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44" r:id="rId4"/>
    <p:sldMasterId id="214748374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Poppins"/>
      <p:regular r:id="rId27"/>
      <p:bold r:id="rId28"/>
      <p:italic r:id="rId29"/>
      <p:boldItalic r:id="rId30"/>
    </p:embeddedFont>
    <p:embeddedFont>
      <p:font typeface="Poppins Light"/>
      <p:regular r:id="rId31"/>
      <p:bold r:id="rId32"/>
      <p:italic r:id="rId33"/>
      <p:boldItalic r:id="rId34"/>
    </p:embeddedFont>
    <p:embeddedFont>
      <p:font typeface="Poppins SemiBold"/>
      <p:regular r:id="rId35"/>
      <p:bold r:id="rId36"/>
      <p:italic r:id="rId37"/>
      <p:boldItalic r:id="rId38"/>
    </p:embeddedFont>
    <p:embeddedFont>
      <p:font typeface="Poppins ExtraBold"/>
      <p:bold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Extra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Light-regular.fntdata"/><Relationship Id="rId30" Type="http://schemas.openxmlformats.org/officeDocument/2006/relationships/font" Target="fonts/Poppins-boldItalic.fntdata"/><Relationship Id="rId33" Type="http://schemas.openxmlformats.org/officeDocument/2006/relationships/font" Target="fonts/PoppinsLight-italic.fntdata"/><Relationship Id="rId32" Type="http://schemas.openxmlformats.org/officeDocument/2006/relationships/font" Target="fonts/PoppinsLight-bold.fntdata"/><Relationship Id="rId35" Type="http://schemas.openxmlformats.org/officeDocument/2006/relationships/font" Target="fonts/PoppinsSemiBold-regular.fntdata"/><Relationship Id="rId34" Type="http://schemas.openxmlformats.org/officeDocument/2006/relationships/font" Target="fonts/PoppinsLight-boldItalic.fntdata"/><Relationship Id="rId37" Type="http://schemas.openxmlformats.org/officeDocument/2006/relationships/font" Target="fonts/PoppinsSemiBold-italic.fntdata"/><Relationship Id="rId36" Type="http://schemas.openxmlformats.org/officeDocument/2006/relationships/font" Target="fonts/PoppinsSemiBold-bold.fntdata"/><Relationship Id="rId39" Type="http://schemas.openxmlformats.org/officeDocument/2006/relationships/font" Target="fonts/PoppinsExtraBold-bold.fntdata"/><Relationship Id="rId38" Type="http://schemas.openxmlformats.org/officeDocument/2006/relationships/font" Target="fonts/PoppinsSemiBold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29" Type="http://schemas.openxmlformats.org/officeDocument/2006/relationships/font" Target="fonts/Poppi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15" name="Shape 22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6" name="Google Shape;2281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17" name="Google Shape;2281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88" name="Shape 2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9" name="Google Shape;23089;g23b97b6758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90" name="Google Shape;23090;g23b97b6758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93" name="Shape 2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4" name="Google Shape;23094;g23ade34d6e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95" name="Google Shape;23095;g23ade34d6e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01" name="Shape 23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2" name="Google Shape;23102;g23ade34d6e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03" name="Google Shape;23103;g23ade34d6e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09" name="Shape 2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0" name="Google Shape;23110;g23ade34d6e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1" name="Google Shape;23111;g23ade34d6e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Loui Speaks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21" name="Shape 23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2" name="Google Shape;23122;g23ade34d6e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23" name="Google Shape;23123;g23ade34d6e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30" name="Shape 23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1" name="Google Shape;23131;g23ade34d6e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32" name="Google Shape;23132;g23ade34d6e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38" name="Shape 23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9" name="Google Shape;23139;g23b97b67589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40" name="Google Shape;23140;g23b97b67589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43" name="Shape 2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4" name="Google Shape;23144;g23b97b67589_2_22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45" name="Google Shape;23145;g23b97b67589_2_22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64" name="Shape 2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5" name="Google Shape;23165;g23ade34d6e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66" name="Google Shape;23166;g23ade34d6e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71" name="Shape 2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2" name="Google Shape;23172;g23b97b67589_2_11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73" name="Google Shape;23173;g23b97b67589_2_11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21" name="Shape 2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2" name="Google Shape;22822;g23b28ca9df6_0_11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23" name="Google Shape;22823;g23b28ca9df6_0_11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00" name="Shape 2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1" name="Google Shape;23201;g23b97b67589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02" name="Google Shape;23202;g23b97b67589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53" name="Shape 22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4" name="Google Shape;22854;g23b28ca9df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55" name="Google Shape;22855;g23b28ca9df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23" name="Shape 2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4" name="Google Shape;22924;g23b28ca9df6_0_22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25" name="Google Shape;22925;g23b28ca9df6_0_22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92" name="Shape 22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93" name="Google Shape;22993;g23ade34d6e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94" name="Google Shape;22994;g23ade34d6e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Loui Speaks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04" name="Shape 23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5" name="Google Shape;23005;g23b97b67589_2_34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06" name="Google Shape;23006;g23b97b67589_2_34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35" name="Shape 2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36" name="Google Shape;23036;g23b1f01268c_0_229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37" name="Google Shape;23037;g23b1f01268c_0_229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40" name="Shape 23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1" name="Google Shape;23041;g23b1f01268c_0_57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42" name="Google Shape;23042;g23b1f01268c_0_57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51" name="Shape 2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2" name="Google Shape;23052;g23b1f01268c_0_68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3" name="Google Shape;23053;g23b1f01268c_0_68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531844" y="-140930"/>
            <a:ext cx="1685899" cy="982051"/>
          </a:xfrm>
          <a:custGeom>
            <a:rect b="b" l="l" r="r" t="t"/>
            <a:pathLst>
              <a:path extrusionOk="0" h="23480" w="40306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027125" y="-1061650"/>
            <a:ext cx="2075899" cy="1797680"/>
          </a:xfrm>
          <a:custGeom>
            <a:rect b="b" l="l" r="r" t="t"/>
            <a:pathLst>
              <a:path extrusionOk="0" h="42981" w="4963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2" name="Google Shape;12;p2"/>
            <p:cNvSpPr/>
            <p:nvPr/>
          </p:nvSpPr>
          <p:spPr>
            <a:xfrm>
              <a:off x="7132475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054100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75775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97400" y="22127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36755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89175" y="22127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10800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8190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4070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623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58400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5056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>
            <a:off x="8240751" y="532575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278216" y="969619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8528581" y="1695921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134532" y="135012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29" name="Google Shape;29;p2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2"/>
          <p:cNvSpPr/>
          <p:nvPr/>
        </p:nvSpPr>
        <p:spPr>
          <a:xfrm>
            <a:off x="7873200" y="243452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8272456" y="2400472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8176927" y="2738255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6" name="Google Shape;66;p2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" name="Google Shape;248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49" name="Google Shape;249;p2"/>
            <p:cNvSpPr/>
            <p:nvPr/>
          </p:nvSpPr>
          <p:spPr>
            <a:xfrm>
              <a:off x="60466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067350" y="433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60933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1166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1399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60650" y="433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866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20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2332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566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7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30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323950" y="433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4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7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9660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41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44325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665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02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0466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67350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9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1166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1399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60650" y="431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866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067350" y="43517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0933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1166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1399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606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866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20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2332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566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7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30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3239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4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7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9660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41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44325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20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2332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566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7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30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323950" y="431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4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7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9660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41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44325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665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87275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5999975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02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60466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67350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9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1166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1399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606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866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20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2332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566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7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30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3239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4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7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9660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41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44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665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87275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51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999975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02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60466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67350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9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1166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1399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606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866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20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2332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566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7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30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3239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4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7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9660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41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44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665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87275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51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97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999975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02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04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67350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9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1166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1399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606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866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20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2332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566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7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30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3239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4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7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9660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41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44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665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87275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51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97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5999975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02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04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67350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9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1166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1399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606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866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20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2332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566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7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30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3239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4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7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9660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41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44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665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87275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51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95332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597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9997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602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604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67350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9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1166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1399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606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866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20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2332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566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7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30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3239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4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7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966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41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44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665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87275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51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595332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597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9997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602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604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67350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9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1166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1399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606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866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20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2332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566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7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30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3239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4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7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966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41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44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665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87275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51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595332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597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9997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602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604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67350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9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1166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1399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606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866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20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2332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566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7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30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3239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4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7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966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41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44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665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87275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51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595332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597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300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9997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602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604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67350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9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1166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1399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606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866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20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2332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566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7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30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3239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4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7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966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41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44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665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872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51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59300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595332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7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9997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602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604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67350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9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1166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1399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606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866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20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2332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566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7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30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3239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4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7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966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41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44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665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872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51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59300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595332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7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9997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602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604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67350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9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1166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1399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606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866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20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2332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566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7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30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3239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4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7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966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41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44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665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872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51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59300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595332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7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9997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602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604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67350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9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1166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1399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606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866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20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2332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566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7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30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3239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4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7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966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41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44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665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872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51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59300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595332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7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9997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602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604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67350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9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1166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1399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60650" y="407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866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20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2332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566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7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30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323950" y="40715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4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7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966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41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44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665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87275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51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59300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595332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7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9997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602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604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67350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9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1166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1399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606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866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20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2332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566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7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30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3239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4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7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966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41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44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665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87275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51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595332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597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300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9997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602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604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67350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9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1166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1399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606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866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20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2332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566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7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30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3239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4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7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966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41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44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665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872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51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595332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597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9997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602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604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67350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9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1166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1399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606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866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20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2332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566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7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30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3239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4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7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966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41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44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665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87275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51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595332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597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9997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602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604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67350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9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1166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1399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606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866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20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2332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566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7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30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3239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4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7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966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41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44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665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87275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51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595332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597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9997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602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604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67350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9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1166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1399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606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866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20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2332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566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7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30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3239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4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7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966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41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44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665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87275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51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597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999975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602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604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67350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9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1166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1399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606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866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20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2332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566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7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30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3239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4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7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9660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41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44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665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87275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51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597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5999975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602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604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67350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9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1166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1399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606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866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20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2332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566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7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30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3239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4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7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9660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41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44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665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87275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51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5999975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02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60466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67350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9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1166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1399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606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866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20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2332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566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7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30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3239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4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7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9660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41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44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665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87275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51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5999975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02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60466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67350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9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1166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1399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606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866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20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2332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566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7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30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3239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4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7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9660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41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44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665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87275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51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02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0466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67350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9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1166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1399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606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866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20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2332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566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7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30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3239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4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7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9660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41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44325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665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87275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0466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067350" y="38514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933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1166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1399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606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866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20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2332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566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7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30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3239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4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7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9660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41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44325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665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067350" y="38314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0933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1166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1399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606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866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20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2332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566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7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30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3239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4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7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9660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41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44325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0933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1166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1399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606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866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20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2332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566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7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30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3239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4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7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96600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41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1399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1606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8662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20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2332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566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7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30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3239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499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7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18662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20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23327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5660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7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3032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323950" y="37713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1399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1606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8662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20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2332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566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7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30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3239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499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7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0933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1166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1399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606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866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8662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20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23327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5660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7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3032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323950" y="441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20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2332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566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7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30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3239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4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7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96600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41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5365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5365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599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805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365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599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805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365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599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805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365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599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805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365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599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80575" y="40715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365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599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80600" y="4051525"/>
              <a:ext cx="18225" cy="15650"/>
            </a:xfrm>
            <a:custGeom>
              <a:rect b="b" l="l" r="r" t="t"/>
              <a:pathLst>
                <a:path extrusionOk="0" h="626" w="729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365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599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805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365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599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365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" name="Google Shape;986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7" name="Google Shape;987;p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9" name="Google Shape;999;p2"/>
          <p:cNvSpPr/>
          <p:nvPr/>
        </p:nvSpPr>
        <p:spPr>
          <a:xfrm>
            <a:off x="4370697" y="4177725"/>
            <a:ext cx="3232040" cy="3232125"/>
          </a:xfrm>
          <a:custGeom>
            <a:rect b="b" l="l" r="r" t="t"/>
            <a:pathLst>
              <a:path extrusionOk="0" h="76050" w="76048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2"/>
          <p:cNvSpPr/>
          <p:nvPr/>
        </p:nvSpPr>
        <p:spPr>
          <a:xfrm>
            <a:off x="3631386" y="4527363"/>
            <a:ext cx="1900005" cy="1900005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1" name="Google Shape;1001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2" name="Google Shape;1002;p2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6" name="Google Shape;1736;p2"/>
          <p:cNvSpPr/>
          <p:nvPr/>
        </p:nvSpPr>
        <p:spPr>
          <a:xfrm>
            <a:off x="134148" y="4324586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7" name="Google Shape;1737;p2"/>
          <p:cNvSpPr/>
          <p:nvPr/>
        </p:nvSpPr>
        <p:spPr>
          <a:xfrm>
            <a:off x="0" y="419083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8" name="Google Shape;1738;p2"/>
          <p:cNvSpPr/>
          <p:nvPr/>
        </p:nvSpPr>
        <p:spPr>
          <a:xfrm>
            <a:off x="652062" y="458928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-244675" y="1453189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78022" y="223031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1" name="Google Shape;1741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2" name="Google Shape;1742;p2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6" name="Google Shape;1746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7" name="Google Shape;1747;p2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3" name="Google Shape;1783;p2"/>
          <p:cNvSpPr/>
          <p:nvPr/>
        </p:nvSpPr>
        <p:spPr>
          <a:xfrm>
            <a:off x="531775" y="-489552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4" name="Google Shape;1784;p2"/>
          <p:cNvSpPr/>
          <p:nvPr/>
        </p:nvSpPr>
        <p:spPr>
          <a:xfrm>
            <a:off x="796150" y="-506867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5" name="Google Shape;1785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6" name="Google Shape;1786;p2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2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2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0" name="Google Shape;2520;p2"/>
          <p:cNvSpPr/>
          <p:nvPr/>
        </p:nvSpPr>
        <p:spPr>
          <a:xfrm>
            <a:off x="2492561" y="-1061662"/>
            <a:ext cx="1900005" cy="1900005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1" name="Google Shape;2521;p2"/>
          <p:cNvSpPr/>
          <p:nvPr/>
        </p:nvSpPr>
        <p:spPr>
          <a:xfrm>
            <a:off x="3796563" y="285639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2" name="Google Shape;2522;p2"/>
          <p:cNvSpPr/>
          <p:nvPr/>
        </p:nvSpPr>
        <p:spPr>
          <a:xfrm>
            <a:off x="5221247" y="223854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3" name="Google Shape;2523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4" name="Google Shape;2524;p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6" name="Google Shape;2536;p2"/>
          <p:cNvSpPr/>
          <p:nvPr/>
        </p:nvSpPr>
        <p:spPr>
          <a:xfrm>
            <a:off x="8421482" y="4766695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7" name="Google Shape;2537;p2"/>
          <p:cNvSpPr txBox="1"/>
          <p:nvPr>
            <p:ph type="ctrTitle"/>
          </p:nvPr>
        </p:nvSpPr>
        <p:spPr>
          <a:xfrm>
            <a:off x="2743201" y="1500680"/>
            <a:ext cx="3657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b="0"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538" name="Google Shape;2538;p2"/>
          <p:cNvSpPr txBox="1"/>
          <p:nvPr>
            <p:ph idx="1" type="subTitle"/>
          </p:nvPr>
        </p:nvSpPr>
        <p:spPr>
          <a:xfrm>
            <a:off x="1700775" y="3152292"/>
            <a:ext cx="5742900" cy="6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2"/>
        </a:solidFill>
      </p:bgPr>
    </p:bg>
    <p:spTree>
      <p:nvGrpSpPr>
        <p:cNvPr id="3578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9" name="Google Shape;3579;p11"/>
          <p:cNvSpPr txBox="1"/>
          <p:nvPr>
            <p:ph hasCustomPrompt="1" type="title"/>
          </p:nvPr>
        </p:nvSpPr>
        <p:spPr>
          <a:xfrm>
            <a:off x="722375" y="2339175"/>
            <a:ext cx="7699200" cy="11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Font typeface="Poppins SemiBold"/>
              <a:buNone/>
              <a:defRPr b="0" sz="72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80" name="Google Shape;3580;p11"/>
          <p:cNvSpPr txBox="1"/>
          <p:nvPr>
            <p:ph idx="1" type="body"/>
          </p:nvPr>
        </p:nvSpPr>
        <p:spPr>
          <a:xfrm>
            <a:off x="722375" y="3599900"/>
            <a:ext cx="7699200" cy="8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8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582" name="Shape 3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3" name="Google Shape;3583;p13"/>
          <p:cNvSpPr txBox="1"/>
          <p:nvPr>
            <p:ph hasCustomPrompt="1" type="title"/>
          </p:nvPr>
        </p:nvSpPr>
        <p:spPr>
          <a:xfrm>
            <a:off x="4614425" y="1620352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4" name="Google Shape;3584;p13"/>
          <p:cNvSpPr txBox="1"/>
          <p:nvPr>
            <p:ph hasCustomPrompt="1" idx="2" type="title"/>
          </p:nvPr>
        </p:nvSpPr>
        <p:spPr>
          <a:xfrm>
            <a:off x="4614425" y="2724027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5" name="Google Shape;3585;p13"/>
          <p:cNvSpPr txBox="1"/>
          <p:nvPr>
            <p:ph hasCustomPrompt="1" idx="3" type="title"/>
          </p:nvPr>
        </p:nvSpPr>
        <p:spPr>
          <a:xfrm>
            <a:off x="4614425" y="3827702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6" name="Google Shape;3586;p13"/>
          <p:cNvSpPr txBox="1"/>
          <p:nvPr>
            <p:ph hasCustomPrompt="1" idx="4" type="title"/>
          </p:nvPr>
        </p:nvSpPr>
        <p:spPr>
          <a:xfrm>
            <a:off x="158725" y="854377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7" name="Google Shape;3587;p13"/>
          <p:cNvSpPr txBox="1"/>
          <p:nvPr>
            <p:ph hasCustomPrompt="1" idx="5" type="title"/>
          </p:nvPr>
        </p:nvSpPr>
        <p:spPr>
          <a:xfrm>
            <a:off x="158725" y="1958052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8" name="Google Shape;3588;p13"/>
          <p:cNvSpPr txBox="1"/>
          <p:nvPr>
            <p:ph hasCustomPrompt="1" idx="6" type="title"/>
          </p:nvPr>
        </p:nvSpPr>
        <p:spPr>
          <a:xfrm>
            <a:off x="158725" y="3061727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9" name="Google Shape;3589;p13"/>
          <p:cNvSpPr txBox="1"/>
          <p:nvPr>
            <p:ph idx="7" type="title"/>
          </p:nvPr>
        </p:nvSpPr>
        <p:spPr>
          <a:xfrm>
            <a:off x="1700775" y="523143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590" name="Google Shape;3590;p13"/>
          <p:cNvSpPr txBox="1"/>
          <p:nvPr>
            <p:ph idx="1" type="subTitle"/>
          </p:nvPr>
        </p:nvSpPr>
        <p:spPr>
          <a:xfrm>
            <a:off x="1701000" y="885464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1" name="Google Shape;3591;p13"/>
          <p:cNvSpPr txBox="1"/>
          <p:nvPr>
            <p:ph idx="8" type="title"/>
          </p:nvPr>
        </p:nvSpPr>
        <p:spPr>
          <a:xfrm>
            <a:off x="1700775" y="1638743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592" name="Google Shape;3592;p13"/>
          <p:cNvSpPr txBox="1"/>
          <p:nvPr>
            <p:ph idx="9" type="subTitle"/>
          </p:nvPr>
        </p:nvSpPr>
        <p:spPr>
          <a:xfrm>
            <a:off x="1701000" y="2001064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3" name="Google Shape;3593;p13"/>
          <p:cNvSpPr txBox="1"/>
          <p:nvPr>
            <p:ph idx="13" type="title"/>
          </p:nvPr>
        </p:nvSpPr>
        <p:spPr>
          <a:xfrm>
            <a:off x="1700775" y="2742418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594" name="Google Shape;3594;p13"/>
          <p:cNvSpPr txBox="1"/>
          <p:nvPr>
            <p:ph idx="14" type="subTitle"/>
          </p:nvPr>
        </p:nvSpPr>
        <p:spPr>
          <a:xfrm>
            <a:off x="1701000" y="3104739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5" name="Google Shape;3595;p13"/>
          <p:cNvSpPr txBox="1"/>
          <p:nvPr>
            <p:ph idx="15" type="title"/>
          </p:nvPr>
        </p:nvSpPr>
        <p:spPr>
          <a:xfrm>
            <a:off x="6103100" y="1295075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596" name="Google Shape;3596;p13"/>
          <p:cNvSpPr txBox="1"/>
          <p:nvPr>
            <p:ph idx="16" type="subTitle"/>
          </p:nvPr>
        </p:nvSpPr>
        <p:spPr>
          <a:xfrm>
            <a:off x="6103325" y="1657402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7" name="Google Shape;3597;p13"/>
          <p:cNvSpPr txBox="1"/>
          <p:nvPr>
            <p:ph idx="17" type="title"/>
          </p:nvPr>
        </p:nvSpPr>
        <p:spPr>
          <a:xfrm>
            <a:off x="6103100" y="2410674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598" name="Google Shape;3598;p13"/>
          <p:cNvSpPr txBox="1"/>
          <p:nvPr>
            <p:ph idx="18" type="subTitle"/>
          </p:nvPr>
        </p:nvSpPr>
        <p:spPr>
          <a:xfrm>
            <a:off x="6103325" y="2773002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9" name="Google Shape;3599;p13"/>
          <p:cNvSpPr txBox="1"/>
          <p:nvPr>
            <p:ph idx="19" type="title"/>
          </p:nvPr>
        </p:nvSpPr>
        <p:spPr>
          <a:xfrm>
            <a:off x="6103100" y="3514349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600" name="Google Shape;3600;p13"/>
          <p:cNvSpPr txBox="1"/>
          <p:nvPr>
            <p:ph idx="20" type="subTitle"/>
          </p:nvPr>
        </p:nvSpPr>
        <p:spPr>
          <a:xfrm>
            <a:off x="6103325" y="3876677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20">
    <p:spTree>
      <p:nvGrpSpPr>
        <p:cNvPr id="3601" name="Shape 3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2" name="Google Shape;3602;p14"/>
          <p:cNvSpPr txBox="1"/>
          <p:nvPr>
            <p:ph hasCustomPrompt="1" type="title"/>
          </p:nvPr>
        </p:nvSpPr>
        <p:spPr>
          <a:xfrm>
            <a:off x="3365300" y="903890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03" name="Google Shape;3603;p14"/>
          <p:cNvSpPr txBox="1"/>
          <p:nvPr>
            <p:ph hasCustomPrompt="1" idx="2" type="title"/>
          </p:nvPr>
        </p:nvSpPr>
        <p:spPr>
          <a:xfrm>
            <a:off x="3365300" y="1931365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04" name="Google Shape;3604;p14"/>
          <p:cNvSpPr txBox="1"/>
          <p:nvPr>
            <p:ph hasCustomPrompt="1" idx="3" type="title"/>
          </p:nvPr>
        </p:nvSpPr>
        <p:spPr>
          <a:xfrm>
            <a:off x="3365300" y="2958840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05" name="Google Shape;3605;p14"/>
          <p:cNvSpPr txBox="1"/>
          <p:nvPr>
            <p:ph idx="4" type="title"/>
          </p:nvPr>
        </p:nvSpPr>
        <p:spPr>
          <a:xfrm>
            <a:off x="4907350" y="572655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606" name="Google Shape;3606;p14"/>
          <p:cNvSpPr txBox="1"/>
          <p:nvPr>
            <p:ph idx="1" type="subTitle"/>
          </p:nvPr>
        </p:nvSpPr>
        <p:spPr>
          <a:xfrm>
            <a:off x="4907575" y="934991"/>
            <a:ext cx="24138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07" name="Google Shape;3607;p14"/>
          <p:cNvSpPr txBox="1"/>
          <p:nvPr>
            <p:ph idx="5" type="title"/>
          </p:nvPr>
        </p:nvSpPr>
        <p:spPr>
          <a:xfrm>
            <a:off x="4907350" y="1612055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608" name="Google Shape;3608;p14"/>
          <p:cNvSpPr txBox="1"/>
          <p:nvPr>
            <p:ph idx="6" type="subTitle"/>
          </p:nvPr>
        </p:nvSpPr>
        <p:spPr>
          <a:xfrm>
            <a:off x="4907575" y="1974391"/>
            <a:ext cx="24138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09" name="Google Shape;3609;p14"/>
          <p:cNvSpPr txBox="1"/>
          <p:nvPr>
            <p:ph idx="7" type="title"/>
          </p:nvPr>
        </p:nvSpPr>
        <p:spPr>
          <a:xfrm>
            <a:off x="4907350" y="2639530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610" name="Google Shape;3610;p14"/>
          <p:cNvSpPr txBox="1"/>
          <p:nvPr>
            <p:ph idx="8" type="subTitle"/>
          </p:nvPr>
        </p:nvSpPr>
        <p:spPr>
          <a:xfrm>
            <a:off x="4907575" y="3001865"/>
            <a:ext cx="24138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11" name="Google Shape;3611;p14"/>
          <p:cNvSpPr txBox="1"/>
          <p:nvPr>
            <p:ph hasCustomPrompt="1" idx="9" type="title"/>
          </p:nvPr>
        </p:nvSpPr>
        <p:spPr>
          <a:xfrm>
            <a:off x="3365300" y="3986315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12" name="Google Shape;3612;p14"/>
          <p:cNvSpPr txBox="1"/>
          <p:nvPr>
            <p:ph idx="13" type="title"/>
          </p:nvPr>
        </p:nvSpPr>
        <p:spPr>
          <a:xfrm>
            <a:off x="4907350" y="3667005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613" name="Google Shape;3613;p14"/>
          <p:cNvSpPr txBox="1"/>
          <p:nvPr>
            <p:ph idx="14" type="subTitle"/>
          </p:nvPr>
        </p:nvSpPr>
        <p:spPr>
          <a:xfrm>
            <a:off x="4907575" y="4029340"/>
            <a:ext cx="24138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3614" name="Shape 3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5" name="Google Shape;3615;p15"/>
          <p:cNvSpPr/>
          <p:nvPr/>
        </p:nvSpPr>
        <p:spPr>
          <a:xfrm>
            <a:off x="723450" y="3435800"/>
            <a:ext cx="2360400" cy="117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6" name="Google Shape;3616;p15"/>
          <p:cNvSpPr/>
          <p:nvPr/>
        </p:nvSpPr>
        <p:spPr>
          <a:xfrm>
            <a:off x="3391800" y="3435800"/>
            <a:ext cx="2360400" cy="117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7" name="Google Shape;3617;p15"/>
          <p:cNvSpPr/>
          <p:nvPr/>
        </p:nvSpPr>
        <p:spPr>
          <a:xfrm>
            <a:off x="6060150" y="3435800"/>
            <a:ext cx="2360400" cy="117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8" name="Google Shape;3618;p15"/>
          <p:cNvSpPr/>
          <p:nvPr/>
        </p:nvSpPr>
        <p:spPr>
          <a:xfrm>
            <a:off x="723450" y="1285875"/>
            <a:ext cx="2360400" cy="214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3619" name="Google Shape;3619;p15"/>
          <p:cNvSpPr/>
          <p:nvPr/>
        </p:nvSpPr>
        <p:spPr>
          <a:xfrm>
            <a:off x="3391800" y="1285875"/>
            <a:ext cx="2360400" cy="214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3620" name="Google Shape;3620;p15"/>
          <p:cNvSpPr/>
          <p:nvPr/>
        </p:nvSpPr>
        <p:spPr>
          <a:xfrm>
            <a:off x="6060150" y="1285875"/>
            <a:ext cx="2360400" cy="214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3621" name="Google Shape;3621;p15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622" name="Google Shape;3622;p15"/>
          <p:cNvSpPr txBox="1"/>
          <p:nvPr>
            <p:ph idx="1" type="subTitle"/>
          </p:nvPr>
        </p:nvSpPr>
        <p:spPr>
          <a:xfrm>
            <a:off x="722375" y="3496043"/>
            <a:ext cx="23592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623" name="Google Shape;3623;p15"/>
          <p:cNvSpPr txBox="1"/>
          <p:nvPr>
            <p:ph idx="2" type="subTitle"/>
          </p:nvPr>
        </p:nvSpPr>
        <p:spPr>
          <a:xfrm>
            <a:off x="722375" y="3861797"/>
            <a:ext cx="2359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624" name="Google Shape;3624;p15"/>
          <p:cNvSpPr txBox="1"/>
          <p:nvPr>
            <p:ph idx="3" type="subTitle"/>
          </p:nvPr>
        </p:nvSpPr>
        <p:spPr>
          <a:xfrm>
            <a:off x="3392400" y="3496043"/>
            <a:ext cx="23592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625" name="Google Shape;3625;p15"/>
          <p:cNvSpPr txBox="1"/>
          <p:nvPr>
            <p:ph idx="4" type="subTitle"/>
          </p:nvPr>
        </p:nvSpPr>
        <p:spPr>
          <a:xfrm>
            <a:off x="3392400" y="3861797"/>
            <a:ext cx="2359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626" name="Google Shape;3626;p15"/>
          <p:cNvSpPr txBox="1"/>
          <p:nvPr>
            <p:ph idx="5" type="subTitle"/>
          </p:nvPr>
        </p:nvSpPr>
        <p:spPr>
          <a:xfrm>
            <a:off x="6062425" y="3496043"/>
            <a:ext cx="23592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627" name="Google Shape;3627;p15"/>
          <p:cNvSpPr txBox="1"/>
          <p:nvPr>
            <p:ph idx="6" type="subTitle"/>
          </p:nvPr>
        </p:nvSpPr>
        <p:spPr>
          <a:xfrm>
            <a:off x="6062425" y="3861797"/>
            <a:ext cx="2359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7">
    <p:bg>
      <p:bgPr>
        <a:solidFill>
          <a:schemeClr val="accent2"/>
        </a:solidFill>
      </p:bgPr>
    </p:bg>
    <p:spTree>
      <p:nvGrpSpPr>
        <p:cNvPr id="3628" name="Shape 3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9" name="Google Shape;3629;p16"/>
          <p:cNvGrpSpPr/>
          <p:nvPr/>
        </p:nvGrpSpPr>
        <p:grpSpPr>
          <a:xfrm>
            <a:off x="6131096" y="203413"/>
            <a:ext cx="2758943" cy="2769257"/>
            <a:chOff x="6131096" y="203413"/>
            <a:chExt cx="2758943" cy="2769257"/>
          </a:xfrm>
        </p:grpSpPr>
        <p:grpSp>
          <p:nvGrpSpPr>
            <p:cNvPr id="3630" name="Google Shape;3630;p16"/>
            <p:cNvGrpSpPr/>
            <p:nvPr/>
          </p:nvGrpSpPr>
          <p:grpSpPr>
            <a:xfrm rot="-5400000">
              <a:off x="7688772" y="1771402"/>
              <a:ext cx="349968" cy="2052568"/>
              <a:chOff x="1037125" y="2236325"/>
              <a:chExt cx="149100" cy="874475"/>
            </a:xfrm>
          </p:grpSpPr>
          <p:sp>
            <p:nvSpPr>
              <p:cNvPr id="3631" name="Google Shape;3631;p16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16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16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16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16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16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16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16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16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16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16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16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16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16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16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16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16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16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16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16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16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16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16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16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16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16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16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16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16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16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16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16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16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16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16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16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7" name="Google Shape;3667;p16"/>
            <p:cNvSpPr/>
            <p:nvPr/>
          </p:nvSpPr>
          <p:spPr>
            <a:xfrm>
              <a:off x="6131096" y="203413"/>
              <a:ext cx="954308" cy="836766"/>
            </a:xfrm>
            <a:custGeom>
              <a:rect b="b" l="l" r="r" t="t"/>
              <a:pathLst>
                <a:path extrusionOk="0" h="24667" w="28132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6"/>
            <p:cNvSpPr/>
            <p:nvPr/>
          </p:nvSpPr>
          <p:spPr>
            <a:xfrm>
              <a:off x="7863098" y="1189373"/>
              <a:ext cx="722148" cy="633202"/>
            </a:xfrm>
            <a:custGeom>
              <a:rect b="b" l="l" r="r" t="t"/>
              <a:pathLst>
                <a:path extrusionOk="0" h="24667" w="28132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69" name="Google Shape;3669;p16"/>
            <p:cNvGrpSpPr/>
            <p:nvPr/>
          </p:nvGrpSpPr>
          <p:grpSpPr>
            <a:xfrm rot="-5400000">
              <a:off x="7511547" y="394216"/>
              <a:ext cx="1019815" cy="944312"/>
              <a:chOff x="2113525" y="2880575"/>
              <a:chExt cx="609500" cy="564375"/>
            </a:xfrm>
          </p:grpSpPr>
          <p:sp>
            <p:nvSpPr>
              <p:cNvPr id="3670" name="Google Shape;3670;p16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rect b="b" l="l" r="r" t="t"/>
                <a:pathLst>
                  <a:path extrusionOk="0" h="2236" w="2325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16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rect b="b" l="l" r="r" t="t"/>
                <a:pathLst>
                  <a:path extrusionOk="0" h="6058" w="6058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16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rect b="b" l="l" r="r" t="t"/>
                <a:pathLst>
                  <a:path extrusionOk="0" h="22575" w="22575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16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74" name="Google Shape;3674;p16"/>
          <p:cNvSpPr/>
          <p:nvPr/>
        </p:nvSpPr>
        <p:spPr>
          <a:xfrm>
            <a:off x="0" y="3244025"/>
            <a:ext cx="9154500" cy="189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5" name="Google Shape;3675;p16"/>
          <p:cNvSpPr txBox="1"/>
          <p:nvPr>
            <p:ph idx="1" type="subTitle"/>
          </p:nvPr>
        </p:nvSpPr>
        <p:spPr>
          <a:xfrm>
            <a:off x="722375" y="3653481"/>
            <a:ext cx="560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676" name="Google Shape;3676;p16"/>
          <p:cNvSpPr txBox="1"/>
          <p:nvPr>
            <p:ph idx="2" type="subTitle"/>
          </p:nvPr>
        </p:nvSpPr>
        <p:spPr>
          <a:xfrm>
            <a:off x="722375" y="4288575"/>
            <a:ext cx="7699200" cy="314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77" name="Google Shape;3677;p16"/>
          <p:cNvSpPr txBox="1"/>
          <p:nvPr>
            <p:ph hasCustomPrompt="1" type="title"/>
          </p:nvPr>
        </p:nvSpPr>
        <p:spPr>
          <a:xfrm>
            <a:off x="4794900" y="2184968"/>
            <a:ext cx="3626700" cy="266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Poppins SemiBold"/>
              <a:buNone/>
              <a:defRPr b="0" sz="20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3678" name="Google Shape;3678;p16"/>
          <p:cNvGrpSpPr/>
          <p:nvPr/>
        </p:nvGrpSpPr>
        <p:grpSpPr>
          <a:xfrm flipH="1">
            <a:off x="-1651195" y="-919943"/>
            <a:ext cx="6389329" cy="4960483"/>
            <a:chOff x="2999375" y="238125"/>
            <a:chExt cx="1240550" cy="963500"/>
          </a:xfrm>
        </p:grpSpPr>
        <p:sp>
          <p:nvSpPr>
            <p:cNvPr id="3679" name="Google Shape;3679;p16"/>
            <p:cNvSpPr/>
            <p:nvPr/>
          </p:nvSpPr>
          <p:spPr>
            <a:xfrm>
              <a:off x="3197150" y="1064800"/>
              <a:ext cx="856125" cy="29700"/>
            </a:xfrm>
            <a:custGeom>
              <a:rect b="b" l="l" r="r" t="t"/>
              <a:pathLst>
                <a:path extrusionOk="0" h="1188" w="34245">
                  <a:moveTo>
                    <a:pt x="34160" y="85"/>
                  </a:moveTo>
                  <a:lnTo>
                    <a:pt x="34160" y="1114"/>
                  </a:lnTo>
                  <a:lnTo>
                    <a:pt x="85" y="1114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1157"/>
                  </a:lnTo>
                  <a:cubicBezTo>
                    <a:pt x="1" y="1178"/>
                    <a:pt x="22" y="1188"/>
                    <a:pt x="43" y="1188"/>
                  </a:cubicBezTo>
                  <a:lnTo>
                    <a:pt x="34202" y="1188"/>
                  </a:lnTo>
                  <a:cubicBezTo>
                    <a:pt x="34223" y="1188"/>
                    <a:pt x="34244" y="1178"/>
                    <a:pt x="34244" y="1157"/>
                  </a:cubicBezTo>
                  <a:lnTo>
                    <a:pt x="34244" y="43"/>
                  </a:lnTo>
                  <a:cubicBezTo>
                    <a:pt x="34244" y="21"/>
                    <a:pt x="34223" y="0"/>
                    <a:pt x="34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6"/>
            <p:cNvSpPr/>
            <p:nvPr/>
          </p:nvSpPr>
          <p:spPr>
            <a:xfrm>
              <a:off x="3812500" y="380100"/>
              <a:ext cx="190400" cy="189725"/>
            </a:xfrm>
            <a:custGeom>
              <a:rect b="b" l="l" r="r" t="t"/>
              <a:pathLst>
                <a:path extrusionOk="0" h="7589" w="7616">
                  <a:moveTo>
                    <a:pt x="44" y="1"/>
                  </a:moveTo>
                  <a:cubicBezTo>
                    <a:pt x="33" y="1"/>
                    <a:pt x="23" y="6"/>
                    <a:pt x="12" y="16"/>
                  </a:cubicBezTo>
                  <a:cubicBezTo>
                    <a:pt x="1" y="27"/>
                    <a:pt x="1" y="59"/>
                    <a:pt x="12" y="69"/>
                  </a:cubicBezTo>
                  <a:lnTo>
                    <a:pt x="7542" y="7578"/>
                  </a:lnTo>
                  <a:cubicBezTo>
                    <a:pt x="7552" y="7589"/>
                    <a:pt x="7563" y="7589"/>
                    <a:pt x="7573" y="7589"/>
                  </a:cubicBezTo>
                  <a:cubicBezTo>
                    <a:pt x="7584" y="7589"/>
                    <a:pt x="7594" y="7589"/>
                    <a:pt x="7605" y="7578"/>
                  </a:cubicBezTo>
                  <a:cubicBezTo>
                    <a:pt x="7615" y="7567"/>
                    <a:pt x="7615" y="7535"/>
                    <a:pt x="7605" y="7525"/>
                  </a:cubicBezTo>
                  <a:lnTo>
                    <a:pt x="76" y="16"/>
                  </a:lnTo>
                  <a:cubicBezTo>
                    <a:pt x="65" y="6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6"/>
            <p:cNvSpPr/>
            <p:nvPr/>
          </p:nvSpPr>
          <p:spPr>
            <a:xfrm>
              <a:off x="3812500" y="354300"/>
              <a:ext cx="191725" cy="216850"/>
            </a:xfrm>
            <a:custGeom>
              <a:rect b="b" l="l" r="r" t="t"/>
              <a:pathLst>
                <a:path extrusionOk="0" h="8674" w="7669">
                  <a:moveTo>
                    <a:pt x="44" y="1"/>
                  </a:moveTo>
                  <a:cubicBezTo>
                    <a:pt x="33" y="1"/>
                    <a:pt x="23" y="4"/>
                    <a:pt x="12" y="9"/>
                  </a:cubicBezTo>
                  <a:cubicBezTo>
                    <a:pt x="1" y="30"/>
                    <a:pt x="1" y="52"/>
                    <a:pt x="12" y="73"/>
                  </a:cubicBezTo>
                  <a:lnTo>
                    <a:pt x="7584" y="7613"/>
                  </a:lnTo>
                  <a:lnTo>
                    <a:pt x="7584" y="8631"/>
                  </a:lnTo>
                  <a:cubicBezTo>
                    <a:pt x="7584" y="8652"/>
                    <a:pt x="7605" y="8673"/>
                    <a:pt x="7626" y="8673"/>
                  </a:cubicBezTo>
                  <a:cubicBezTo>
                    <a:pt x="7648" y="8673"/>
                    <a:pt x="7669" y="8652"/>
                    <a:pt x="7669" y="8631"/>
                  </a:cubicBezTo>
                  <a:lnTo>
                    <a:pt x="7669" y="7591"/>
                  </a:lnTo>
                  <a:cubicBezTo>
                    <a:pt x="7669" y="7581"/>
                    <a:pt x="7658" y="7570"/>
                    <a:pt x="7658" y="7560"/>
                  </a:cubicBezTo>
                  <a:lnTo>
                    <a:pt x="76" y="9"/>
                  </a:lnTo>
                  <a:cubicBezTo>
                    <a:pt x="65" y="4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6"/>
            <p:cNvSpPr/>
            <p:nvPr/>
          </p:nvSpPr>
          <p:spPr>
            <a:xfrm>
              <a:off x="3605450" y="569275"/>
              <a:ext cx="414425" cy="15125"/>
            </a:xfrm>
            <a:custGeom>
              <a:rect b="b" l="l" r="r" t="t"/>
              <a:pathLst>
                <a:path extrusionOk="0" h="605" w="16577">
                  <a:moveTo>
                    <a:pt x="16279" y="74"/>
                  </a:moveTo>
                  <a:cubicBezTo>
                    <a:pt x="16396" y="74"/>
                    <a:pt x="16491" y="170"/>
                    <a:pt x="16491" y="286"/>
                  </a:cubicBezTo>
                  <a:lnTo>
                    <a:pt x="16491" y="307"/>
                  </a:lnTo>
                  <a:cubicBezTo>
                    <a:pt x="16491" y="425"/>
                    <a:pt x="16396" y="520"/>
                    <a:pt x="16279" y="520"/>
                  </a:cubicBezTo>
                  <a:lnTo>
                    <a:pt x="287" y="520"/>
                  </a:lnTo>
                  <a:cubicBezTo>
                    <a:pt x="170" y="520"/>
                    <a:pt x="74" y="425"/>
                    <a:pt x="74" y="307"/>
                  </a:cubicBezTo>
                  <a:lnTo>
                    <a:pt x="74" y="286"/>
                  </a:lnTo>
                  <a:cubicBezTo>
                    <a:pt x="74" y="170"/>
                    <a:pt x="170" y="74"/>
                    <a:pt x="287" y="74"/>
                  </a:cubicBezTo>
                  <a:close/>
                  <a:moveTo>
                    <a:pt x="287" y="0"/>
                  </a:moveTo>
                  <a:cubicBezTo>
                    <a:pt x="128" y="0"/>
                    <a:pt x="1" y="128"/>
                    <a:pt x="1" y="286"/>
                  </a:cubicBezTo>
                  <a:lnTo>
                    <a:pt x="1" y="307"/>
                  </a:lnTo>
                  <a:cubicBezTo>
                    <a:pt x="1" y="467"/>
                    <a:pt x="128" y="604"/>
                    <a:pt x="287" y="604"/>
                  </a:cubicBezTo>
                  <a:lnTo>
                    <a:pt x="16279" y="604"/>
                  </a:lnTo>
                  <a:cubicBezTo>
                    <a:pt x="16439" y="604"/>
                    <a:pt x="16576" y="467"/>
                    <a:pt x="16576" y="307"/>
                  </a:cubicBezTo>
                  <a:lnTo>
                    <a:pt x="16576" y="286"/>
                  </a:lnTo>
                  <a:cubicBezTo>
                    <a:pt x="16576" y="128"/>
                    <a:pt x="16439" y="0"/>
                    <a:pt x="162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6"/>
            <p:cNvSpPr/>
            <p:nvPr/>
          </p:nvSpPr>
          <p:spPr>
            <a:xfrm>
              <a:off x="3812500" y="335025"/>
              <a:ext cx="225150" cy="236125"/>
            </a:xfrm>
            <a:custGeom>
              <a:rect b="b" l="l" r="r" t="t"/>
              <a:pathLst>
                <a:path extrusionOk="0" h="9445" w="9006">
                  <a:moveTo>
                    <a:pt x="44" y="1"/>
                  </a:moveTo>
                  <a:cubicBezTo>
                    <a:pt x="33" y="1"/>
                    <a:pt x="23" y="6"/>
                    <a:pt x="12" y="17"/>
                  </a:cubicBezTo>
                  <a:cubicBezTo>
                    <a:pt x="1" y="27"/>
                    <a:pt x="1" y="59"/>
                    <a:pt x="12" y="69"/>
                  </a:cubicBezTo>
                  <a:lnTo>
                    <a:pt x="8930" y="8989"/>
                  </a:lnTo>
                  <a:lnTo>
                    <a:pt x="8930" y="9370"/>
                  </a:lnTo>
                  <a:lnTo>
                    <a:pt x="7626" y="9370"/>
                  </a:lnTo>
                  <a:cubicBezTo>
                    <a:pt x="7605" y="9370"/>
                    <a:pt x="7584" y="9381"/>
                    <a:pt x="7584" y="9402"/>
                  </a:cubicBezTo>
                  <a:cubicBezTo>
                    <a:pt x="7584" y="9434"/>
                    <a:pt x="7605" y="9444"/>
                    <a:pt x="7626" y="9444"/>
                  </a:cubicBezTo>
                  <a:lnTo>
                    <a:pt x="8963" y="9444"/>
                  </a:lnTo>
                  <a:cubicBezTo>
                    <a:pt x="8994" y="9444"/>
                    <a:pt x="9005" y="9434"/>
                    <a:pt x="9005" y="9402"/>
                  </a:cubicBezTo>
                  <a:lnTo>
                    <a:pt x="9005" y="8967"/>
                  </a:lnTo>
                  <a:cubicBezTo>
                    <a:pt x="9005" y="8956"/>
                    <a:pt x="9005" y="8946"/>
                    <a:pt x="8994" y="8935"/>
                  </a:cubicBezTo>
                  <a:lnTo>
                    <a:pt x="76" y="17"/>
                  </a:lnTo>
                  <a:cubicBezTo>
                    <a:pt x="65" y="6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6"/>
            <p:cNvSpPr/>
            <p:nvPr/>
          </p:nvSpPr>
          <p:spPr>
            <a:xfrm>
              <a:off x="3624275" y="380100"/>
              <a:ext cx="190375" cy="189725"/>
            </a:xfrm>
            <a:custGeom>
              <a:rect b="b" l="l" r="r" t="t"/>
              <a:pathLst>
                <a:path extrusionOk="0" h="7589" w="7615">
                  <a:moveTo>
                    <a:pt x="7573" y="1"/>
                  </a:moveTo>
                  <a:cubicBezTo>
                    <a:pt x="7562" y="1"/>
                    <a:pt x="7552" y="6"/>
                    <a:pt x="7541" y="16"/>
                  </a:cubicBezTo>
                  <a:lnTo>
                    <a:pt x="21" y="7525"/>
                  </a:lnTo>
                  <a:cubicBezTo>
                    <a:pt x="0" y="7535"/>
                    <a:pt x="0" y="7567"/>
                    <a:pt x="21" y="7578"/>
                  </a:cubicBezTo>
                  <a:cubicBezTo>
                    <a:pt x="21" y="7589"/>
                    <a:pt x="32" y="7589"/>
                    <a:pt x="43" y="7589"/>
                  </a:cubicBezTo>
                  <a:cubicBezTo>
                    <a:pt x="54" y="7589"/>
                    <a:pt x="64" y="7589"/>
                    <a:pt x="75" y="7578"/>
                  </a:cubicBezTo>
                  <a:lnTo>
                    <a:pt x="7605" y="69"/>
                  </a:lnTo>
                  <a:cubicBezTo>
                    <a:pt x="7615" y="59"/>
                    <a:pt x="7615" y="27"/>
                    <a:pt x="7605" y="16"/>
                  </a:cubicBezTo>
                  <a:cubicBezTo>
                    <a:pt x="7594" y="6"/>
                    <a:pt x="7583" y="1"/>
                    <a:pt x="7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6"/>
            <p:cNvSpPr/>
            <p:nvPr/>
          </p:nvSpPr>
          <p:spPr>
            <a:xfrm>
              <a:off x="3623200" y="354300"/>
              <a:ext cx="191450" cy="216850"/>
            </a:xfrm>
            <a:custGeom>
              <a:rect b="b" l="l" r="r" t="t"/>
              <a:pathLst>
                <a:path extrusionOk="0" h="8674" w="7658">
                  <a:moveTo>
                    <a:pt x="7616" y="1"/>
                  </a:moveTo>
                  <a:cubicBezTo>
                    <a:pt x="7605" y="1"/>
                    <a:pt x="7595" y="4"/>
                    <a:pt x="7584" y="9"/>
                  </a:cubicBezTo>
                  <a:lnTo>
                    <a:pt x="12" y="7560"/>
                  </a:lnTo>
                  <a:cubicBezTo>
                    <a:pt x="1" y="7570"/>
                    <a:pt x="1" y="7581"/>
                    <a:pt x="1" y="7591"/>
                  </a:cubicBezTo>
                  <a:lnTo>
                    <a:pt x="1" y="8631"/>
                  </a:lnTo>
                  <a:cubicBezTo>
                    <a:pt x="1" y="8652"/>
                    <a:pt x="12" y="8673"/>
                    <a:pt x="33" y="8673"/>
                  </a:cubicBezTo>
                  <a:cubicBezTo>
                    <a:pt x="64" y="8673"/>
                    <a:pt x="75" y="8652"/>
                    <a:pt x="75" y="8631"/>
                  </a:cubicBezTo>
                  <a:lnTo>
                    <a:pt x="75" y="7613"/>
                  </a:lnTo>
                  <a:lnTo>
                    <a:pt x="7648" y="73"/>
                  </a:lnTo>
                  <a:cubicBezTo>
                    <a:pt x="7658" y="52"/>
                    <a:pt x="7658" y="30"/>
                    <a:pt x="7648" y="9"/>
                  </a:cubicBezTo>
                  <a:cubicBezTo>
                    <a:pt x="7637" y="4"/>
                    <a:pt x="762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16"/>
            <p:cNvSpPr/>
            <p:nvPr/>
          </p:nvSpPr>
          <p:spPr>
            <a:xfrm>
              <a:off x="3589550" y="335025"/>
              <a:ext cx="225100" cy="236125"/>
            </a:xfrm>
            <a:custGeom>
              <a:rect b="b" l="l" r="r" t="t"/>
              <a:pathLst>
                <a:path extrusionOk="0" h="9445" w="9004">
                  <a:moveTo>
                    <a:pt x="8962" y="1"/>
                  </a:moveTo>
                  <a:cubicBezTo>
                    <a:pt x="8951" y="1"/>
                    <a:pt x="8941" y="6"/>
                    <a:pt x="8930" y="17"/>
                  </a:cubicBezTo>
                  <a:lnTo>
                    <a:pt x="11" y="8935"/>
                  </a:lnTo>
                  <a:cubicBezTo>
                    <a:pt x="11" y="8946"/>
                    <a:pt x="0" y="8956"/>
                    <a:pt x="0" y="8967"/>
                  </a:cubicBezTo>
                  <a:lnTo>
                    <a:pt x="0" y="9402"/>
                  </a:lnTo>
                  <a:cubicBezTo>
                    <a:pt x="0" y="9434"/>
                    <a:pt x="22" y="9444"/>
                    <a:pt x="43" y="9444"/>
                  </a:cubicBezTo>
                  <a:lnTo>
                    <a:pt x="1379" y="9444"/>
                  </a:lnTo>
                  <a:cubicBezTo>
                    <a:pt x="1410" y="9444"/>
                    <a:pt x="1421" y="9434"/>
                    <a:pt x="1421" y="9402"/>
                  </a:cubicBezTo>
                  <a:cubicBezTo>
                    <a:pt x="1421" y="9381"/>
                    <a:pt x="1410" y="9370"/>
                    <a:pt x="1379" y="9370"/>
                  </a:cubicBezTo>
                  <a:lnTo>
                    <a:pt x="85" y="9370"/>
                  </a:lnTo>
                  <a:lnTo>
                    <a:pt x="85" y="8989"/>
                  </a:lnTo>
                  <a:lnTo>
                    <a:pt x="8994" y="69"/>
                  </a:lnTo>
                  <a:cubicBezTo>
                    <a:pt x="9004" y="59"/>
                    <a:pt x="9004" y="27"/>
                    <a:pt x="8994" y="17"/>
                  </a:cubicBezTo>
                  <a:cubicBezTo>
                    <a:pt x="8983" y="6"/>
                    <a:pt x="8972" y="1"/>
                    <a:pt x="89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16"/>
            <p:cNvSpPr/>
            <p:nvPr/>
          </p:nvSpPr>
          <p:spPr>
            <a:xfrm>
              <a:off x="3658475" y="593675"/>
              <a:ext cx="37925" cy="38725"/>
            </a:xfrm>
            <a:custGeom>
              <a:rect b="b" l="l" r="r" t="t"/>
              <a:pathLst>
                <a:path extrusionOk="0" h="1549" w="1517">
                  <a:moveTo>
                    <a:pt x="1432" y="85"/>
                  </a:moveTo>
                  <a:lnTo>
                    <a:pt x="1432" y="1464"/>
                  </a:lnTo>
                  <a:lnTo>
                    <a:pt x="86" y="1464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1506"/>
                  </a:lnTo>
                  <a:cubicBezTo>
                    <a:pt x="1" y="1527"/>
                    <a:pt x="22" y="1548"/>
                    <a:pt x="43" y="1548"/>
                  </a:cubicBezTo>
                  <a:lnTo>
                    <a:pt x="1474" y="1548"/>
                  </a:lnTo>
                  <a:cubicBezTo>
                    <a:pt x="1496" y="1548"/>
                    <a:pt x="1517" y="1527"/>
                    <a:pt x="1517" y="1506"/>
                  </a:cubicBezTo>
                  <a:lnTo>
                    <a:pt x="1517" y="42"/>
                  </a:lnTo>
                  <a:cubicBezTo>
                    <a:pt x="1517" y="21"/>
                    <a:pt x="1496" y="0"/>
                    <a:pt x="1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16"/>
            <p:cNvSpPr/>
            <p:nvPr/>
          </p:nvSpPr>
          <p:spPr>
            <a:xfrm>
              <a:off x="3664325" y="599500"/>
              <a:ext cx="26250" cy="27075"/>
            </a:xfrm>
            <a:custGeom>
              <a:rect b="b" l="l" r="r" t="t"/>
              <a:pathLst>
                <a:path extrusionOk="0" h="1083" w="1050">
                  <a:moveTo>
                    <a:pt x="976" y="85"/>
                  </a:moveTo>
                  <a:lnTo>
                    <a:pt x="976" y="997"/>
                  </a:lnTo>
                  <a:lnTo>
                    <a:pt x="85" y="997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1040"/>
                  </a:lnTo>
                  <a:cubicBezTo>
                    <a:pt x="0" y="1061"/>
                    <a:pt x="21" y="1082"/>
                    <a:pt x="42" y="1082"/>
                  </a:cubicBezTo>
                  <a:lnTo>
                    <a:pt x="1007" y="1082"/>
                  </a:lnTo>
                  <a:cubicBezTo>
                    <a:pt x="1039" y="1082"/>
                    <a:pt x="1049" y="1061"/>
                    <a:pt x="1049" y="1040"/>
                  </a:cubicBezTo>
                  <a:lnTo>
                    <a:pt x="1049" y="43"/>
                  </a:lnTo>
                  <a:cubicBezTo>
                    <a:pt x="1049" y="22"/>
                    <a:pt x="1039" y="0"/>
                    <a:pt x="10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16"/>
            <p:cNvSpPr/>
            <p:nvPr/>
          </p:nvSpPr>
          <p:spPr>
            <a:xfrm>
              <a:off x="3676500" y="600550"/>
              <a:ext cx="2150" cy="24950"/>
            </a:xfrm>
            <a:custGeom>
              <a:rect b="b" l="l" r="r" t="t"/>
              <a:pathLst>
                <a:path extrusionOk="0" h="998" w="86">
                  <a:moveTo>
                    <a:pt x="1" y="1"/>
                  </a:moveTo>
                  <a:lnTo>
                    <a:pt x="1" y="998"/>
                  </a:lnTo>
                  <a:lnTo>
                    <a:pt x="86" y="998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16"/>
            <p:cNvSpPr/>
            <p:nvPr/>
          </p:nvSpPr>
          <p:spPr>
            <a:xfrm>
              <a:off x="3924925" y="593675"/>
              <a:ext cx="37950" cy="38725"/>
            </a:xfrm>
            <a:custGeom>
              <a:rect b="b" l="l" r="r" t="t"/>
              <a:pathLst>
                <a:path extrusionOk="0" h="1549" w="1518">
                  <a:moveTo>
                    <a:pt x="1433" y="85"/>
                  </a:moveTo>
                  <a:lnTo>
                    <a:pt x="1433" y="1464"/>
                  </a:lnTo>
                  <a:lnTo>
                    <a:pt x="85" y="1464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1506"/>
                  </a:lnTo>
                  <a:cubicBezTo>
                    <a:pt x="1" y="1527"/>
                    <a:pt x="22" y="1548"/>
                    <a:pt x="43" y="1548"/>
                  </a:cubicBezTo>
                  <a:lnTo>
                    <a:pt x="1475" y="1548"/>
                  </a:lnTo>
                  <a:cubicBezTo>
                    <a:pt x="1496" y="1548"/>
                    <a:pt x="1517" y="1527"/>
                    <a:pt x="1517" y="1506"/>
                  </a:cubicBezTo>
                  <a:lnTo>
                    <a:pt x="1517" y="42"/>
                  </a:lnTo>
                  <a:cubicBezTo>
                    <a:pt x="1517" y="21"/>
                    <a:pt x="1496" y="0"/>
                    <a:pt x="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16"/>
            <p:cNvSpPr/>
            <p:nvPr/>
          </p:nvSpPr>
          <p:spPr>
            <a:xfrm>
              <a:off x="3930750" y="599500"/>
              <a:ext cx="26300" cy="27075"/>
            </a:xfrm>
            <a:custGeom>
              <a:rect b="b" l="l" r="r" t="t"/>
              <a:pathLst>
                <a:path extrusionOk="0" h="1083" w="1052">
                  <a:moveTo>
                    <a:pt x="966" y="85"/>
                  </a:moveTo>
                  <a:lnTo>
                    <a:pt x="966" y="997"/>
                  </a:lnTo>
                  <a:lnTo>
                    <a:pt x="86" y="99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1040"/>
                  </a:lnTo>
                  <a:cubicBezTo>
                    <a:pt x="1" y="1061"/>
                    <a:pt x="22" y="1082"/>
                    <a:pt x="43" y="1082"/>
                  </a:cubicBezTo>
                  <a:lnTo>
                    <a:pt x="1009" y="1082"/>
                  </a:lnTo>
                  <a:cubicBezTo>
                    <a:pt x="1030" y="1082"/>
                    <a:pt x="1051" y="1061"/>
                    <a:pt x="1051" y="1040"/>
                  </a:cubicBezTo>
                  <a:lnTo>
                    <a:pt x="1051" y="43"/>
                  </a:lnTo>
                  <a:cubicBezTo>
                    <a:pt x="1051" y="22"/>
                    <a:pt x="1030" y="0"/>
                    <a:pt x="10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16"/>
            <p:cNvSpPr/>
            <p:nvPr/>
          </p:nvSpPr>
          <p:spPr>
            <a:xfrm>
              <a:off x="3942950" y="600550"/>
              <a:ext cx="1900" cy="24950"/>
            </a:xfrm>
            <a:custGeom>
              <a:rect b="b" l="l" r="r" t="t"/>
              <a:pathLst>
                <a:path extrusionOk="0" h="998" w="76">
                  <a:moveTo>
                    <a:pt x="1" y="1"/>
                  </a:moveTo>
                  <a:lnTo>
                    <a:pt x="1" y="998"/>
                  </a:lnTo>
                  <a:lnTo>
                    <a:pt x="75" y="99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16"/>
            <p:cNvSpPr/>
            <p:nvPr/>
          </p:nvSpPr>
          <p:spPr>
            <a:xfrm>
              <a:off x="3765600" y="593675"/>
              <a:ext cx="95200" cy="93875"/>
            </a:xfrm>
            <a:custGeom>
              <a:rect b="b" l="l" r="r" t="t"/>
              <a:pathLst>
                <a:path extrusionOk="0" h="3755" w="3808">
                  <a:moveTo>
                    <a:pt x="3722" y="85"/>
                  </a:moveTo>
                  <a:lnTo>
                    <a:pt x="3722" y="3680"/>
                  </a:lnTo>
                  <a:lnTo>
                    <a:pt x="85" y="368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722"/>
                  </a:lnTo>
                  <a:cubicBezTo>
                    <a:pt x="0" y="3743"/>
                    <a:pt x="21" y="3754"/>
                    <a:pt x="43" y="3754"/>
                  </a:cubicBezTo>
                  <a:lnTo>
                    <a:pt x="3765" y="3754"/>
                  </a:lnTo>
                  <a:cubicBezTo>
                    <a:pt x="3786" y="3754"/>
                    <a:pt x="3807" y="3743"/>
                    <a:pt x="3807" y="3722"/>
                  </a:cubicBezTo>
                  <a:lnTo>
                    <a:pt x="3807" y="42"/>
                  </a:lnTo>
                  <a:cubicBezTo>
                    <a:pt x="3807" y="21"/>
                    <a:pt x="3786" y="0"/>
                    <a:pt x="37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16"/>
            <p:cNvSpPr/>
            <p:nvPr/>
          </p:nvSpPr>
          <p:spPr>
            <a:xfrm>
              <a:off x="3771675" y="599750"/>
              <a:ext cx="83025" cy="81950"/>
            </a:xfrm>
            <a:custGeom>
              <a:rect b="b" l="l" r="r" t="t"/>
              <a:pathLst>
                <a:path extrusionOk="0" h="3278" w="3321">
                  <a:moveTo>
                    <a:pt x="3236" y="85"/>
                  </a:moveTo>
                  <a:lnTo>
                    <a:pt x="3236" y="3193"/>
                  </a:lnTo>
                  <a:lnTo>
                    <a:pt x="86" y="3193"/>
                  </a:lnTo>
                  <a:lnTo>
                    <a:pt x="86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3236"/>
                  </a:lnTo>
                  <a:cubicBezTo>
                    <a:pt x="1" y="3257"/>
                    <a:pt x="22" y="3278"/>
                    <a:pt x="43" y="3278"/>
                  </a:cubicBezTo>
                  <a:lnTo>
                    <a:pt x="3278" y="3278"/>
                  </a:lnTo>
                  <a:cubicBezTo>
                    <a:pt x="3299" y="3278"/>
                    <a:pt x="3321" y="3257"/>
                    <a:pt x="3321" y="3236"/>
                  </a:cubicBezTo>
                  <a:lnTo>
                    <a:pt x="3321" y="43"/>
                  </a:lnTo>
                  <a:cubicBezTo>
                    <a:pt x="3321" y="22"/>
                    <a:pt x="3299" y="1"/>
                    <a:pt x="32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16"/>
            <p:cNvSpPr/>
            <p:nvPr/>
          </p:nvSpPr>
          <p:spPr>
            <a:xfrm>
              <a:off x="3808275" y="599750"/>
              <a:ext cx="10100" cy="81950"/>
            </a:xfrm>
            <a:custGeom>
              <a:rect b="b" l="l" r="r" t="t"/>
              <a:pathLst>
                <a:path extrusionOk="0" h="3278" w="404">
                  <a:moveTo>
                    <a:pt x="318" y="85"/>
                  </a:moveTo>
                  <a:lnTo>
                    <a:pt x="318" y="3193"/>
                  </a:lnTo>
                  <a:lnTo>
                    <a:pt x="75" y="3193"/>
                  </a:lnTo>
                  <a:lnTo>
                    <a:pt x="75" y="85"/>
                  </a:lnTo>
                  <a:close/>
                  <a:moveTo>
                    <a:pt x="32" y="1"/>
                  </a:moveTo>
                  <a:cubicBezTo>
                    <a:pt x="11" y="1"/>
                    <a:pt x="0" y="22"/>
                    <a:pt x="0" y="43"/>
                  </a:cubicBezTo>
                  <a:lnTo>
                    <a:pt x="0" y="3236"/>
                  </a:lnTo>
                  <a:cubicBezTo>
                    <a:pt x="0" y="3257"/>
                    <a:pt x="11" y="3278"/>
                    <a:pt x="32" y="3278"/>
                  </a:cubicBezTo>
                  <a:lnTo>
                    <a:pt x="361" y="3278"/>
                  </a:lnTo>
                  <a:cubicBezTo>
                    <a:pt x="382" y="3278"/>
                    <a:pt x="403" y="3257"/>
                    <a:pt x="403" y="3236"/>
                  </a:cubicBezTo>
                  <a:lnTo>
                    <a:pt x="403" y="43"/>
                  </a:lnTo>
                  <a:cubicBezTo>
                    <a:pt x="403" y="22"/>
                    <a:pt x="382" y="1"/>
                    <a:pt x="3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16"/>
            <p:cNvSpPr/>
            <p:nvPr/>
          </p:nvSpPr>
          <p:spPr>
            <a:xfrm>
              <a:off x="3771675" y="637925"/>
              <a:ext cx="38475" cy="6150"/>
            </a:xfrm>
            <a:custGeom>
              <a:rect b="b" l="l" r="r" t="t"/>
              <a:pathLst>
                <a:path extrusionOk="0" h="246" w="1539">
                  <a:moveTo>
                    <a:pt x="1464" y="86"/>
                  </a:moveTo>
                  <a:lnTo>
                    <a:pt x="1464" y="160"/>
                  </a:lnTo>
                  <a:lnTo>
                    <a:pt x="86" y="160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03"/>
                  </a:lnTo>
                  <a:cubicBezTo>
                    <a:pt x="1" y="224"/>
                    <a:pt x="22" y="245"/>
                    <a:pt x="43" y="245"/>
                  </a:cubicBezTo>
                  <a:lnTo>
                    <a:pt x="1496" y="245"/>
                  </a:lnTo>
                  <a:cubicBezTo>
                    <a:pt x="1528" y="245"/>
                    <a:pt x="1539" y="224"/>
                    <a:pt x="1539" y="203"/>
                  </a:cubicBezTo>
                  <a:lnTo>
                    <a:pt x="1539" y="43"/>
                  </a:lnTo>
                  <a:cubicBezTo>
                    <a:pt x="1539" y="22"/>
                    <a:pt x="1528" y="1"/>
                    <a:pt x="1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16"/>
            <p:cNvSpPr/>
            <p:nvPr/>
          </p:nvSpPr>
          <p:spPr>
            <a:xfrm>
              <a:off x="3816225" y="637925"/>
              <a:ext cx="38475" cy="6150"/>
            </a:xfrm>
            <a:custGeom>
              <a:rect b="b" l="l" r="r" t="t"/>
              <a:pathLst>
                <a:path extrusionOk="0" h="246" w="1539">
                  <a:moveTo>
                    <a:pt x="1454" y="86"/>
                  </a:moveTo>
                  <a:lnTo>
                    <a:pt x="1454" y="160"/>
                  </a:lnTo>
                  <a:lnTo>
                    <a:pt x="85" y="160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203"/>
                  </a:lnTo>
                  <a:cubicBezTo>
                    <a:pt x="0" y="224"/>
                    <a:pt x="22" y="245"/>
                    <a:pt x="43" y="245"/>
                  </a:cubicBezTo>
                  <a:lnTo>
                    <a:pt x="1496" y="245"/>
                  </a:lnTo>
                  <a:cubicBezTo>
                    <a:pt x="1517" y="245"/>
                    <a:pt x="1539" y="224"/>
                    <a:pt x="1539" y="203"/>
                  </a:cubicBezTo>
                  <a:lnTo>
                    <a:pt x="1539" y="43"/>
                  </a:lnTo>
                  <a:cubicBezTo>
                    <a:pt x="1539" y="22"/>
                    <a:pt x="1517" y="1"/>
                    <a:pt x="1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16"/>
            <p:cNvSpPr/>
            <p:nvPr/>
          </p:nvSpPr>
          <p:spPr>
            <a:xfrm>
              <a:off x="3789175" y="600800"/>
              <a:ext cx="2150" cy="38225"/>
            </a:xfrm>
            <a:custGeom>
              <a:rect b="b" l="l" r="r" t="t"/>
              <a:pathLst>
                <a:path extrusionOk="0" h="1529" w="86">
                  <a:moveTo>
                    <a:pt x="1" y="1"/>
                  </a:moveTo>
                  <a:lnTo>
                    <a:pt x="1" y="1528"/>
                  </a:lnTo>
                  <a:lnTo>
                    <a:pt x="85" y="1528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16"/>
            <p:cNvSpPr/>
            <p:nvPr/>
          </p:nvSpPr>
          <p:spPr>
            <a:xfrm>
              <a:off x="3835050" y="600800"/>
              <a:ext cx="2150" cy="38225"/>
            </a:xfrm>
            <a:custGeom>
              <a:rect b="b" l="l" r="r" t="t"/>
              <a:pathLst>
                <a:path extrusionOk="0" h="1529" w="86">
                  <a:moveTo>
                    <a:pt x="1" y="1"/>
                  </a:moveTo>
                  <a:lnTo>
                    <a:pt x="1" y="1528"/>
                  </a:lnTo>
                  <a:lnTo>
                    <a:pt x="86" y="1528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16"/>
            <p:cNvSpPr/>
            <p:nvPr/>
          </p:nvSpPr>
          <p:spPr>
            <a:xfrm>
              <a:off x="3745700" y="598150"/>
              <a:ext cx="22050" cy="85675"/>
            </a:xfrm>
            <a:custGeom>
              <a:rect b="b" l="l" r="r" t="t"/>
              <a:pathLst>
                <a:path extrusionOk="0" h="3427" w="882">
                  <a:moveTo>
                    <a:pt x="796" y="86"/>
                  </a:moveTo>
                  <a:lnTo>
                    <a:pt x="796" y="3342"/>
                  </a:lnTo>
                  <a:lnTo>
                    <a:pt x="85" y="3342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3384"/>
                  </a:lnTo>
                  <a:cubicBezTo>
                    <a:pt x="0" y="3406"/>
                    <a:pt x="22" y="3427"/>
                    <a:pt x="43" y="3427"/>
                  </a:cubicBezTo>
                  <a:lnTo>
                    <a:pt x="839" y="3427"/>
                  </a:lnTo>
                  <a:cubicBezTo>
                    <a:pt x="860" y="3427"/>
                    <a:pt x="881" y="3406"/>
                    <a:pt x="881" y="3384"/>
                  </a:cubicBezTo>
                  <a:lnTo>
                    <a:pt x="881" y="43"/>
                  </a:lnTo>
                  <a:cubicBezTo>
                    <a:pt x="881" y="22"/>
                    <a:pt x="860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16"/>
            <p:cNvSpPr/>
            <p:nvPr/>
          </p:nvSpPr>
          <p:spPr>
            <a:xfrm>
              <a:off x="3749400" y="602150"/>
              <a:ext cx="18350" cy="75050"/>
            </a:xfrm>
            <a:custGeom>
              <a:rect b="b" l="l" r="r" t="t"/>
              <a:pathLst>
                <a:path extrusionOk="0" h="3002" w="734">
                  <a:moveTo>
                    <a:pt x="648" y="85"/>
                  </a:moveTo>
                  <a:lnTo>
                    <a:pt x="648" y="2927"/>
                  </a:lnTo>
                  <a:lnTo>
                    <a:pt x="86" y="292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959"/>
                  </a:lnTo>
                  <a:cubicBezTo>
                    <a:pt x="1" y="2991"/>
                    <a:pt x="22" y="3001"/>
                    <a:pt x="43" y="3001"/>
                  </a:cubicBezTo>
                  <a:lnTo>
                    <a:pt x="691" y="3001"/>
                  </a:lnTo>
                  <a:cubicBezTo>
                    <a:pt x="712" y="3001"/>
                    <a:pt x="733" y="2991"/>
                    <a:pt x="733" y="2959"/>
                  </a:cubicBezTo>
                  <a:lnTo>
                    <a:pt x="733" y="43"/>
                  </a:lnTo>
                  <a:cubicBezTo>
                    <a:pt x="733" y="22"/>
                    <a:pt x="712" y="0"/>
                    <a:pt x="6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16"/>
            <p:cNvSpPr/>
            <p:nvPr/>
          </p:nvSpPr>
          <p:spPr>
            <a:xfrm>
              <a:off x="3749400" y="635550"/>
              <a:ext cx="18350" cy="7700"/>
            </a:xfrm>
            <a:custGeom>
              <a:rect b="b" l="l" r="r" t="t"/>
              <a:pathLst>
                <a:path extrusionOk="0" h="308" w="734">
                  <a:moveTo>
                    <a:pt x="648" y="74"/>
                  </a:moveTo>
                  <a:lnTo>
                    <a:pt x="648" y="223"/>
                  </a:lnTo>
                  <a:lnTo>
                    <a:pt x="86" y="223"/>
                  </a:lnTo>
                  <a:lnTo>
                    <a:pt x="86" y="74"/>
                  </a:lnTo>
                  <a:close/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lnTo>
                    <a:pt x="1" y="265"/>
                  </a:lnTo>
                  <a:cubicBezTo>
                    <a:pt x="1" y="287"/>
                    <a:pt x="22" y="308"/>
                    <a:pt x="43" y="308"/>
                  </a:cubicBezTo>
                  <a:lnTo>
                    <a:pt x="691" y="308"/>
                  </a:lnTo>
                  <a:cubicBezTo>
                    <a:pt x="712" y="308"/>
                    <a:pt x="733" y="287"/>
                    <a:pt x="733" y="265"/>
                  </a:cubicBezTo>
                  <a:lnTo>
                    <a:pt x="733" y="43"/>
                  </a:lnTo>
                  <a:cubicBezTo>
                    <a:pt x="733" y="11"/>
                    <a:pt x="712" y="1"/>
                    <a:pt x="6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16"/>
            <p:cNvSpPr/>
            <p:nvPr/>
          </p:nvSpPr>
          <p:spPr>
            <a:xfrm>
              <a:off x="3858650" y="598150"/>
              <a:ext cx="22025" cy="85675"/>
            </a:xfrm>
            <a:custGeom>
              <a:rect b="b" l="l" r="r" t="t"/>
              <a:pathLst>
                <a:path extrusionOk="0" h="3427" w="881">
                  <a:moveTo>
                    <a:pt x="796" y="86"/>
                  </a:moveTo>
                  <a:lnTo>
                    <a:pt x="796" y="3342"/>
                  </a:lnTo>
                  <a:lnTo>
                    <a:pt x="85" y="3342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3384"/>
                  </a:lnTo>
                  <a:cubicBezTo>
                    <a:pt x="0" y="3406"/>
                    <a:pt x="21" y="3427"/>
                    <a:pt x="43" y="3427"/>
                  </a:cubicBezTo>
                  <a:lnTo>
                    <a:pt x="838" y="3427"/>
                  </a:lnTo>
                  <a:cubicBezTo>
                    <a:pt x="860" y="3427"/>
                    <a:pt x="881" y="3406"/>
                    <a:pt x="881" y="3384"/>
                  </a:cubicBezTo>
                  <a:lnTo>
                    <a:pt x="881" y="43"/>
                  </a:lnTo>
                  <a:cubicBezTo>
                    <a:pt x="881" y="22"/>
                    <a:pt x="860" y="1"/>
                    <a:pt x="8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16"/>
            <p:cNvSpPr/>
            <p:nvPr/>
          </p:nvSpPr>
          <p:spPr>
            <a:xfrm>
              <a:off x="3858650" y="602150"/>
              <a:ext cx="18325" cy="75050"/>
            </a:xfrm>
            <a:custGeom>
              <a:rect b="b" l="l" r="r" t="t"/>
              <a:pathLst>
                <a:path extrusionOk="0" h="3002" w="733">
                  <a:moveTo>
                    <a:pt x="648" y="85"/>
                  </a:moveTo>
                  <a:lnTo>
                    <a:pt x="648" y="2927"/>
                  </a:lnTo>
                  <a:lnTo>
                    <a:pt x="85" y="2927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959"/>
                  </a:lnTo>
                  <a:cubicBezTo>
                    <a:pt x="0" y="2991"/>
                    <a:pt x="21" y="3001"/>
                    <a:pt x="43" y="3001"/>
                  </a:cubicBezTo>
                  <a:lnTo>
                    <a:pt x="690" y="3001"/>
                  </a:lnTo>
                  <a:cubicBezTo>
                    <a:pt x="711" y="3001"/>
                    <a:pt x="732" y="2991"/>
                    <a:pt x="732" y="2959"/>
                  </a:cubicBezTo>
                  <a:lnTo>
                    <a:pt x="732" y="43"/>
                  </a:lnTo>
                  <a:cubicBezTo>
                    <a:pt x="732" y="22"/>
                    <a:pt x="711" y="0"/>
                    <a:pt x="6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16"/>
            <p:cNvSpPr/>
            <p:nvPr/>
          </p:nvSpPr>
          <p:spPr>
            <a:xfrm>
              <a:off x="3858650" y="635550"/>
              <a:ext cx="18325" cy="7700"/>
            </a:xfrm>
            <a:custGeom>
              <a:rect b="b" l="l" r="r" t="t"/>
              <a:pathLst>
                <a:path extrusionOk="0" h="308" w="733">
                  <a:moveTo>
                    <a:pt x="648" y="74"/>
                  </a:moveTo>
                  <a:lnTo>
                    <a:pt x="648" y="223"/>
                  </a:lnTo>
                  <a:lnTo>
                    <a:pt x="85" y="223"/>
                  </a:lnTo>
                  <a:lnTo>
                    <a:pt x="85" y="74"/>
                  </a:lnTo>
                  <a:close/>
                  <a:moveTo>
                    <a:pt x="43" y="1"/>
                  </a:moveTo>
                  <a:cubicBezTo>
                    <a:pt x="21" y="1"/>
                    <a:pt x="0" y="11"/>
                    <a:pt x="0" y="43"/>
                  </a:cubicBezTo>
                  <a:lnTo>
                    <a:pt x="0" y="265"/>
                  </a:lnTo>
                  <a:cubicBezTo>
                    <a:pt x="0" y="287"/>
                    <a:pt x="21" y="308"/>
                    <a:pt x="43" y="308"/>
                  </a:cubicBezTo>
                  <a:lnTo>
                    <a:pt x="690" y="308"/>
                  </a:lnTo>
                  <a:cubicBezTo>
                    <a:pt x="711" y="308"/>
                    <a:pt x="732" y="287"/>
                    <a:pt x="732" y="265"/>
                  </a:cubicBezTo>
                  <a:lnTo>
                    <a:pt x="732" y="43"/>
                  </a:lnTo>
                  <a:cubicBezTo>
                    <a:pt x="732" y="11"/>
                    <a:pt x="711" y="1"/>
                    <a:pt x="6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16"/>
            <p:cNvSpPr/>
            <p:nvPr/>
          </p:nvSpPr>
          <p:spPr>
            <a:xfrm>
              <a:off x="3616850" y="582250"/>
              <a:ext cx="10375" cy="113775"/>
            </a:xfrm>
            <a:custGeom>
              <a:rect b="b" l="l" r="r" t="t"/>
              <a:pathLst>
                <a:path extrusionOk="0" h="4551" w="415">
                  <a:moveTo>
                    <a:pt x="329" y="85"/>
                  </a:moveTo>
                  <a:lnTo>
                    <a:pt x="329" y="4476"/>
                  </a:lnTo>
                  <a:lnTo>
                    <a:pt x="85" y="4476"/>
                  </a:lnTo>
                  <a:lnTo>
                    <a:pt x="85" y="85"/>
                  </a:lnTo>
                  <a:close/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4508"/>
                  </a:lnTo>
                  <a:cubicBezTo>
                    <a:pt x="0" y="4529"/>
                    <a:pt x="21" y="4551"/>
                    <a:pt x="43" y="4551"/>
                  </a:cubicBezTo>
                  <a:lnTo>
                    <a:pt x="372" y="4551"/>
                  </a:lnTo>
                  <a:cubicBezTo>
                    <a:pt x="393" y="4551"/>
                    <a:pt x="414" y="4529"/>
                    <a:pt x="414" y="4508"/>
                  </a:cubicBezTo>
                  <a:lnTo>
                    <a:pt x="414" y="43"/>
                  </a:lnTo>
                  <a:cubicBezTo>
                    <a:pt x="414" y="22"/>
                    <a:pt x="393" y="1"/>
                    <a:pt x="3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16"/>
            <p:cNvSpPr/>
            <p:nvPr/>
          </p:nvSpPr>
          <p:spPr>
            <a:xfrm>
              <a:off x="3993850" y="582250"/>
              <a:ext cx="10375" cy="113775"/>
            </a:xfrm>
            <a:custGeom>
              <a:rect b="b" l="l" r="r" t="t"/>
              <a:pathLst>
                <a:path extrusionOk="0" h="4551" w="415">
                  <a:moveTo>
                    <a:pt x="330" y="85"/>
                  </a:moveTo>
                  <a:lnTo>
                    <a:pt x="330" y="4476"/>
                  </a:lnTo>
                  <a:lnTo>
                    <a:pt x="86" y="4476"/>
                  </a:lnTo>
                  <a:lnTo>
                    <a:pt x="86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508"/>
                  </a:lnTo>
                  <a:cubicBezTo>
                    <a:pt x="1" y="4529"/>
                    <a:pt x="22" y="4551"/>
                    <a:pt x="43" y="4551"/>
                  </a:cubicBezTo>
                  <a:lnTo>
                    <a:pt x="372" y="4551"/>
                  </a:lnTo>
                  <a:cubicBezTo>
                    <a:pt x="394" y="4551"/>
                    <a:pt x="415" y="4529"/>
                    <a:pt x="415" y="4508"/>
                  </a:cubicBezTo>
                  <a:lnTo>
                    <a:pt x="415" y="43"/>
                  </a:lnTo>
                  <a:cubicBezTo>
                    <a:pt x="415" y="22"/>
                    <a:pt x="394" y="1"/>
                    <a:pt x="3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16"/>
            <p:cNvSpPr/>
            <p:nvPr/>
          </p:nvSpPr>
          <p:spPr>
            <a:xfrm>
              <a:off x="3580775" y="694125"/>
              <a:ext cx="495575" cy="24425"/>
            </a:xfrm>
            <a:custGeom>
              <a:rect b="b" l="l" r="r" t="t"/>
              <a:pathLst>
                <a:path extrusionOk="0" h="977" w="19823">
                  <a:moveTo>
                    <a:pt x="17839" y="76"/>
                  </a:moveTo>
                  <a:lnTo>
                    <a:pt x="19599" y="892"/>
                  </a:lnTo>
                  <a:lnTo>
                    <a:pt x="107" y="892"/>
                  </a:lnTo>
                  <a:lnTo>
                    <a:pt x="542" y="76"/>
                  </a:lnTo>
                  <a:close/>
                  <a:moveTo>
                    <a:pt x="521" y="1"/>
                  </a:moveTo>
                  <a:cubicBezTo>
                    <a:pt x="510" y="1"/>
                    <a:pt x="489" y="1"/>
                    <a:pt x="489" y="22"/>
                  </a:cubicBezTo>
                  <a:lnTo>
                    <a:pt x="1" y="913"/>
                  </a:lnTo>
                  <a:lnTo>
                    <a:pt x="1" y="955"/>
                  </a:lnTo>
                  <a:cubicBezTo>
                    <a:pt x="12" y="966"/>
                    <a:pt x="22" y="977"/>
                    <a:pt x="43" y="977"/>
                  </a:cubicBezTo>
                  <a:lnTo>
                    <a:pt x="19780" y="977"/>
                  </a:lnTo>
                  <a:cubicBezTo>
                    <a:pt x="19801" y="977"/>
                    <a:pt x="19823" y="966"/>
                    <a:pt x="19823" y="945"/>
                  </a:cubicBezTo>
                  <a:cubicBezTo>
                    <a:pt x="19823" y="924"/>
                    <a:pt x="19811" y="903"/>
                    <a:pt x="19801" y="903"/>
                  </a:cubicBezTo>
                  <a:lnTo>
                    <a:pt x="178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16"/>
            <p:cNvSpPr/>
            <p:nvPr/>
          </p:nvSpPr>
          <p:spPr>
            <a:xfrm>
              <a:off x="3585550" y="722250"/>
              <a:ext cx="468000" cy="7975"/>
            </a:xfrm>
            <a:custGeom>
              <a:rect b="b" l="l" r="r" t="t"/>
              <a:pathLst>
                <a:path extrusionOk="0" h="319" w="18720">
                  <a:moveTo>
                    <a:pt x="18645" y="85"/>
                  </a:moveTo>
                  <a:lnTo>
                    <a:pt x="18645" y="233"/>
                  </a:lnTo>
                  <a:lnTo>
                    <a:pt x="75" y="233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2" y="0"/>
                    <a:pt x="1" y="21"/>
                    <a:pt x="1" y="43"/>
                  </a:cubicBezTo>
                  <a:lnTo>
                    <a:pt x="1" y="276"/>
                  </a:lnTo>
                  <a:cubicBezTo>
                    <a:pt x="1" y="297"/>
                    <a:pt x="12" y="318"/>
                    <a:pt x="43" y="318"/>
                  </a:cubicBezTo>
                  <a:lnTo>
                    <a:pt x="18677" y="318"/>
                  </a:lnTo>
                  <a:cubicBezTo>
                    <a:pt x="18708" y="318"/>
                    <a:pt x="18719" y="297"/>
                    <a:pt x="18719" y="276"/>
                  </a:cubicBezTo>
                  <a:lnTo>
                    <a:pt x="18719" y="43"/>
                  </a:lnTo>
                  <a:cubicBezTo>
                    <a:pt x="18719" y="21"/>
                    <a:pt x="18708" y="0"/>
                    <a:pt x="18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16"/>
            <p:cNvSpPr/>
            <p:nvPr/>
          </p:nvSpPr>
          <p:spPr>
            <a:xfrm>
              <a:off x="3915125" y="778725"/>
              <a:ext cx="21775" cy="85400"/>
            </a:xfrm>
            <a:custGeom>
              <a:rect b="b" l="l" r="r" t="t"/>
              <a:pathLst>
                <a:path extrusionOk="0" h="3416" w="871">
                  <a:moveTo>
                    <a:pt x="785" y="85"/>
                  </a:moveTo>
                  <a:lnTo>
                    <a:pt x="785" y="3341"/>
                  </a:lnTo>
                  <a:lnTo>
                    <a:pt x="74" y="3341"/>
                  </a:lnTo>
                  <a:lnTo>
                    <a:pt x="74" y="85"/>
                  </a:lnTo>
                  <a:close/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11" y="3415"/>
                    <a:pt x="32" y="3415"/>
                  </a:cubicBezTo>
                  <a:lnTo>
                    <a:pt x="828" y="3415"/>
                  </a:lnTo>
                  <a:cubicBezTo>
                    <a:pt x="849" y="341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2"/>
                    <a:pt x="849" y="0"/>
                    <a:pt x="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16"/>
            <p:cNvSpPr/>
            <p:nvPr/>
          </p:nvSpPr>
          <p:spPr>
            <a:xfrm>
              <a:off x="3915125" y="782425"/>
              <a:ext cx="18050" cy="75325"/>
            </a:xfrm>
            <a:custGeom>
              <a:rect b="b" l="l" r="r" t="t"/>
              <a:pathLst>
                <a:path extrusionOk="0" h="3013" w="722">
                  <a:moveTo>
                    <a:pt x="637" y="86"/>
                  </a:moveTo>
                  <a:lnTo>
                    <a:pt x="637" y="2928"/>
                  </a:lnTo>
                  <a:lnTo>
                    <a:pt x="74" y="2928"/>
                  </a:lnTo>
                  <a:lnTo>
                    <a:pt x="74" y="86"/>
                  </a:lnTo>
                  <a:close/>
                  <a:moveTo>
                    <a:pt x="32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2970"/>
                  </a:lnTo>
                  <a:cubicBezTo>
                    <a:pt x="1" y="2992"/>
                    <a:pt x="11" y="3013"/>
                    <a:pt x="32" y="3013"/>
                  </a:cubicBezTo>
                  <a:lnTo>
                    <a:pt x="679" y="3013"/>
                  </a:lnTo>
                  <a:cubicBezTo>
                    <a:pt x="700" y="3013"/>
                    <a:pt x="722" y="2992"/>
                    <a:pt x="722" y="2970"/>
                  </a:cubicBezTo>
                  <a:lnTo>
                    <a:pt x="722" y="43"/>
                  </a:lnTo>
                  <a:cubicBezTo>
                    <a:pt x="722" y="2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16"/>
            <p:cNvSpPr/>
            <p:nvPr/>
          </p:nvSpPr>
          <p:spPr>
            <a:xfrm>
              <a:off x="3915125" y="815850"/>
              <a:ext cx="18050" cy="7700"/>
            </a:xfrm>
            <a:custGeom>
              <a:rect b="b" l="l" r="r" t="t"/>
              <a:pathLst>
                <a:path extrusionOk="0" h="308" w="722">
                  <a:moveTo>
                    <a:pt x="637" y="85"/>
                  </a:moveTo>
                  <a:lnTo>
                    <a:pt x="637" y="223"/>
                  </a:lnTo>
                  <a:lnTo>
                    <a:pt x="74" y="223"/>
                  </a:lnTo>
                  <a:lnTo>
                    <a:pt x="74" y="85"/>
                  </a:lnTo>
                  <a:close/>
                  <a:moveTo>
                    <a:pt x="32" y="0"/>
                  </a:moveTo>
                  <a:cubicBezTo>
                    <a:pt x="11" y="0"/>
                    <a:pt x="1" y="21"/>
                    <a:pt x="1" y="43"/>
                  </a:cubicBezTo>
                  <a:lnTo>
                    <a:pt x="1" y="265"/>
                  </a:lnTo>
                  <a:cubicBezTo>
                    <a:pt x="1" y="286"/>
                    <a:pt x="11" y="307"/>
                    <a:pt x="32" y="307"/>
                  </a:cubicBezTo>
                  <a:lnTo>
                    <a:pt x="679" y="307"/>
                  </a:lnTo>
                  <a:cubicBezTo>
                    <a:pt x="700" y="307"/>
                    <a:pt x="722" y="286"/>
                    <a:pt x="722" y="265"/>
                  </a:cubicBezTo>
                  <a:lnTo>
                    <a:pt x="722" y="43"/>
                  </a:lnTo>
                  <a:cubicBezTo>
                    <a:pt x="722" y="21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6"/>
            <p:cNvSpPr/>
            <p:nvPr/>
          </p:nvSpPr>
          <p:spPr>
            <a:xfrm>
              <a:off x="3842725" y="778725"/>
              <a:ext cx="21775" cy="85400"/>
            </a:xfrm>
            <a:custGeom>
              <a:rect b="b" l="l" r="r" t="t"/>
              <a:pathLst>
                <a:path extrusionOk="0" h="3416" w="871">
                  <a:moveTo>
                    <a:pt x="797" y="85"/>
                  </a:moveTo>
                  <a:lnTo>
                    <a:pt x="797" y="3341"/>
                  </a:lnTo>
                  <a:lnTo>
                    <a:pt x="86" y="3341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22" y="3415"/>
                    <a:pt x="43" y="3415"/>
                  </a:cubicBezTo>
                  <a:lnTo>
                    <a:pt x="828" y="3415"/>
                  </a:lnTo>
                  <a:cubicBezTo>
                    <a:pt x="860" y="3415"/>
                    <a:pt x="871" y="3404"/>
                    <a:pt x="871" y="3383"/>
                  </a:cubicBezTo>
                  <a:lnTo>
                    <a:pt x="871" y="43"/>
                  </a:lnTo>
                  <a:cubicBezTo>
                    <a:pt x="871" y="22"/>
                    <a:pt x="860" y="0"/>
                    <a:pt x="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6"/>
            <p:cNvSpPr/>
            <p:nvPr/>
          </p:nvSpPr>
          <p:spPr>
            <a:xfrm>
              <a:off x="3846450" y="782425"/>
              <a:ext cx="18050" cy="75325"/>
            </a:xfrm>
            <a:custGeom>
              <a:rect b="b" l="l" r="r" t="t"/>
              <a:pathLst>
                <a:path extrusionOk="0" h="3013" w="722">
                  <a:moveTo>
                    <a:pt x="648" y="86"/>
                  </a:moveTo>
                  <a:lnTo>
                    <a:pt x="648" y="2928"/>
                  </a:lnTo>
                  <a:lnTo>
                    <a:pt x="85" y="2928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2970"/>
                  </a:lnTo>
                  <a:cubicBezTo>
                    <a:pt x="0" y="2992"/>
                    <a:pt x="22" y="3013"/>
                    <a:pt x="43" y="3013"/>
                  </a:cubicBezTo>
                  <a:lnTo>
                    <a:pt x="679" y="3013"/>
                  </a:lnTo>
                  <a:cubicBezTo>
                    <a:pt x="711" y="3013"/>
                    <a:pt x="722" y="2992"/>
                    <a:pt x="722" y="2970"/>
                  </a:cubicBezTo>
                  <a:lnTo>
                    <a:pt x="722" y="43"/>
                  </a:lnTo>
                  <a:cubicBezTo>
                    <a:pt x="722" y="22"/>
                    <a:pt x="711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6"/>
            <p:cNvSpPr/>
            <p:nvPr/>
          </p:nvSpPr>
          <p:spPr>
            <a:xfrm>
              <a:off x="3846450" y="815850"/>
              <a:ext cx="18050" cy="7700"/>
            </a:xfrm>
            <a:custGeom>
              <a:rect b="b" l="l" r="r" t="t"/>
              <a:pathLst>
                <a:path extrusionOk="0" h="308" w="722">
                  <a:moveTo>
                    <a:pt x="648" y="85"/>
                  </a:moveTo>
                  <a:lnTo>
                    <a:pt x="648" y="223"/>
                  </a:lnTo>
                  <a:lnTo>
                    <a:pt x="85" y="223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0" y="21"/>
                    <a:pt x="0" y="43"/>
                  </a:cubicBezTo>
                  <a:lnTo>
                    <a:pt x="0" y="265"/>
                  </a:lnTo>
                  <a:cubicBezTo>
                    <a:pt x="0" y="286"/>
                    <a:pt x="22" y="307"/>
                    <a:pt x="43" y="307"/>
                  </a:cubicBezTo>
                  <a:lnTo>
                    <a:pt x="679" y="307"/>
                  </a:lnTo>
                  <a:cubicBezTo>
                    <a:pt x="711" y="307"/>
                    <a:pt x="722" y="286"/>
                    <a:pt x="722" y="265"/>
                  </a:cubicBezTo>
                  <a:lnTo>
                    <a:pt x="722" y="43"/>
                  </a:lnTo>
                  <a:cubicBezTo>
                    <a:pt x="722" y="21"/>
                    <a:pt x="711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6"/>
            <p:cNvSpPr/>
            <p:nvPr/>
          </p:nvSpPr>
          <p:spPr>
            <a:xfrm>
              <a:off x="3862625" y="773675"/>
              <a:ext cx="54375" cy="95475"/>
            </a:xfrm>
            <a:custGeom>
              <a:rect b="b" l="l" r="r" t="t"/>
              <a:pathLst>
                <a:path extrusionOk="0" h="3819" w="2175">
                  <a:moveTo>
                    <a:pt x="2101" y="85"/>
                  </a:moveTo>
                  <a:lnTo>
                    <a:pt x="2101" y="3745"/>
                  </a:lnTo>
                  <a:lnTo>
                    <a:pt x="75" y="3745"/>
                  </a:lnTo>
                  <a:lnTo>
                    <a:pt x="75" y="85"/>
                  </a:lnTo>
                  <a:close/>
                  <a:moveTo>
                    <a:pt x="32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3776"/>
                  </a:lnTo>
                  <a:cubicBezTo>
                    <a:pt x="1" y="3808"/>
                    <a:pt x="11" y="3818"/>
                    <a:pt x="32" y="3818"/>
                  </a:cubicBezTo>
                  <a:lnTo>
                    <a:pt x="2132" y="3818"/>
                  </a:lnTo>
                  <a:cubicBezTo>
                    <a:pt x="2164" y="3818"/>
                    <a:pt x="2174" y="3808"/>
                    <a:pt x="2174" y="3776"/>
                  </a:cubicBezTo>
                  <a:lnTo>
                    <a:pt x="2174" y="43"/>
                  </a:lnTo>
                  <a:cubicBezTo>
                    <a:pt x="2174" y="22"/>
                    <a:pt x="2164" y="1"/>
                    <a:pt x="2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6"/>
            <p:cNvSpPr/>
            <p:nvPr/>
          </p:nvSpPr>
          <p:spPr>
            <a:xfrm>
              <a:off x="3868475" y="778725"/>
              <a:ext cx="42700" cy="85400"/>
            </a:xfrm>
            <a:custGeom>
              <a:rect b="b" l="l" r="r" t="t"/>
              <a:pathLst>
                <a:path extrusionOk="0" h="3416" w="1708">
                  <a:moveTo>
                    <a:pt x="1622" y="85"/>
                  </a:moveTo>
                  <a:lnTo>
                    <a:pt x="1622" y="3341"/>
                  </a:lnTo>
                  <a:lnTo>
                    <a:pt x="85" y="3341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21" y="3415"/>
                    <a:pt x="42" y="3415"/>
                  </a:cubicBezTo>
                  <a:lnTo>
                    <a:pt x="1665" y="3415"/>
                  </a:lnTo>
                  <a:cubicBezTo>
                    <a:pt x="1686" y="3415"/>
                    <a:pt x="1707" y="3404"/>
                    <a:pt x="1707" y="3383"/>
                  </a:cubicBezTo>
                  <a:lnTo>
                    <a:pt x="1707" y="43"/>
                  </a:lnTo>
                  <a:cubicBezTo>
                    <a:pt x="1707" y="22"/>
                    <a:pt x="1686" y="0"/>
                    <a:pt x="16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6"/>
            <p:cNvSpPr/>
            <p:nvPr/>
          </p:nvSpPr>
          <p:spPr>
            <a:xfrm>
              <a:off x="3868475" y="818750"/>
              <a:ext cx="42700" cy="6925"/>
            </a:xfrm>
            <a:custGeom>
              <a:rect b="b" l="l" r="r" t="t"/>
              <a:pathLst>
                <a:path extrusionOk="0" h="277" w="1708">
                  <a:moveTo>
                    <a:pt x="1622" y="85"/>
                  </a:moveTo>
                  <a:lnTo>
                    <a:pt x="1622" y="202"/>
                  </a:lnTo>
                  <a:lnTo>
                    <a:pt x="85" y="202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34"/>
                  </a:lnTo>
                  <a:cubicBezTo>
                    <a:pt x="0" y="266"/>
                    <a:pt x="21" y="276"/>
                    <a:pt x="42" y="276"/>
                  </a:cubicBezTo>
                  <a:lnTo>
                    <a:pt x="1665" y="276"/>
                  </a:lnTo>
                  <a:cubicBezTo>
                    <a:pt x="1686" y="276"/>
                    <a:pt x="1707" y="266"/>
                    <a:pt x="1707" y="234"/>
                  </a:cubicBezTo>
                  <a:lnTo>
                    <a:pt x="1707" y="43"/>
                  </a:lnTo>
                  <a:cubicBezTo>
                    <a:pt x="1707" y="22"/>
                    <a:pt x="1686" y="0"/>
                    <a:pt x="16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6"/>
            <p:cNvSpPr/>
            <p:nvPr/>
          </p:nvSpPr>
          <p:spPr>
            <a:xfrm>
              <a:off x="3888875" y="779775"/>
              <a:ext cx="1875" cy="40050"/>
            </a:xfrm>
            <a:custGeom>
              <a:rect b="b" l="l" r="r" t="t"/>
              <a:pathLst>
                <a:path extrusionOk="0" h="1602" w="75">
                  <a:moveTo>
                    <a:pt x="0" y="1"/>
                  </a:moveTo>
                  <a:lnTo>
                    <a:pt x="0" y="1602"/>
                  </a:lnTo>
                  <a:lnTo>
                    <a:pt x="75" y="1602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6"/>
            <p:cNvSpPr/>
            <p:nvPr/>
          </p:nvSpPr>
          <p:spPr>
            <a:xfrm>
              <a:off x="3519800" y="780325"/>
              <a:ext cx="21775" cy="85650"/>
            </a:xfrm>
            <a:custGeom>
              <a:rect b="b" l="l" r="r" t="t"/>
              <a:pathLst>
                <a:path extrusionOk="0" h="3426" w="871">
                  <a:moveTo>
                    <a:pt x="786" y="85"/>
                  </a:moveTo>
                  <a:lnTo>
                    <a:pt x="786" y="3340"/>
                  </a:lnTo>
                  <a:lnTo>
                    <a:pt x="86" y="3340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22" y="3425"/>
                    <a:pt x="43" y="3425"/>
                  </a:cubicBezTo>
                  <a:lnTo>
                    <a:pt x="828" y="3425"/>
                  </a:lnTo>
                  <a:cubicBezTo>
                    <a:pt x="84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49" y="0"/>
                    <a:pt x="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6"/>
            <p:cNvSpPr/>
            <p:nvPr/>
          </p:nvSpPr>
          <p:spPr>
            <a:xfrm>
              <a:off x="3519800" y="78427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37" y="86"/>
                  </a:moveTo>
                  <a:lnTo>
                    <a:pt x="637" y="2928"/>
                  </a:lnTo>
                  <a:lnTo>
                    <a:pt x="86" y="2928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960"/>
                  </a:lnTo>
                  <a:cubicBezTo>
                    <a:pt x="1" y="2991"/>
                    <a:pt x="22" y="3002"/>
                    <a:pt x="43" y="3002"/>
                  </a:cubicBezTo>
                  <a:lnTo>
                    <a:pt x="679" y="3002"/>
                  </a:lnTo>
                  <a:cubicBezTo>
                    <a:pt x="701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01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6"/>
            <p:cNvSpPr/>
            <p:nvPr/>
          </p:nvSpPr>
          <p:spPr>
            <a:xfrm>
              <a:off x="3519800" y="817700"/>
              <a:ext cx="18050" cy="7725"/>
            </a:xfrm>
            <a:custGeom>
              <a:rect b="b" l="l" r="r" t="t"/>
              <a:pathLst>
                <a:path extrusionOk="0" h="309" w="722">
                  <a:moveTo>
                    <a:pt x="637" y="75"/>
                  </a:moveTo>
                  <a:lnTo>
                    <a:pt x="637" y="223"/>
                  </a:lnTo>
                  <a:lnTo>
                    <a:pt x="86" y="223"/>
                  </a:lnTo>
                  <a:lnTo>
                    <a:pt x="86" y="75"/>
                  </a:lnTo>
                  <a:close/>
                  <a:moveTo>
                    <a:pt x="43" y="0"/>
                  </a:moveTo>
                  <a:cubicBezTo>
                    <a:pt x="22" y="0"/>
                    <a:pt x="1" y="11"/>
                    <a:pt x="1" y="42"/>
                  </a:cubicBezTo>
                  <a:lnTo>
                    <a:pt x="1" y="266"/>
                  </a:lnTo>
                  <a:cubicBezTo>
                    <a:pt x="1" y="287"/>
                    <a:pt x="22" y="308"/>
                    <a:pt x="43" y="308"/>
                  </a:cubicBezTo>
                  <a:lnTo>
                    <a:pt x="679" y="308"/>
                  </a:lnTo>
                  <a:cubicBezTo>
                    <a:pt x="701" y="308"/>
                    <a:pt x="722" y="287"/>
                    <a:pt x="722" y="266"/>
                  </a:cubicBezTo>
                  <a:lnTo>
                    <a:pt x="722" y="42"/>
                  </a:lnTo>
                  <a:cubicBezTo>
                    <a:pt x="722" y="11"/>
                    <a:pt x="701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6"/>
            <p:cNvSpPr/>
            <p:nvPr/>
          </p:nvSpPr>
          <p:spPr>
            <a:xfrm>
              <a:off x="3447700" y="780325"/>
              <a:ext cx="21750" cy="85650"/>
            </a:xfrm>
            <a:custGeom>
              <a:rect b="b" l="l" r="r" t="t"/>
              <a:pathLst>
                <a:path extrusionOk="0" h="3426" w="870">
                  <a:moveTo>
                    <a:pt x="785" y="85"/>
                  </a:moveTo>
                  <a:lnTo>
                    <a:pt x="785" y="3340"/>
                  </a:lnTo>
                  <a:lnTo>
                    <a:pt x="75" y="3340"/>
                  </a:lnTo>
                  <a:lnTo>
                    <a:pt x="75" y="85"/>
                  </a:lnTo>
                  <a:close/>
                  <a:moveTo>
                    <a:pt x="32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11" y="3425"/>
                    <a:pt x="32" y="3425"/>
                  </a:cubicBezTo>
                  <a:lnTo>
                    <a:pt x="827" y="3425"/>
                  </a:lnTo>
                  <a:cubicBezTo>
                    <a:pt x="84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49" y="0"/>
                    <a:pt x="8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6"/>
            <p:cNvSpPr/>
            <p:nvPr/>
          </p:nvSpPr>
          <p:spPr>
            <a:xfrm>
              <a:off x="3451400" y="78427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37" y="86"/>
                  </a:moveTo>
                  <a:lnTo>
                    <a:pt x="637" y="2928"/>
                  </a:lnTo>
                  <a:lnTo>
                    <a:pt x="75" y="2928"/>
                  </a:lnTo>
                  <a:lnTo>
                    <a:pt x="75" y="86"/>
                  </a:lnTo>
                  <a:close/>
                  <a:moveTo>
                    <a:pt x="33" y="1"/>
                  </a:moveTo>
                  <a:cubicBezTo>
                    <a:pt x="12" y="1"/>
                    <a:pt x="1" y="22"/>
                    <a:pt x="1" y="43"/>
                  </a:cubicBezTo>
                  <a:lnTo>
                    <a:pt x="1" y="2960"/>
                  </a:lnTo>
                  <a:cubicBezTo>
                    <a:pt x="1" y="2991"/>
                    <a:pt x="12" y="3002"/>
                    <a:pt x="33" y="3002"/>
                  </a:cubicBezTo>
                  <a:lnTo>
                    <a:pt x="679" y="3002"/>
                  </a:lnTo>
                  <a:cubicBezTo>
                    <a:pt x="701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01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6"/>
            <p:cNvSpPr/>
            <p:nvPr/>
          </p:nvSpPr>
          <p:spPr>
            <a:xfrm>
              <a:off x="3451400" y="817700"/>
              <a:ext cx="18050" cy="7725"/>
            </a:xfrm>
            <a:custGeom>
              <a:rect b="b" l="l" r="r" t="t"/>
              <a:pathLst>
                <a:path extrusionOk="0" h="309" w="722">
                  <a:moveTo>
                    <a:pt x="637" y="75"/>
                  </a:moveTo>
                  <a:lnTo>
                    <a:pt x="637" y="223"/>
                  </a:lnTo>
                  <a:lnTo>
                    <a:pt x="75" y="223"/>
                  </a:lnTo>
                  <a:lnTo>
                    <a:pt x="75" y="75"/>
                  </a:lnTo>
                  <a:close/>
                  <a:moveTo>
                    <a:pt x="33" y="0"/>
                  </a:moveTo>
                  <a:cubicBezTo>
                    <a:pt x="12" y="0"/>
                    <a:pt x="1" y="11"/>
                    <a:pt x="1" y="42"/>
                  </a:cubicBezTo>
                  <a:lnTo>
                    <a:pt x="1" y="266"/>
                  </a:lnTo>
                  <a:cubicBezTo>
                    <a:pt x="1" y="287"/>
                    <a:pt x="12" y="308"/>
                    <a:pt x="33" y="308"/>
                  </a:cubicBezTo>
                  <a:lnTo>
                    <a:pt x="679" y="308"/>
                  </a:lnTo>
                  <a:cubicBezTo>
                    <a:pt x="701" y="308"/>
                    <a:pt x="722" y="287"/>
                    <a:pt x="722" y="266"/>
                  </a:cubicBezTo>
                  <a:lnTo>
                    <a:pt x="722" y="42"/>
                  </a:lnTo>
                  <a:cubicBezTo>
                    <a:pt x="722" y="11"/>
                    <a:pt x="701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6"/>
            <p:cNvSpPr/>
            <p:nvPr/>
          </p:nvSpPr>
          <p:spPr>
            <a:xfrm>
              <a:off x="3467300" y="775275"/>
              <a:ext cx="54650" cy="95750"/>
            </a:xfrm>
            <a:custGeom>
              <a:rect b="b" l="l" r="r" t="t"/>
              <a:pathLst>
                <a:path extrusionOk="0" h="3830" w="2186">
                  <a:moveTo>
                    <a:pt x="2101" y="85"/>
                  </a:moveTo>
                  <a:lnTo>
                    <a:pt x="2101" y="3744"/>
                  </a:lnTo>
                  <a:lnTo>
                    <a:pt x="86" y="3744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787"/>
                  </a:lnTo>
                  <a:cubicBezTo>
                    <a:pt x="1" y="3808"/>
                    <a:pt x="22" y="3829"/>
                    <a:pt x="43" y="3829"/>
                  </a:cubicBezTo>
                  <a:lnTo>
                    <a:pt x="2143" y="3829"/>
                  </a:lnTo>
                  <a:cubicBezTo>
                    <a:pt x="2164" y="3829"/>
                    <a:pt x="2186" y="3808"/>
                    <a:pt x="2186" y="3787"/>
                  </a:cubicBezTo>
                  <a:lnTo>
                    <a:pt x="2186" y="43"/>
                  </a:lnTo>
                  <a:cubicBezTo>
                    <a:pt x="2186" y="21"/>
                    <a:pt x="2164" y="0"/>
                    <a:pt x="2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6"/>
            <p:cNvSpPr/>
            <p:nvPr/>
          </p:nvSpPr>
          <p:spPr>
            <a:xfrm>
              <a:off x="3473150" y="780325"/>
              <a:ext cx="42725" cy="85650"/>
            </a:xfrm>
            <a:custGeom>
              <a:rect b="b" l="l" r="r" t="t"/>
              <a:pathLst>
                <a:path extrusionOk="0" h="3426" w="1709">
                  <a:moveTo>
                    <a:pt x="1633" y="85"/>
                  </a:moveTo>
                  <a:lnTo>
                    <a:pt x="1633" y="3340"/>
                  </a:lnTo>
                  <a:lnTo>
                    <a:pt x="85" y="334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21" y="3425"/>
                    <a:pt x="43" y="3425"/>
                  </a:cubicBezTo>
                  <a:lnTo>
                    <a:pt x="1666" y="3425"/>
                  </a:lnTo>
                  <a:cubicBezTo>
                    <a:pt x="1687" y="3425"/>
                    <a:pt x="1708" y="3404"/>
                    <a:pt x="1708" y="3383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16"/>
            <p:cNvSpPr/>
            <p:nvPr/>
          </p:nvSpPr>
          <p:spPr>
            <a:xfrm>
              <a:off x="3473150" y="820350"/>
              <a:ext cx="42725" cy="7175"/>
            </a:xfrm>
            <a:custGeom>
              <a:rect b="b" l="l" r="r" t="t"/>
              <a:pathLst>
                <a:path extrusionOk="0" h="287" w="1709">
                  <a:moveTo>
                    <a:pt x="1633" y="85"/>
                  </a:moveTo>
                  <a:lnTo>
                    <a:pt x="1633" y="202"/>
                  </a:lnTo>
                  <a:lnTo>
                    <a:pt x="85" y="202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1"/>
                    <a:pt x="0" y="43"/>
                  </a:cubicBezTo>
                  <a:lnTo>
                    <a:pt x="0" y="244"/>
                  </a:lnTo>
                  <a:cubicBezTo>
                    <a:pt x="0" y="266"/>
                    <a:pt x="21" y="287"/>
                    <a:pt x="43" y="287"/>
                  </a:cubicBezTo>
                  <a:lnTo>
                    <a:pt x="1666" y="287"/>
                  </a:lnTo>
                  <a:cubicBezTo>
                    <a:pt x="1687" y="287"/>
                    <a:pt x="1708" y="266"/>
                    <a:pt x="1708" y="244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16"/>
            <p:cNvSpPr/>
            <p:nvPr/>
          </p:nvSpPr>
          <p:spPr>
            <a:xfrm>
              <a:off x="3493575" y="781375"/>
              <a:ext cx="2150" cy="40050"/>
            </a:xfrm>
            <a:custGeom>
              <a:rect b="b" l="l" r="r" t="t"/>
              <a:pathLst>
                <a:path extrusionOk="0" h="1602" w="86">
                  <a:moveTo>
                    <a:pt x="0" y="1"/>
                  </a:moveTo>
                  <a:lnTo>
                    <a:pt x="0" y="1602"/>
                  </a:lnTo>
                  <a:lnTo>
                    <a:pt x="85" y="160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6"/>
            <p:cNvSpPr/>
            <p:nvPr/>
          </p:nvSpPr>
          <p:spPr>
            <a:xfrm>
              <a:off x="3357025" y="780325"/>
              <a:ext cx="21750" cy="85650"/>
            </a:xfrm>
            <a:custGeom>
              <a:rect b="b" l="l" r="r" t="t"/>
              <a:pathLst>
                <a:path extrusionOk="0" h="3426" w="870">
                  <a:moveTo>
                    <a:pt x="785" y="85"/>
                  </a:moveTo>
                  <a:lnTo>
                    <a:pt x="785" y="3340"/>
                  </a:lnTo>
                  <a:lnTo>
                    <a:pt x="75" y="3340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11" y="3425"/>
                    <a:pt x="43" y="3425"/>
                  </a:cubicBezTo>
                  <a:lnTo>
                    <a:pt x="827" y="3425"/>
                  </a:lnTo>
                  <a:cubicBezTo>
                    <a:pt x="84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49" y="0"/>
                    <a:pt x="8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6"/>
            <p:cNvSpPr/>
            <p:nvPr/>
          </p:nvSpPr>
          <p:spPr>
            <a:xfrm>
              <a:off x="3357025" y="78427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36" y="86"/>
                  </a:moveTo>
                  <a:lnTo>
                    <a:pt x="636" y="2928"/>
                  </a:lnTo>
                  <a:lnTo>
                    <a:pt x="75" y="2928"/>
                  </a:lnTo>
                  <a:lnTo>
                    <a:pt x="75" y="86"/>
                  </a:lnTo>
                  <a:close/>
                  <a:moveTo>
                    <a:pt x="43" y="1"/>
                  </a:moveTo>
                  <a:cubicBezTo>
                    <a:pt x="11" y="1"/>
                    <a:pt x="0" y="22"/>
                    <a:pt x="0" y="43"/>
                  </a:cubicBezTo>
                  <a:lnTo>
                    <a:pt x="0" y="2960"/>
                  </a:lnTo>
                  <a:cubicBezTo>
                    <a:pt x="0" y="2991"/>
                    <a:pt x="11" y="3002"/>
                    <a:pt x="43" y="3002"/>
                  </a:cubicBezTo>
                  <a:lnTo>
                    <a:pt x="679" y="3002"/>
                  </a:lnTo>
                  <a:cubicBezTo>
                    <a:pt x="700" y="3002"/>
                    <a:pt x="721" y="2991"/>
                    <a:pt x="721" y="2960"/>
                  </a:cubicBezTo>
                  <a:lnTo>
                    <a:pt x="721" y="43"/>
                  </a:lnTo>
                  <a:cubicBezTo>
                    <a:pt x="721" y="2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6"/>
            <p:cNvSpPr/>
            <p:nvPr/>
          </p:nvSpPr>
          <p:spPr>
            <a:xfrm>
              <a:off x="3357025" y="817700"/>
              <a:ext cx="18050" cy="7725"/>
            </a:xfrm>
            <a:custGeom>
              <a:rect b="b" l="l" r="r" t="t"/>
              <a:pathLst>
                <a:path extrusionOk="0" h="309" w="722">
                  <a:moveTo>
                    <a:pt x="636" y="75"/>
                  </a:moveTo>
                  <a:lnTo>
                    <a:pt x="636" y="223"/>
                  </a:lnTo>
                  <a:lnTo>
                    <a:pt x="75" y="223"/>
                  </a:lnTo>
                  <a:lnTo>
                    <a:pt x="75" y="75"/>
                  </a:lnTo>
                  <a:close/>
                  <a:moveTo>
                    <a:pt x="43" y="0"/>
                  </a:moveTo>
                  <a:cubicBezTo>
                    <a:pt x="11" y="0"/>
                    <a:pt x="0" y="11"/>
                    <a:pt x="0" y="42"/>
                  </a:cubicBezTo>
                  <a:lnTo>
                    <a:pt x="0" y="266"/>
                  </a:lnTo>
                  <a:cubicBezTo>
                    <a:pt x="0" y="287"/>
                    <a:pt x="11" y="308"/>
                    <a:pt x="43" y="308"/>
                  </a:cubicBezTo>
                  <a:lnTo>
                    <a:pt x="679" y="308"/>
                  </a:lnTo>
                  <a:cubicBezTo>
                    <a:pt x="700" y="308"/>
                    <a:pt x="721" y="287"/>
                    <a:pt x="721" y="266"/>
                  </a:cubicBezTo>
                  <a:lnTo>
                    <a:pt x="721" y="42"/>
                  </a:lnTo>
                  <a:cubicBezTo>
                    <a:pt x="721" y="11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6"/>
            <p:cNvSpPr/>
            <p:nvPr/>
          </p:nvSpPr>
          <p:spPr>
            <a:xfrm>
              <a:off x="3284650" y="780325"/>
              <a:ext cx="21750" cy="85650"/>
            </a:xfrm>
            <a:custGeom>
              <a:rect b="b" l="l" r="r" t="t"/>
              <a:pathLst>
                <a:path extrusionOk="0" h="3426" w="870">
                  <a:moveTo>
                    <a:pt x="795" y="85"/>
                  </a:moveTo>
                  <a:lnTo>
                    <a:pt x="795" y="3340"/>
                  </a:lnTo>
                  <a:lnTo>
                    <a:pt x="85" y="334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22" y="3425"/>
                    <a:pt x="43" y="3425"/>
                  </a:cubicBezTo>
                  <a:lnTo>
                    <a:pt x="838" y="3425"/>
                  </a:lnTo>
                  <a:cubicBezTo>
                    <a:pt x="85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59" y="0"/>
                    <a:pt x="8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6"/>
            <p:cNvSpPr/>
            <p:nvPr/>
          </p:nvSpPr>
          <p:spPr>
            <a:xfrm>
              <a:off x="3288350" y="78427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47" y="86"/>
                  </a:moveTo>
                  <a:lnTo>
                    <a:pt x="647" y="2928"/>
                  </a:lnTo>
                  <a:lnTo>
                    <a:pt x="86" y="2928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960"/>
                  </a:lnTo>
                  <a:cubicBezTo>
                    <a:pt x="1" y="2991"/>
                    <a:pt x="22" y="3002"/>
                    <a:pt x="43" y="3002"/>
                  </a:cubicBezTo>
                  <a:lnTo>
                    <a:pt x="690" y="3002"/>
                  </a:lnTo>
                  <a:cubicBezTo>
                    <a:pt x="711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11" y="1"/>
                    <a:pt x="6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6"/>
            <p:cNvSpPr/>
            <p:nvPr/>
          </p:nvSpPr>
          <p:spPr>
            <a:xfrm>
              <a:off x="3288350" y="817700"/>
              <a:ext cx="18050" cy="7725"/>
            </a:xfrm>
            <a:custGeom>
              <a:rect b="b" l="l" r="r" t="t"/>
              <a:pathLst>
                <a:path extrusionOk="0" h="309" w="722">
                  <a:moveTo>
                    <a:pt x="647" y="75"/>
                  </a:moveTo>
                  <a:lnTo>
                    <a:pt x="647" y="223"/>
                  </a:lnTo>
                  <a:lnTo>
                    <a:pt x="86" y="223"/>
                  </a:lnTo>
                  <a:lnTo>
                    <a:pt x="86" y="75"/>
                  </a:lnTo>
                  <a:close/>
                  <a:moveTo>
                    <a:pt x="43" y="0"/>
                  </a:moveTo>
                  <a:cubicBezTo>
                    <a:pt x="22" y="0"/>
                    <a:pt x="1" y="11"/>
                    <a:pt x="1" y="42"/>
                  </a:cubicBezTo>
                  <a:lnTo>
                    <a:pt x="1" y="266"/>
                  </a:lnTo>
                  <a:cubicBezTo>
                    <a:pt x="1" y="287"/>
                    <a:pt x="22" y="308"/>
                    <a:pt x="43" y="308"/>
                  </a:cubicBezTo>
                  <a:lnTo>
                    <a:pt x="690" y="308"/>
                  </a:lnTo>
                  <a:cubicBezTo>
                    <a:pt x="711" y="308"/>
                    <a:pt x="722" y="287"/>
                    <a:pt x="722" y="266"/>
                  </a:cubicBezTo>
                  <a:lnTo>
                    <a:pt x="722" y="42"/>
                  </a:lnTo>
                  <a:cubicBezTo>
                    <a:pt x="722" y="11"/>
                    <a:pt x="711" y="0"/>
                    <a:pt x="6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6"/>
            <p:cNvSpPr/>
            <p:nvPr/>
          </p:nvSpPr>
          <p:spPr>
            <a:xfrm>
              <a:off x="3304525" y="775275"/>
              <a:ext cx="54375" cy="95750"/>
            </a:xfrm>
            <a:custGeom>
              <a:rect b="b" l="l" r="r" t="t"/>
              <a:pathLst>
                <a:path extrusionOk="0" h="3830" w="2175">
                  <a:moveTo>
                    <a:pt x="2100" y="85"/>
                  </a:moveTo>
                  <a:lnTo>
                    <a:pt x="2100" y="3744"/>
                  </a:lnTo>
                  <a:lnTo>
                    <a:pt x="75" y="3744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787"/>
                  </a:lnTo>
                  <a:cubicBezTo>
                    <a:pt x="0" y="3808"/>
                    <a:pt x="11" y="3829"/>
                    <a:pt x="43" y="3829"/>
                  </a:cubicBezTo>
                  <a:lnTo>
                    <a:pt x="2143" y="3829"/>
                  </a:lnTo>
                  <a:cubicBezTo>
                    <a:pt x="2164" y="3829"/>
                    <a:pt x="2175" y="3808"/>
                    <a:pt x="2175" y="3787"/>
                  </a:cubicBezTo>
                  <a:lnTo>
                    <a:pt x="2175" y="43"/>
                  </a:lnTo>
                  <a:cubicBezTo>
                    <a:pt x="2175" y="21"/>
                    <a:pt x="2164" y="0"/>
                    <a:pt x="2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6"/>
            <p:cNvSpPr/>
            <p:nvPr/>
          </p:nvSpPr>
          <p:spPr>
            <a:xfrm>
              <a:off x="3310350" y="780325"/>
              <a:ext cx="42725" cy="85650"/>
            </a:xfrm>
            <a:custGeom>
              <a:rect b="b" l="l" r="r" t="t"/>
              <a:pathLst>
                <a:path extrusionOk="0" h="3426" w="1709">
                  <a:moveTo>
                    <a:pt x="1624" y="85"/>
                  </a:moveTo>
                  <a:lnTo>
                    <a:pt x="1624" y="3340"/>
                  </a:lnTo>
                  <a:lnTo>
                    <a:pt x="85" y="334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22" y="3425"/>
                    <a:pt x="43" y="3425"/>
                  </a:cubicBezTo>
                  <a:lnTo>
                    <a:pt x="1666" y="3425"/>
                  </a:lnTo>
                  <a:cubicBezTo>
                    <a:pt x="1687" y="3425"/>
                    <a:pt x="1708" y="3404"/>
                    <a:pt x="1708" y="3383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6"/>
            <p:cNvSpPr/>
            <p:nvPr/>
          </p:nvSpPr>
          <p:spPr>
            <a:xfrm>
              <a:off x="3310350" y="820350"/>
              <a:ext cx="42725" cy="7175"/>
            </a:xfrm>
            <a:custGeom>
              <a:rect b="b" l="l" r="r" t="t"/>
              <a:pathLst>
                <a:path extrusionOk="0" h="287" w="1709">
                  <a:moveTo>
                    <a:pt x="1624" y="85"/>
                  </a:moveTo>
                  <a:lnTo>
                    <a:pt x="1624" y="202"/>
                  </a:lnTo>
                  <a:lnTo>
                    <a:pt x="85" y="202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244"/>
                  </a:lnTo>
                  <a:cubicBezTo>
                    <a:pt x="1" y="266"/>
                    <a:pt x="22" y="287"/>
                    <a:pt x="43" y="287"/>
                  </a:cubicBezTo>
                  <a:lnTo>
                    <a:pt x="1666" y="287"/>
                  </a:lnTo>
                  <a:cubicBezTo>
                    <a:pt x="1687" y="287"/>
                    <a:pt x="1708" y="266"/>
                    <a:pt x="1708" y="244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6"/>
            <p:cNvSpPr/>
            <p:nvPr/>
          </p:nvSpPr>
          <p:spPr>
            <a:xfrm>
              <a:off x="3330775" y="781375"/>
              <a:ext cx="1875" cy="40050"/>
            </a:xfrm>
            <a:custGeom>
              <a:rect b="b" l="l" r="r" t="t"/>
              <a:pathLst>
                <a:path extrusionOk="0" h="1602" w="75">
                  <a:moveTo>
                    <a:pt x="1" y="1"/>
                  </a:moveTo>
                  <a:lnTo>
                    <a:pt x="1" y="1602"/>
                  </a:lnTo>
                  <a:lnTo>
                    <a:pt x="74" y="1602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16"/>
            <p:cNvSpPr/>
            <p:nvPr/>
          </p:nvSpPr>
          <p:spPr>
            <a:xfrm>
              <a:off x="3595625" y="746900"/>
              <a:ext cx="36100" cy="8525"/>
            </a:xfrm>
            <a:custGeom>
              <a:rect b="b" l="l" r="r" t="t"/>
              <a:pathLst>
                <a:path extrusionOk="0" h="341" w="1444">
                  <a:moveTo>
                    <a:pt x="1273" y="86"/>
                  </a:moveTo>
                  <a:cubicBezTo>
                    <a:pt x="1316" y="86"/>
                    <a:pt x="1358" y="128"/>
                    <a:pt x="1358" y="171"/>
                  </a:cubicBezTo>
                  <a:cubicBezTo>
                    <a:pt x="1358" y="223"/>
                    <a:pt x="1316" y="255"/>
                    <a:pt x="1273" y="255"/>
                  </a:cubicBezTo>
                  <a:lnTo>
                    <a:pt x="171" y="255"/>
                  </a:lnTo>
                  <a:cubicBezTo>
                    <a:pt x="118" y="255"/>
                    <a:pt x="86" y="223"/>
                    <a:pt x="86" y="171"/>
                  </a:cubicBezTo>
                  <a:cubicBezTo>
                    <a:pt x="86" y="128"/>
                    <a:pt x="118" y="86"/>
                    <a:pt x="171" y="86"/>
                  </a:cubicBezTo>
                  <a:close/>
                  <a:moveTo>
                    <a:pt x="171" y="1"/>
                  </a:moveTo>
                  <a:cubicBezTo>
                    <a:pt x="75" y="1"/>
                    <a:pt x="1" y="75"/>
                    <a:pt x="1" y="171"/>
                  </a:cubicBezTo>
                  <a:cubicBezTo>
                    <a:pt x="1" y="266"/>
                    <a:pt x="75" y="340"/>
                    <a:pt x="171" y="340"/>
                  </a:cubicBezTo>
                  <a:lnTo>
                    <a:pt x="1273" y="340"/>
                  </a:lnTo>
                  <a:cubicBezTo>
                    <a:pt x="1369" y="340"/>
                    <a:pt x="1443" y="266"/>
                    <a:pt x="1443" y="171"/>
                  </a:cubicBezTo>
                  <a:cubicBezTo>
                    <a:pt x="1443" y="75"/>
                    <a:pt x="1369" y="1"/>
                    <a:pt x="12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16"/>
            <p:cNvSpPr/>
            <p:nvPr/>
          </p:nvSpPr>
          <p:spPr>
            <a:xfrm>
              <a:off x="3595625" y="753275"/>
              <a:ext cx="36100" cy="109775"/>
            </a:xfrm>
            <a:custGeom>
              <a:rect b="b" l="l" r="r" t="t"/>
              <a:pathLst>
                <a:path extrusionOk="0" h="4391" w="1444">
                  <a:moveTo>
                    <a:pt x="1125" y="85"/>
                  </a:moveTo>
                  <a:lnTo>
                    <a:pt x="1358" y="4306"/>
                  </a:lnTo>
                  <a:lnTo>
                    <a:pt x="86" y="4306"/>
                  </a:lnTo>
                  <a:lnTo>
                    <a:pt x="319" y="85"/>
                  </a:lnTo>
                  <a:close/>
                  <a:moveTo>
                    <a:pt x="277" y="0"/>
                  </a:moveTo>
                  <a:cubicBezTo>
                    <a:pt x="255" y="0"/>
                    <a:pt x="234" y="22"/>
                    <a:pt x="234" y="43"/>
                  </a:cubicBezTo>
                  <a:lnTo>
                    <a:pt x="1" y="4349"/>
                  </a:lnTo>
                  <a:cubicBezTo>
                    <a:pt x="1" y="4359"/>
                    <a:pt x="12" y="4370"/>
                    <a:pt x="12" y="4380"/>
                  </a:cubicBezTo>
                  <a:cubicBezTo>
                    <a:pt x="22" y="4380"/>
                    <a:pt x="33" y="4391"/>
                    <a:pt x="43" y="4391"/>
                  </a:cubicBezTo>
                  <a:lnTo>
                    <a:pt x="1401" y="4391"/>
                  </a:lnTo>
                  <a:cubicBezTo>
                    <a:pt x="1412" y="4391"/>
                    <a:pt x="1422" y="4380"/>
                    <a:pt x="1422" y="4380"/>
                  </a:cubicBezTo>
                  <a:cubicBezTo>
                    <a:pt x="1433" y="4370"/>
                    <a:pt x="1443" y="4359"/>
                    <a:pt x="1443" y="4349"/>
                  </a:cubicBezTo>
                  <a:lnTo>
                    <a:pt x="1200" y="43"/>
                  </a:lnTo>
                  <a:cubicBezTo>
                    <a:pt x="1200" y="22"/>
                    <a:pt x="1189" y="0"/>
                    <a:pt x="1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16"/>
            <p:cNvSpPr/>
            <p:nvPr/>
          </p:nvSpPr>
          <p:spPr>
            <a:xfrm>
              <a:off x="3588200" y="860925"/>
              <a:ext cx="50675" cy="9825"/>
            </a:xfrm>
            <a:custGeom>
              <a:rect b="b" l="l" r="r" t="t"/>
              <a:pathLst>
                <a:path extrusionOk="0" h="393" w="2027">
                  <a:moveTo>
                    <a:pt x="1867" y="85"/>
                  </a:moveTo>
                  <a:cubicBezTo>
                    <a:pt x="1910" y="85"/>
                    <a:pt x="1952" y="116"/>
                    <a:pt x="1952" y="170"/>
                  </a:cubicBezTo>
                  <a:lnTo>
                    <a:pt x="1952" y="222"/>
                  </a:lnTo>
                  <a:cubicBezTo>
                    <a:pt x="1952" y="276"/>
                    <a:pt x="1910" y="307"/>
                    <a:pt x="1867" y="307"/>
                  </a:cubicBezTo>
                  <a:lnTo>
                    <a:pt x="171" y="307"/>
                  </a:lnTo>
                  <a:cubicBezTo>
                    <a:pt x="128" y="307"/>
                    <a:pt x="86" y="276"/>
                    <a:pt x="86" y="222"/>
                  </a:cubicBezTo>
                  <a:lnTo>
                    <a:pt x="86" y="170"/>
                  </a:lnTo>
                  <a:cubicBezTo>
                    <a:pt x="86" y="116"/>
                    <a:pt x="128" y="85"/>
                    <a:pt x="171" y="85"/>
                  </a:cubicBezTo>
                  <a:close/>
                  <a:moveTo>
                    <a:pt x="171" y="0"/>
                  </a:moveTo>
                  <a:cubicBezTo>
                    <a:pt x="76" y="0"/>
                    <a:pt x="1" y="74"/>
                    <a:pt x="1" y="170"/>
                  </a:cubicBezTo>
                  <a:lnTo>
                    <a:pt x="1" y="222"/>
                  </a:lnTo>
                  <a:cubicBezTo>
                    <a:pt x="1" y="318"/>
                    <a:pt x="76" y="392"/>
                    <a:pt x="171" y="392"/>
                  </a:cubicBezTo>
                  <a:lnTo>
                    <a:pt x="1867" y="392"/>
                  </a:lnTo>
                  <a:cubicBezTo>
                    <a:pt x="1952" y="392"/>
                    <a:pt x="2027" y="318"/>
                    <a:pt x="2027" y="222"/>
                  </a:cubicBezTo>
                  <a:lnTo>
                    <a:pt x="2027" y="170"/>
                  </a:lnTo>
                  <a:cubicBezTo>
                    <a:pt x="2027" y="74"/>
                    <a:pt x="1952" y="0"/>
                    <a:pt x="1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6"/>
            <p:cNvSpPr/>
            <p:nvPr/>
          </p:nvSpPr>
          <p:spPr>
            <a:xfrm>
              <a:off x="3593800" y="868600"/>
              <a:ext cx="39500" cy="104750"/>
            </a:xfrm>
            <a:custGeom>
              <a:rect b="b" l="l" r="r" t="t"/>
              <a:pathLst>
                <a:path extrusionOk="0" h="4190" w="1580">
                  <a:moveTo>
                    <a:pt x="1506" y="85"/>
                  </a:moveTo>
                  <a:lnTo>
                    <a:pt x="1506" y="4115"/>
                  </a:lnTo>
                  <a:lnTo>
                    <a:pt x="85" y="4115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1"/>
                    <a:pt x="0" y="43"/>
                  </a:cubicBezTo>
                  <a:lnTo>
                    <a:pt x="0" y="4147"/>
                  </a:lnTo>
                  <a:cubicBezTo>
                    <a:pt x="0" y="4169"/>
                    <a:pt x="21" y="4190"/>
                    <a:pt x="42" y="4190"/>
                  </a:cubicBezTo>
                  <a:lnTo>
                    <a:pt x="1548" y="4190"/>
                  </a:lnTo>
                  <a:cubicBezTo>
                    <a:pt x="1570" y="4190"/>
                    <a:pt x="1580" y="4169"/>
                    <a:pt x="1580" y="4147"/>
                  </a:cubicBezTo>
                  <a:lnTo>
                    <a:pt x="1580" y="43"/>
                  </a:lnTo>
                  <a:cubicBezTo>
                    <a:pt x="1580" y="21"/>
                    <a:pt x="1570" y="0"/>
                    <a:pt x="1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6"/>
            <p:cNvSpPr/>
            <p:nvPr/>
          </p:nvSpPr>
          <p:spPr>
            <a:xfrm>
              <a:off x="3593800" y="868600"/>
              <a:ext cx="27300" cy="14875"/>
            </a:xfrm>
            <a:custGeom>
              <a:rect b="b" l="l" r="r" t="t"/>
              <a:pathLst>
                <a:path extrusionOk="0" h="595" w="1092">
                  <a:moveTo>
                    <a:pt x="1018" y="85"/>
                  </a:moveTo>
                  <a:lnTo>
                    <a:pt x="1018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92" y="594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6"/>
            <p:cNvSpPr/>
            <p:nvPr/>
          </p:nvSpPr>
          <p:spPr>
            <a:xfrm>
              <a:off x="3619250" y="868600"/>
              <a:ext cx="14050" cy="14875"/>
            </a:xfrm>
            <a:custGeom>
              <a:rect b="b" l="l" r="r" t="t"/>
              <a:pathLst>
                <a:path extrusionOk="0" h="595" w="562">
                  <a:moveTo>
                    <a:pt x="488" y="85"/>
                  </a:moveTo>
                  <a:lnTo>
                    <a:pt x="488" y="520"/>
                  </a:lnTo>
                  <a:lnTo>
                    <a:pt x="74" y="520"/>
                  </a:lnTo>
                  <a:lnTo>
                    <a:pt x="74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562" y="594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6"/>
            <p:cNvSpPr/>
            <p:nvPr/>
          </p:nvSpPr>
          <p:spPr>
            <a:xfrm>
              <a:off x="3606250" y="881600"/>
              <a:ext cx="27050" cy="14875"/>
            </a:xfrm>
            <a:custGeom>
              <a:rect b="b" l="l" r="r" t="t"/>
              <a:pathLst>
                <a:path extrusionOk="0" h="595" w="1082">
                  <a:moveTo>
                    <a:pt x="1008" y="74"/>
                  </a:moveTo>
                  <a:lnTo>
                    <a:pt x="1008" y="509"/>
                  </a:lnTo>
                  <a:lnTo>
                    <a:pt x="75" y="509"/>
                  </a:lnTo>
                  <a:lnTo>
                    <a:pt x="75" y="74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6"/>
            <p:cNvSpPr/>
            <p:nvPr/>
          </p:nvSpPr>
          <p:spPr>
            <a:xfrm>
              <a:off x="3593800" y="881600"/>
              <a:ext cx="14325" cy="14875"/>
            </a:xfrm>
            <a:custGeom>
              <a:rect b="b" l="l" r="r" t="t"/>
              <a:pathLst>
                <a:path extrusionOk="0" h="595" w="573">
                  <a:moveTo>
                    <a:pt x="498" y="74"/>
                  </a:moveTo>
                  <a:lnTo>
                    <a:pt x="498" y="509"/>
                  </a:lnTo>
                  <a:lnTo>
                    <a:pt x="85" y="509"/>
                  </a:lnTo>
                  <a:lnTo>
                    <a:pt x="85" y="74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6"/>
            <p:cNvSpPr/>
            <p:nvPr/>
          </p:nvSpPr>
          <p:spPr>
            <a:xfrm>
              <a:off x="3593800" y="894325"/>
              <a:ext cx="27300" cy="14875"/>
            </a:xfrm>
            <a:custGeom>
              <a:rect b="b" l="l" r="r" t="t"/>
              <a:pathLst>
                <a:path extrusionOk="0" h="595" w="1092">
                  <a:moveTo>
                    <a:pt x="1018" y="85"/>
                  </a:moveTo>
                  <a:lnTo>
                    <a:pt x="1018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92" y="594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6"/>
            <p:cNvSpPr/>
            <p:nvPr/>
          </p:nvSpPr>
          <p:spPr>
            <a:xfrm>
              <a:off x="3619250" y="894325"/>
              <a:ext cx="14050" cy="14875"/>
            </a:xfrm>
            <a:custGeom>
              <a:rect b="b" l="l" r="r" t="t"/>
              <a:pathLst>
                <a:path extrusionOk="0" h="595" w="562">
                  <a:moveTo>
                    <a:pt x="488" y="85"/>
                  </a:moveTo>
                  <a:lnTo>
                    <a:pt x="488" y="520"/>
                  </a:lnTo>
                  <a:lnTo>
                    <a:pt x="74" y="520"/>
                  </a:lnTo>
                  <a:lnTo>
                    <a:pt x="74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562" y="594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6"/>
            <p:cNvSpPr/>
            <p:nvPr/>
          </p:nvSpPr>
          <p:spPr>
            <a:xfrm>
              <a:off x="3606250" y="907300"/>
              <a:ext cx="27050" cy="14875"/>
            </a:xfrm>
            <a:custGeom>
              <a:rect b="b" l="l" r="r" t="t"/>
              <a:pathLst>
                <a:path extrusionOk="0" h="595" w="1082">
                  <a:moveTo>
                    <a:pt x="1008" y="75"/>
                  </a:moveTo>
                  <a:lnTo>
                    <a:pt x="1008" y="510"/>
                  </a:lnTo>
                  <a:lnTo>
                    <a:pt x="75" y="510"/>
                  </a:lnTo>
                  <a:lnTo>
                    <a:pt x="75" y="75"/>
                  </a:lnTo>
                  <a:close/>
                  <a:moveTo>
                    <a:pt x="0" y="1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6"/>
            <p:cNvSpPr/>
            <p:nvPr/>
          </p:nvSpPr>
          <p:spPr>
            <a:xfrm>
              <a:off x="3593800" y="907300"/>
              <a:ext cx="14325" cy="14875"/>
            </a:xfrm>
            <a:custGeom>
              <a:rect b="b" l="l" r="r" t="t"/>
              <a:pathLst>
                <a:path extrusionOk="0" h="595" w="573">
                  <a:moveTo>
                    <a:pt x="498" y="75"/>
                  </a:moveTo>
                  <a:lnTo>
                    <a:pt x="498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0" y="1"/>
                  </a:moveTo>
                  <a:lnTo>
                    <a:pt x="0" y="594"/>
                  </a:lnTo>
                  <a:lnTo>
                    <a:pt x="573" y="594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6"/>
            <p:cNvSpPr/>
            <p:nvPr/>
          </p:nvSpPr>
          <p:spPr>
            <a:xfrm>
              <a:off x="3593800" y="920025"/>
              <a:ext cx="27300" cy="14875"/>
            </a:xfrm>
            <a:custGeom>
              <a:rect b="b" l="l" r="r" t="t"/>
              <a:pathLst>
                <a:path extrusionOk="0" h="595" w="1092">
                  <a:moveTo>
                    <a:pt x="1018" y="85"/>
                  </a:moveTo>
                  <a:lnTo>
                    <a:pt x="1018" y="510"/>
                  </a:lnTo>
                  <a:lnTo>
                    <a:pt x="85" y="510"/>
                  </a:lnTo>
                  <a:lnTo>
                    <a:pt x="85" y="8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6"/>
            <p:cNvSpPr/>
            <p:nvPr/>
          </p:nvSpPr>
          <p:spPr>
            <a:xfrm>
              <a:off x="3619250" y="920025"/>
              <a:ext cx="14050" cy="14875"/>
            </a:xfrm>
            <a:custGeom>
              <a:rect b="b" l="l" r="r" t="t"/>
              <a:pathLst>
                <a:path extrusionOk="0" h="595" w="562">
                  <a:moveTo>
                    <a:pt x="488" y="85"/>
                  </a:moveTo>
                  <a:lnTo>
                    <a:pt x="488" y="510"/>
                  </a:lnTo>
                  <a:lnTo>
                    <a:pt x="74" y="510"/>
                  </a:lnTo>
                  <a:lnTo>
                    <a:pt x="74" y="8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62" y="595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16"/>
            <p:cNvSpPr/>
            <p:nvPr/>
          </p:nvSpPr>
          <p:spPr>
            <a:xfrm>
              <a:off x="3606250" y="932750"/>
              <a:ext cx="27050" cy="14875"/>
            </a:xfrm>
            <a:custGeom>
              <a:rect b="b" l="l" r="r" t="t"/>
              <a:pathLst>
                <a:path extrusionOk="0" h="595" w="1082">
                  <a:moveTo>
                    <a:pt x="1008" y="86"/>
                  </a:moveTo>
                  <a:lnTo>
                    <a:pt x="1008" y="521"/>
                  </a:lnTo>
                  <a:lnTo>
                    <a:pt x="75" y="521"/>
                  </a:lnTo>
                  <a:lnTo>
                    <a:pt x="7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16"/>
            <p:cNvSpPr/>
            <p:nvPr/>
          </p:nvSpPr>
          <p:spPr>
            <a:xfrm>
              <a:off x="3593800" y="932750"/>
              <a:ext cx="14325" cy="14875"/>
            </a:xfrm>
            <a:custGeom>
              <a:rect b="b" l="l" r="r" t="t"/>
              <a:pathLst>
                <a:path extrusionOk="0" h="595" w="573">
                  <a:moveTo>
                    <a:pt x="498" y="86"/>
                  </a:moveTo>
                  <a:lnTo>
                    <a:pt x="498" y="521"/>
                  </a:lnTo>
                  <a:lnTo>
                    <a:pt x="85" y="521"/>
                  </a:lnTo>
                  <a:lnTo>
                    <a:pt x="8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16"/>
            <p:cNvSpPr/>
            <p:nvPr/>
          </p:nvSpPr>
          <p:spPr>
            <a:xfrm>
              <a:off x="3593800" y="945750"/>
              <a:ext cx="27300" cy="14875"/>
            </a:xfrm>
            <a:custGeom>
              <a:rect b="b" l="l" r="r" t="t"/>
              <a:pathLst>
                <a:path extrusionOk="0" h="595" w="1092">
                  <a:moveTo>
                    <a:pt x="1018" y="75"/>
                  </a:moveTo>
                  <a:lnTo>
                    <a:pt x="1018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16"/>
            <p:cNvSpPr/>
            <p:nvPr/>
          </p:nvSpPr>
          <p:spPr>
            <a:xfrm>
              <a:off x="3619250" y="945750"/>
              <a:ext cx="14050" cy="14875"/>
            </a:xfrm>
            <a:custGeom>
              <a:rect b="b" l="l" r="r" t="t"/>
              <a:pathLst>
                <a:path extrusionOk="0" h="595" w="562">
                  <a:moveTo>
                    <a:pt x="488" y="75"/>
                  </a:moveTo>
                  <a:lnTo>
                    <a:pt x="488" y="510"/>
                  </a:lnTo>
                  <a:lnTo>
                    <a:pt x="74" y="510"/>
                  </a:lnTo>
                  <a:lnTo>
                    <a:pt x="74" y="7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62" y="595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16"/>
            <p:cNvSpPr/>
            <p:nvPr/>
          </p:nvSpPr>
          <p:spPr>
            <a:xfrm>
              <a:off x="3606250" y="958475"/>
              <a:ext cx="27050" cy="14875"/>
            </a:xfrm>
            <a:custGeom>
              <a:rect b="b" l="l" r="r" t="t"/>
              <a:pathLst>
                <a:path extrusionOk="0" h="595" w="1082">
                  <a:moveTo>
                    <a:pt x="1008" y="86"/>
                  </a:moveTo>
                  <a:lnTo>
                    <a:pt x="1008" y="520"/>
                  </a:lnTo>
                  <a:lnTo>
                    <a:pt x="75" y="520"/>
                  </a:lnTo>
                  <a:lnTo>
                    <a:pt x="7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16"/>
            <p:cNvSpPr/>
            <p:nvPr/>
          </p:nvSpPr>
          <p:spPr>
            <a:xfrm>
              <a:off x="3593800" y="958475"/>
              <a:ext cx="14325" cy="14875"/>
            </a:xfrm>
            <a:custGeom>
              <a:rect b="b" l="l" r="r" t="t"/>
              <a:pathLst>
                <a:path extrusionOk="0" h="595" w="573">
                  <a:moveTo>
                    <a:pt x="498" y="86"/>
                  </a:moveTo>
                  <a:lnTo>
                    <a:pt x="498" y="520"/>
                  </a:lnTo>
                  <a:lnTo>
                    <a:pt x="85" y="520"/>
                  </a:lnTo>
                  <a:lnTo>
                    <a:pt x="8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16"/>
            <p:cNvSpPr/>
            <p:nvPr/>
          </p:nvSpPr>
          <p:spPr>
            <a:xfrm>
              <a:off x="3765600" y="746900"/>
              <a:ext cx="36075" cy="8525"/>
            </a:xfrm>
            <a:custGeom>
              <a:rect b="b" l="l" r="r" t="t"/>
              <a:pathLst>
                <a:path extrusionOk="0" h="341" w="1443">
                  <a:moveTo>
                    <a:pt x="1273" y="86"/>
                  </a:moveTo>
                  <a:cubicBezTo>
                    <a:pt x="1315" y="86"/>
                    <a:pt x="1358" y="128"/>
                    <a:pt x="1358" y="171"/>
                  </a:cubicBezTo>
                  <a:cubicBezTo>
                    <a:pt x="1358" y="223"/>
                    <a:pt x="1315" y="255"/>
                    <a:pt x="1273" y="255"/>
                  </a:cubicBezTo>
                  <a:lnTo>
                    <a:pt x="170" y="255"/>
                  </a:lnTo>
                  <a:cubicBezTo>
                    <a:pt x="116" y="255"/>
                    <a:pt x="85" y="223"/>
                    <a:pt x="85" y="171"/>
                  </a:cubicBezTo>
                  <a:cubicBezTo>
                    <a:pt x="85" y="128"/>
                    <a:pt x="116" y="86"/>
                    <a:pt x="170" y="86"/>
                  </a:cubicBezTo>
                  <a:close/>
                  <a:moveTo>
                    <a:pt x="170" y="1"/>
                  </a:moveTo>
                  <a:cubicBezTo>
                    <a:pt x="74" y="1"/>
                    <a:pt x="0" y="75"/>
                    <a:pt x="0" y="171"/>
                  </a:cubicBezTo>
                  <a:cubicBezTo>
                    <a:pt x="0" y="266"/>
                    <a:pt x="74" y="340"/>
                    <a:pt x="170" y="340"/>
                  </a:cubicBezTo>
                  <a:lnTo>
                    <a:pt x="1273" y="340"/>
                  </a:lnTo>
                  <a:cubicBezTo>
                    <a:pt x="1368" y="340"/>
                    <a:pt x="1443" y="266"/>
                    <a:pt x="1443" y="171"/>
                  </a:cubicBezTo>
                  <a:cubicBezTo>
                    <a:pt x="1443" y="75"/>
                    <a:pt x="1368" y="1"/>
                    <a:pt x="12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16"/>
            <p:cNvSpPr/>
            <p:nvPr/>
          </p:nvSpPr>
          <p:spPr>
            <a:xfrm>
              <a:off x="3765600" y="753275"/>
              <a:ext cx="36075" cy="109775"/>
            </a:xfrm>
            <a:custGeom>
              <a:rect b="b" l="l" r="r" t="t"/>
              <a:pathLst>
                <a:path extrusionOk="0" h="4391" w="1443">
                  <a:moveTo>
                    <a:pt x="1124" y="85"/>
                  </a:moveTo>
                  <a:lnTo>
                    <a:pt x="1358" y="4306"/>
                  </a:lnTo>
                  <a:lnTo>
                    <a:pt x="85" y="4306"/>
                  </a:lnTo>
                  <a:lnTo>
                    <a:pt x="318" y="85"/>
                  </a:lnTo>
                  <a:close/>
                  <a:moveTo>
                    <a:pt x="276" y="0"/>
                  </a:moveTo>
                  <a:cubicBezTo>
                    <a:pt x="255" y="0"/>
                    <a:pt x="234" y="22"/>
                    <a:pt x="234" y="43"/>
                  </a:cubicBezTo>
                  <a:lnTo>
                    <a:pt x="0" y="4349"/>
                  </a:lnTo>
                  <a:cubicBezTo>
                    <a:pt x="0" y="4359"/>
                    <a:pt x="10" y="4370"/>
                    <a:pt x="10" y="4380"/>
                  </a:cubicBezTo>
                  <a:cubicBezTo>
                    <a:pt x="21" y="4380"/>
                    <a:pt x="32" y="4391"/>
                    <a:pt x="43" y="4391"/>
                  </a:cubicBezTo>
                  <a:lnTo>
                    <a:pt x="1400" y="4391"/>
                  </a:lnTo>
                  <a:cubicBezTo>
                    <a:pt x="1410" y="4391"/>
                    <a:pt x="1421" y="4380"/>
                    <a:pt x="1421" y="4380"/>
                  </a:cubicBezTo>
                  <a:cubicBezTo>
                    <a:pt x="1431" y="4370"/>
                    <a:pt x="1443" y="4359"/>
                    <a:pt x="1431" y="4349"/>
                  </a:cubicBezTo>
                  <a:lnTo>
                    <a:pt x="1198" y="43"/>
                  </a:lnTo>
                  <a:cubicBezTo>
                    <a:pt x="1198" y="22"/>
                    <a:pt x="1188" y="0"/>
                    <a:pt x="1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16"/>
            <p:cNvSpPr/>
            <p:nvPr/>
          </p:nvSpPr>
          <p:spPr>
            <a:xfrm>
              <a:off x="3758175" y="860925"/>
              <a:ext cx="50650" cy="9825"/>
            </a:xfrm>
            <a:custGeom>
              <a:rect b="b" l="l" r="r" t="t"/>
              <a:pathLst>
                <a:path extrusionOk="0" h="393" w="2026">
                  <a:moveTo>
                    <a:pt x="1867" y="85"/>
                  </a:moveTo>
                  <a:cubicBezTo>
                    <a:pt x="1909" y="85"/>
                    <a:pt x="1952" y="116"/>
                    <a:pt x="1952" y="170"/>
                  </a:cubicBezTo>
                  <a:lnTo>
                    <a:pt x="1952" y="222"/>
                  </a:lnTo>
                  <a:cubicBezTo>
                    <a:pt x="1952" y="276"/>
                    <a:pt x="1909" y="307"/>
                    <a:pt x="1867" y="307"/>
                  </a:cubicBezTo>
                  <a:lnTo>
                    <a:pt x="170" y="307"/>
                  </a:lnTo>
                  <a:cubicBezTo>
                    <a:pt x="128" y="307"/>
                    <a:pt x="85" y="276"/>
                    <a:pt x="85" y="222"/>
                  </a:cubicBezTo>
                  <a:lnTo>
                    <a:pt x="85" y="170"/>
                  </a:lnTo>
                  <a:cubicBezTo>
                    <a:pt x="85" y="116"/>
                    <a:pt x="128" y="85"/>
                    <a:pt x="170" y="85"/>
                  </a:cubicBezTo>
                  <a:close/>
                  <a:moveTo>
                    <a:pt x="170" y="0"/>
                  </a:moveTo>
                  <a:cubicBezTo>
                    <a:pt x="74" y="0"/>
                    <a:pt x="0" y="74"/>
                    <a:pt x="0" y="170"/>
                  </a:cubicBezTo>
                  <a:lnTo>
                    <a:pt x="0" y="222"/>
                  </a:lnTo>
                  <a:cubicBezTo>
                    <a:pt x="0" y="318"/>
                    <a:pt x="74" y="392"/>
                    <a:pt x="170" y="392"/>
                  </a:cubicBezTo>
                  <a:lnTo>
                    <a:pt x="1867" y="392"/>
                  </a:lnTo>
                  <a:cubicBezTo>
                    <a:pt x="1952" y="392"/>
                    <a:pt x="2025" y="318"/>
                    <a:pt x="2025" y="222"/>
                  </a:cubicBezTo>
                  <a:lnTo>
                    <a:pt x="2025" y="170"/>
                  </a:lnTo>
                  <a:cubicBezTo>
                    <a:pt x="2025" y="74"/>
                    <a:pt x="1952" y="0"/>
                    <a:pt x="1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16"/>
            <p:cNvSpPr/>
            <p:nvPr/>
          </p:nvSpPr>
          <p:spPr>
            <a:xfrm>
              <a:off x="3763725" y="868600"/>
              <a:ext cx="39550" cy="104750"/>
            </a:xfrm>
            <a:custGeom>
              <a:rect b="b" l="l" r="r" t="t"/>
              <a:pathLst>
                <a:path extrusionOk="0" h="4190" w="1582">
                  <a:moveTo>
                    <a:pt x="1506" y="85"/>
                  </a:moveTo>
                  <a:lnTo>
                    <a:pt x="1506" y="4115"/>
                  </a:lnTo>
                  <a:lnTo>
                    <a:pt x="85" y="4115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4147"/>
                  </a:lnTo>
                  <a:cubicBezTo>
                    <a:pt x="1" y="4169"/>
                    <a:pt x="22" y="4190"/>
                    <a:pt x="43" y="4190"/>
                  </a:cubicBezTo>
                  <a:lnTo>
                    <a:pt x="1549" y="4190"/>
                  </a:lnTo>
                  <a:cubicBezTo>
                    <a:pt x="1570" y="4190"/>
                    <a:pt x="1581" y="4169"/>
                    <a:pt x="1581" y="4147"/>
                  </a:cubicBezTo>
                  <a:lnTo>
                    <a:pt x="1581" y="43"/>
                  </a:lnTo>
                  <a:cubicBezTo>
                    <a:pt x="1581" y="21"/>
                    <a:pt x="1570" y="0"/>
                    <a:pt x="15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6"/>
            <p:cNvSpPr/>
            <p:nvPr/>
          </p:nvSpPr>
          <p:spPr>
            <a:xfrm>
              <a:off x="3763725" y="868600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6"/>
            <p:cNvSpPr/>
            <p:nvPr/>
          </p:nvSpPr>
          <p:spPr>
            <a:xfrm>
              <a:off x="3789175" y="868600"/>
              <a:ext cx="14100" cy="14875"/>
            </a:xfrm>
            <a:custGeom>
              <a:rect b="b" l="l" r="r" t="t"/>
              <a:pathLst>
                <a:path extrusionOk="0" h="595" w="564">
                  <a:moveTo>
                    <a:pt x="488" y="85"/>
                  </a:moveTo>
                  <a:lnTo>
                    <a:pt x="488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63" y="59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6"/>
            <p:cNvSpPr/>
            <p:nvPr/>
          </p:nvSpPr>
          <p:spPr>
            <a:xfrm>
              <a:off x="3776200" y="881600"/>
              <a:ext cx="27075" cy="14875"/>
            </a:xfrm>
            <a:custGeom>
              <a:rect b="b" l="l" r="r" t="t"/>
              <a:pathLst>
                <a:path extrusionOk="0" h="595" w="1083">
                  <a:moveTo>
                    <a:pt x="1007" y="74"/>
                  </a:moveTo>
                  <a:lnTo>
                    <a:pt x="1007" y="509"/>
                  </a:lnTo>
                  <a:lnTo>
                    <a:pt x="74" y="509"/>
                  </a:lnTo>
                  <a:lnTo>
                    <a:pt x="74" y="74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6"/>
            <p:cNvSpPr/>
            <p:nvPr/>
          </p:nvSpPr>
          <p:spPr>
            <a:xfrm>
              <a:off x="3763725" y="88160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99" y="74"/>
                  </a:moveTo>
                  <a:lnTo>
                    <a:pt x="499" y="509"/>
                  </a:lnTo>
                  <a:lnTo>
                    <a:pt x="85" y="509"/>
                  </a:lnTo>
                  <a:lnTo>
                    <a:pt x="85" y="74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6"/>
            <p:cNvSpPr/>
            <p:nvPr/>
          </p:nvSpPr>
          <p:spPr>
            <a:xfrm>
              <a:off x="3763725" y="894325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16"/>
            <p:cNvSpPr/>
            <p:nvPr/>
          </p:nvSpPr>
          <p:spPr>
            <a:xfrm>
              <a:off x="3789175" y="894325"/>
              <a:ext cx="14100" cy="14875"/>
            </a:xfrm>
            <a:custGeom>
              <a:rect b="b" l="l" r="r" t="t"/>
              <a:pathLst>
                <a:path extrusionOk="0" h="595" w="564">
                  <a:moveTo>
                    <a:pt x="488" y="85"/>
                  </a:moveTo>
                  <a:lnTo>
                    <a:pt x="488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63" y="59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16"/>
            <p:cNvSpPr/>
            <p:nvPr/>
          </p:nvSpPr>
          <p:spPr>
            <a:xfrm>
              <a:off x="3776200" y="907300"/>
              <a:ext cx="27075" cy="14875"/>
            </a:xfrm>
            <a:custGeom>
              <a:rect b="b" l="l" r="r" t="t"/>
              <a:pathLst>
                <a:path extrusionOk="0" h="595" w="1083">
                  <a:moveTo>
                    <a:pt x="1007" y="75"/>
                  </a:moveTo>
                  <a:lnTo>
                    <a:pt x="1007" y="510"/>
                  </a:lnTo>
                  <a:lnTo>
                    <a:pt x="74" y="510"/>
                  </a:lnTo>
                  <a:lnTo>
                    <a:pt x="74" y="75"/>
                  </a:lnTo>
                  <a:close/>
                  <a:moveTo>
                    <a:pt x="0" y="1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16"/>
            <p:cNvSpPr/>
            <p:nvPr/>
          </p:nvSpPr>
          <p:spPr>
            <a:xfrm>
              <a:off x="3763725" y="90730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99" y="75"/>
                  </a:moveTo>
                  <a:lnTo>
                    <a:pt x="499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16"/>
            <p:cNvSpPr/>
            <p:nvPr/>
          </p:nvSpPr>
          <p:spPr>
            <a:xfrm>
              <a:off x="3763725" y="920025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16"/>
            <p:cNvSpPr/>
            <p:nvPr/>
          </p:nvSpPr>
          <p:spPr>
            <a:xfrm>
              <a:off x="3789175" y="920025"/>
              <a:ext cx="14100" cy="14875"/>
            </a:xfrm>
            <a:custGeom>
              <a:rect b="b" l="l" r="r" t="t"/>
              <a:pathLst>
                <a:path extrusionOk="0" h="595" w="564">
                  <a:moveTo>
                    <a:pt x="488" y="85"/>
                  </a:moveTo>
                  <a:lnTo>
                    <a:pt x="488" y="510"/>
                  </a:lnTo>
                  <a:lnTo>
                    <a:pt x="75" y="510"/>
                  </a:lnTo>
                  <a:lnTo>
                    <a:pt x="7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63" y="595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16"/>
            <p:cNvSpPr/>
            <p:nvPr/>
          </p:nvSpPr>
          <p:spPr>
            <a:xfrm>
              <a:off x="3776200" y="932750"/>
              <a:ext cx="27075" cy="14875"/>
            </a:xfrm>
            <a:custGeom>
              <a:rect b="b" l="l" r="r" t="t"/>
              <a:pathLst>
                <a:path extrusionOk="0" h="595" w="1083">
                  <a:moveTo>
                    <a:pt x="1007" y="86"/>
                  </a:moveTo>
                  <a:lnTo>
                    <a:pt x="1007" y="521"/>
                  </a:lnTo>
                  <a:lnTo>
                    <a:pt x="74" y="521"/>
                  </a:lnTo>
                  <a:lnTo>
                    <a:pt x="74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16"/>
            <p:cNvSpPr/>
            <p:nvPr/>
          </p:nvSpPr>
          <p:spPr>
            <a:xfrm>
              <a:off x="3763725" y="93275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99" y="86"/>
                  </a:moveTo>
                  <a:lnTo>
                    <a:pt x="499" y="521"/>
                  </a:lnTo>
                  <a:lnTo>
                    <a:pt x="85" y="521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16"/>
            <p:cNvSpPr/>
            <p:nvPr/>
          </p:nvSpPr>
          <p:spPr>
            <a:xfrm>
              <a:off x="3763725" y="945750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7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16"/>
            <p:cNvSpPr/>
            <p:nvPr/>
          </p:nvSpPr>
          <p:spPr>
            <a:xfrm>
              <a:off x="3789175" y="945750"/>
              <a:ext cx="14100" cy="14875"/>
            </a:xfrm>
            <a:custGeom>
              <a:rect b="b" l="l" r="r" t="t"/>
              <a:pathLst>
                <a:path extrusionOk="0" h="595" w="564">
                  <a:moveTo>
                    <a:pt x="488" y="75"/>
                  </a:moveTo>
                  <a:lnTo>
                    <a:pt x="488" y="510"/>
                  </a:lnTo>
                  <a:lnTo>
                    <a:pt x="75" y="510"/>
                  </a:lnTo>
                  <a:lnTo>
                    <a:pt x="7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63" y="595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16"/>
            <p:cNvSpPr/>
            <p:nvPr/>
          </p:nvSpPr>
          <p:spPr>
            <a:xfrm>
              <a:off x="3776200" y="958475"/>
              <a:ext cx="27075" cy="14875"/>
            </a:xfrm>
            <a:custGeom>
              <a:rect b="b" l="l" r="r" t="t"/>
              <a:pathLst>
                <a:path extrusionOk="0" h="595" w="1083">
                  <a:moveTo>
                    <a:pt x="1007" y="86"/>
                  </a:moveTo>
                  <a:lnTo>
                    <a:pt x="1007" y="520"/>
                  </a:lnTo>
                  <a:lnTo>
                    <a:pt x="74" y="520"/>
                  </a:lnTo>
                  <a:lnTo>
                    <a:pt x="74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16"/>
            <p:cNvSpPr/>
            <p:nvPr/>
          </p:nvSpPr>
          <p:spPr>
            <a:xfrm>
              <a:off x="3763725" y="958475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99" y="86"/>
                  </a:moveTo>
                  <a:lnTo>
                    <a:pt x="499" y="520"/>
                  </a:lnTo>
                  <a:lnTo>
                    <a:pt x="85" y="520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16"/>
            <p:cNvSpPr/>
            <p:nvPr/>
          </p:nvSpPr>
          <p:spPr>
            <a:xfrm>
              <a:off x="4015350" y="746900"/>
              <a:ext cx="36075" cy="8525"/>
            </a:xfrm>
            <a:custGeom>
              <a:rect b="b" l="l" r="r" t="t"/>
              <a:pathLst>
                <a:path extrusionOk="0" h="341" w="1443">
                  <a:moveTo>
                    <a:pt x="1273" y="86"/>
                  </a:moveTo>
                  <a:cubicBezTo>
                    <a:pt x="1326" y="86"/>
                    <a:pt x="1358" y="128"/>
                    <a:pt x="1358" y="171"/>
                  </a:cubicBezTo>
                  <a:cubicBezTo>
                    <a:pt x="1358" y="223"/>
                    <a:pt x="1326" y="255"/>
                    <a:pt x="1273" y="255"/>
                  </a:cubicBezTo>
                  <a:lnTo>
                    <a:pt x="170" y="255"/>
                  </a:lnTo>
                  <a:cubicBezTo>
                    <a:pt x="117" y="255"/>
                    <a:pt x="85" y="223"/>
                    <a:pt x="85" y="171"/>
                  </a:cubicBezTo>
                  <a:cubicBezTo>
                    <a:pt x="85" y="128"/>
                    <a:pt x="117" y="86"/>
                    <a:pt x="170" y="86"/>
                  </a:cubicBezTo>
                  <a:close/>
                  <a:moveTo>
                    <a:pt x="170" y="1"/>
                  </a:moveTo>
                  <a:cubicBezTo>
                    <a:pt x="74" y="1"/>
                    <a:pt x="0" y="75"/>
                    <a:pt x="0" y="171"/>
                  </a:cubicBezTo>
                  <a:cubicBezTo>
                    <a:pt x="0" y="266"/>
                    <a:pt x="74" y="340"/>
                    <a:pt x="170" y="340"/>
                  </a:cubicBezTo>
                  <a:lnTo>
                    <a:pt x="1273" y="340"/>
                  </a:lnTo>
                  <a:cubicBezTo>
                    <a:pt x="1368" y="340"/>
                    <a:pt x="1443" y="266"/>
                    <a:pt x="1443" y="171"/>
                  </a:cubicBezTo>
                  <a:cubicBezTo>
                    <a:pt x="1443" y="75"/>
                    <a:pt x="1368" y="1"/>
                    <a:pt x="12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16"/>
            <p:cNvSpPr/>
            <p:nvPr/>
          </p:nvSpPr>
          <p:spPr>
            <a:xfrm>
              <a:off x="4015350" y="753275"/>
              <a:ext cx="36075" cy="109775"/>
            </a:xfrm>
            <a:custGeom>
              <a:rect b="b" l="l" r="r" t="t"/>
              <a:pathLst>
                <a:path extrusionOk="0" h="4391" w="1443">
                  <a:moveTo>
                    <a:pt x="1124" y="85"/>
                  </a:moveTo>
                  <a:lnTo>
                    <a:pt x="1358" y="4306"/>
                  </a:lnTo>
                  <a:lnTo>
                    <a:pt x="85" y="4306"/>
                  </a:lnTo>
                  <a:lnTo>
                    <a:pt x="318" y="85"/>
                  </a:lnTo>
                  <a:close/>
                  <a:moveTo>
                    <a:pt x="276" y="0"/>
                  </a:moveTo>
                  <a:cubicBezTo>
                    <a:pt x="255" y="0"/>
                    <a:pt x="244" y="22"/>
                    <a:pt x="234" y="43"/>
                  </a:cubicBezTo>
                  <a:lnTo>
                    <a:pt x="0" y="4349"/>
                  </a:lnTo>
                  <a:cubicBezTo>
                    <a:pt x="0" y="4359"/>
                    <a:pt x="10" y="4370"/>
                    <a:pt x="10" y="4380"/>
                  </a:cubicBezTo>
                  <a:cubicBezTo>
                    <a:pt x="22" y="4380"/>
                    <a:pt x="32" y="4391"/>
                    <a:pt x="43" y="4391"/>
                  </a:cubicBezTo>
                  <a:lnTo>
                    <a:pt x="1400" y="4391"/>
                  </a:lnTo>
                  <a:cubicBezTo>
                    <a:pt x="1410" y="4391"/>
                    <a:pt x="1421" y="4380"/>
                    <a:pt x="1432" y="4380"/>
                  </a:cubicBezTo>
                  <a:cubicBezTo>
                    <a:pt x="1432" y="4370"/>
                    <a:pt x="1443" y="4359"/>
                    <a:pt x="1443" y="4349"/>
                  </a:cubicBezTo>
                  <a:lnTo>
                    <a:pt x="1209" y="43"/>
                  </a:lnTo>
                  <a:cubicBezTo>
                    <a:pt x="1198" y="22"/>
                    <a:pt x="1188" y="0"/>
                    <a:pt x="1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16"/>
            <p:cNvSpPr/>
            <p:nvPr/>
          </p:nvSpPr>
          <p:spPr>
            <a:xfrm>
              <a:off x="4007925" y="860925"/>
              <a:ext cx="50925" cy="9825"/>
            </a:xfrm>
            <a:custGeom>
              <a:rect b="b" l="l" r="r" t="t"/>
              <a:pathLst>
                <a:path extrusionOk="0" h="393" w="2037">
                  <a:moveTo>
                    <a:pt x="1867" y="85"/>
                  </a:moveTo>
                  <a:cubicBezTo>
                    <a:pt x="1909" y="85"/>
                    <a:pt x="1952" y="116"/>
                    <a:pt x="1952" y="170"/>
                  </a:cubicBezTo>
                  <a:lnTo>
                    <a:pt x="1952" y="222"/>
                  </a:lnTo>
                  <a:cubicBezTo>
                    <a:pt x="1952" y="276"/>
                    <a:pt x="1909" y="307"/>
                    <a:pt x="1867" y="307"/>
                  </a:cubicBezTo>
                  <a:lnTo>
                    <a:pt x="170" y="307"/>
                  </a:lnTo>
                  <a:cubicBezTo>
                    <a:pt x="128" y="307"/>
                    <a:pt x="85" y="276"/>
                    <a:pt x="85" y="222"/>
                  </a:cubicBezTo>
                  <a:lnTo>
                    <a:pt x="85" y="170"/>
                  </a:lnTo>
                  <a:cubicBezTo>
                    <a:pt x="85" y="116"/>
                    <a:pt x="128" y="85"/>
                    <a:pt x="170" y="85"/>
                  </a:cubicBezTo>
                  <a:close/>
                  <a:moveTo>
                    <a:pt x="170" y="0"/>
                  </a:moveTo>
                  <a:cubicBezTo>
                    <a:pt x="85" y="0"/>
                    <a:pt x="0" y="74"/>
                    <a:pt x="0" y="170"/>
                  </a:cubicBezTo>
                  <a:lnTo>
                    <a:pt x="0" y="222"/>
                  </a:lnTo>
                  <a:cubicBezTo>
                    <a:pt x="0" y="318"/>
                    <a:pt x="85" y="392"/>
                    <a:pt x="170" y="392"/>
                  </a:cubicBezTo>
                  <a:lnTo>
                    <a:pt x="1867" y="392"/>
                  </a:lnTo>
                  <a:cubicBezTo>
                    <a:pt x="1952" y="392"/>
                    <a:pt x="2037" y="318"/>
                    <a:pt x="2037" y="222"/>
                  </a:cubicBezTo>
                  <a:lnTo>
                    <a:pt x="2037" y="170"/>
                  </a:lnTo>
                  <a:cubicBezTo>
                    <a:pt x="2037" y="74"/>
                    <a:pt x="1952" y="0"/>
                    <a:pt x="1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16"/>
            <p:cNvSpPr/>
            <p:nvPr/>
          </p:nvSpPr>
          <p:spPr>
            <a:xfrm>
              <a:off x="4013475" y="868600"/>
              <a:ext cx="39800" cy="104750"/>
            </a:xfrm>
            <a:custGeom>
              <a:rect b="b" l="l" r="r" t="t"/>
              <a:pathLst>
                <a:path extrusionOk="0" h="4190" w="1592">
                  <a:moveTo>
                    <a:pt x="1507" y="85"/>
                  </a:moveTo>
                  <a:lnTo>
                    <a:pt x="1507" y="4115"/>
                  </a:lnTo>
                  <a:lnTo>
                    <a:pt x="85" y="4115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4147"/>
                  </a:lnTo>
                  <a:cubicBezTo>
                    <a:pt x="1" y="4169"/>
                    <a:pt x="22" y="4190"/>
                    <a:pt x="43" y="4190"/>
                  </a:cubicBezTo>
                  <a:lnTo>
                    <a:pt x="1549" y="4190"/>
                  </a:lnTo>
                  <a:cubicBezTo>
                    <a:pt x="1570" y="4190"/>
                    <a:pt x="1591" y="4169"/>
                    <a:pt x="1591" y="4147"/>
                  </a:cubicBezTo>
                  <a:lnTo>
                    <a:pt x="1591" y="43"/>
                  </a:lnTo>
                  <a:cubicBezTo>
                    <a:pt x="1591" y="21"/>
                    <a:pt x="1570" y="0"/>
                    <a:pt x="15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16"/>
            <p:cNvSpPr/>
            <p:nvPr/>
          </p:nvSpPr>
          <p:spPr>
            <a:xfrm>
              <a:off x="4013475" y="868600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16"/>
            <p:cNvSpPr/>
            <p:nvPr/>
          </p:nvSpPr>
          <p:spPr>
            <a:xfrm>
              <a:off x="4038925" y="86860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89" y="85"/>
                  </a:moveTo>
                  <a:lnTo>
                    <a:pt x="489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16"/>
            <p:cNvSpPr/>
            <p:nvPr/>
          </p:nvSpPr>
          <p:spPr>
            <a:xfrm>
              <a:off x="4025950" y="881600"/>
              <a:ext cx="27325" cy="14875"/>
            </a:xfrm>
            <a:custGeom>
              <a:rect b="b" l="l" r="r" t="t"/>
              <a:pathLst>
                <a:path extrusionOk="0" h="595" w="1093">
                  <a:moveTo>
                    <a:pt x="1008" y="74"/>
                  </a:moveTo>
                  <a:lnTo>
                    <a:pt x="1008" y="509"/>
                  </a:lnTo>
                  <a:lnTo>
                    <a:pt x="74" y="509"/>
                  </a:lnTo>
                  <a:lnTo>
                    <a:pt x="74" y="74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2" y="594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16"/>
            <p:cNvSpPr/>
            <p:nvPr/>
          </p:nvSpPr>
          <p:spPr>
            <a:xfrm>
              <a:off x="4013475" y="88160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500" y="74"/>
                  </a:moveTo>
                  <a:lnTo>
                    <a:pt x="500" y="509"/>
                  </a:lnTo>
                  <a:lnTo>
                    <a:pt x="85" y="509"/>
                  </a:lnTo>
                  <a:lnTo>
                    <a:pt x="85" y="74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16"/>
            <p:cNvSpPr/>
            <p:nvPr/>
          </p:nvSpPr>
          <p:spPr>
            <a:xfrm>
              <a:off x="4013475" y="894325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16"/>
            <p:cNvSpPr/>
            <p:nvPr/>
          </p:nvSpPr>
          <p:spPr>
            <a:xfrm>
              <a:off x="4038925" y="894325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89" y="85"/>
                  </a:moveTo>
                  <a:lnTo>
                    <a:pt x="489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16"/>
            <p:cNvSpPr/>
            <p:nvPr/>
          </p:nvSpPr>
          <p:spPr>
            <a:xfrm>
              <a:off x="4025950" y="907300"/>
              <a:ext cx="27325" cy="14875"/>
            </a:xfrm>
            <a:custGeom>
              <a:rect b="b" l="l" r="r" t="t"/>
              <a:pathLst>
                <a:path extrusionOk="0" h="595" w="1093">
                  <a:moveTo>
                    <a:pt x="1008" y="75"/>
                  </a:moveTo>
                  <a:lnTo>
                    <a:pt x="1008" y="510"/>
                  </a:lnTo>
                  <a:lnTo>
                    <a:pt x="74" y="510"/>
                  </a:lnTo>
                  <a:lnTo>
                    <a:pt x="74" y="75"/>
                  </a:lnTo>
                  <a:close/>
                  <a:moveTo>
                    <a:pt x="1" y="1"/>
                  </a:moveTo>
                  <a:lnTo>
                    <a:pt x="1" y="594"/>
                  </a:lnTo>
                  <a:lnTo>
                    <a:pt x="1092" y="594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16"/>
            <p:cNvSpPr/>
            <p:nvPr/>
          </p:nvSpPr>
          <p:spPr>
            <a:xfrm>
              <a:off x="4013475" y="90730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500" y="75"/>
                  </a:moveTo>
                  <a:lnTo>
                    <a:pt x="500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16"/>
            <p:cNvSpPr/>
            <p:nvPr/>
          </p:nvSpPr>
          <p:spPr>
            <a:xfrm>
              <a:off x="4013475" y="920025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16"/>
            <p:cNvSpPr/>
            <p:nvPr/>
          </p:nvSpPr>
          <p:spPr>
            <a:xfrm>
              <a:off x="4038925" y="920025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89" y="85"/>
                  </a:moveTo>
                  <a:lnTo>
                    <a:pt x="489" y="510"/>
                  </a:lnTo>
                  <a:lnTo>
                    <a:pt x="75" y="510"/>
                  </a:lnTo>
                  <a:lnTo>
                    <a:pt x="7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16"/>
            <p:cNvSpPr/>
            <p:nvPr/>
          </p:nvSpPr>
          <p:spPr>
            <a:xfrm>
              <a:off x="4025950" y="932750"/>
              <a:ext cx="27325" cy="14875"/>
            </a:xfrm>
            <a:custGeom>
              <a:rect b="b" l="l" r="r" t="t"/>
              <a:pathLst>
                <a:path extrusionOk="0" h="595" w="1093">
                  <a:moveTo>
                    <a:pt x="1008" y="86"/>
                  </a:moveTo>
                  <a:lnTo>
                    <a:pt x="1008" y="521"/>
                  </a:lnTo>
                  <a:lnTo>
                    <a:pt x="74" y="521"/>
                  </a:lnTo>
                  <a:lnTo>
                    <a:pt x="74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16"/>
            <p:cNvSpPr/>
            <p:nvPr/>
          </p:nvSpPr>
          <p:spPr>
            <a:xfrm>
              <a:off x="4013475" y="93275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500" y="86"/>
                  </a:moveTo>
                  <a:lnTo>
                    <a:pt x="500" y="521"/>
                  </a:lnTo>
                  <a:lnTo>
                    <a:pt x="85" y="521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16"/>
            <p:cNvSpPr/>
            <p:nvPr/>
          </p:nvSpPr>
          <p:spPr>
            <a:xfrm>
              <a:off x="4013475" y="945750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7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16"/>
            <p:cNvSpPr/>
            <p:nvPr/>
          </p:nvSpPr>
          <p:spPr>
            <a:xfrm>
              <a:off x="4038925" y="94575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89" y="75"/>
                  </a:moveTo>
                  <a:lnTo>
                    <a:pt x="489" y="510"/>
                  </a:lnTo>
                  <a:lnTo>
                    <a:pt x="75" y="510"/>
                  </a:lnTo>
                  <a:lnTo>
                    <a:pt x="7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16"/>
            <p:cNvSpPr/>
            <p:nvPr/>
          </p:nvSpPr>
          <p:spPr>
            <a:xfrm>
              <a:off x="4025950" y="958475"/>
              <a:ext cx="27325" cy="14875"/>
            </a:xfrm>
            <a:custGeom>
              <a:rect b="b" l="l" r="r" t="t"/>
              <a:pathLst>
                <a:path extrusionOk="0" h="595" w="1093">
                  <a:moveTo>
                    <a:pt x="1008" y="86"/>
                  </a:moveTo>
                  <a:lnTo>
                    <a:pt x="1008" y="520"/>
                  </a:lnTo>
                  <a:lnTo>
                    <a:pt x="74" y="520"/>
                  </a:lnTo>
                  <a:lnTo>
                    <a:pt x="74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16"/>
            <p:cNvSpPr/>
            <p:nvPr/>
          </p:nvSpPr>
          <p:spPr>
            <a:xfrm>
              <a:off x="4013475" y="958475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500" y="86"/>
                  </a:moveTo>
                  <a:lnTo>
                    <a:pt x="500" y="520"/>
                  </a:lnTo>
                  <a:lnTo>
                    <a:pt x="85" y="520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16"/>
            <p:cNvSpPr/>
            <p:nvPr/>
          </p:nvSpPr>
          <p:spPr>
            <a:xfrm>
              <a:off x="3990675" y="762825"/>
              <a:ext cx="7200" cy="172075"/>
            </a:xfrm>
            <a:custGeom>
              <a:rect b="b" l="l" r="r" t="t"/>
              <a:pathLst>
                <a:path extrusionOk="0" h="6883" w="288">
                  <a:moveTo>
                    <a:pt x="213" y="74"/>
                  </a:moveTo>
                  <a:lnTo>
                    <a:pt x="213" y="6798"/>
                  </a:lnTo>
                  <a:lnTo>
                    <a:pt x="75" y="6798"/>
                  </a:lnTo>
                  <a:lnTo>
                    <a:pt x="75" y="74"/>
                  </a:lnTo>
                  <a:close/>
                  <a:moveTo>
                    <a:pt x="1" y="0"/>
                  </a:moveTo>
                  <a:lnTo>
                    <a:pt x="1" y="6883"/>
                  </a:lnTo>
                  <a:lnTo>
                    <a:pt x="287" y="6883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16"/>
            <p:cNvSpPr/>
            <p:nvPr/>
          </p:nvSpPr>
          <p:spPr>
            <a:xfrm>
              <a:off x="3795275" y="753275"/>
              <a:ext cx="229375" cy="11400"/>
            </a:xfrm>
            <a:custGeom>
              <a:rect b="b" l="l" r="r" t="t"/>
              <a:pathLst>
                <a:path extrusionOk="0" h="456" w="9175">
                  <a:moveTo>
                    <a:pt x="1" y="0"/>
                  </a:moveTo>
                  <a:lnTo>
                    <a:pt x="1" y="85"/>
                  </a:lnTo>
                  <a:lnTo>
                    <a:pt x="8771" y="85"/>
                  </a:lnTo>
                  <a:lnTo>
                    <a:pt x="8061" y="382"/>
                  </a:lnTo>
                  <a:lnTo>
                    <a:pt x="1" y="382"/>
                  </a:lnTo>
                  <a:lnTo>
                    <a:pt x="1" y="456"/>
                  </a:lnTo>
                  <a:lnTo>
                    <a:pt x="8071" y="456"/>
                  </a:lnTo>
                  <a:lnTo>
                    <a:pt x="91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16"/>
            <p:cNvSpPr/>
            <p:nvPr/>
          </p:nvSpPr>
          <p:spPr>
            <a:xfrm>
              <a:off x="3623725" y="753275"/>
              <a:ext cx="148775" cy="11400"/>
            </a:xfrm>
            <a:custGeom>
              <a:rect b="b" l="l" r="r" t="t"/>
              <a:pathLst>
                <a:path extrusionOk="0" h="456" w="5951">
                  <a:moveTo>
                    <a:pt x="1" y="0"/>
                  </a:moveTo>
                  <a:lnTo>
                    <a:pt x="22" y="456"/>
                  </a:lnTo>
                  <a:lnTo>
                    <a:pt x="5930" y="456"/>
                  </a:lnTo>
                  <a:lnTo>
                    <a:pt x="5930" y="382"/>
                  </a:lnTo>
                  <a:lnTo>
                    <a:pt x="97" y="382"/>
                  </a:lnTo>
                  <a:lnTo>
                    <a:pt x="86" y="85"/>
                  </a:lnTo>
                  <a:lnTo>
                    <a:pt x="5951" y="85"/>
                  </a:lnTo>
                  <a:lnTo>
                    <a:pt x="59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16"/>
            <p:cNvSpPr/>
            <p:nvPr/>
          </p:nvSpPr>
          <p:spPr>
            <a:xfrm>
              <a:off x="3609950" y="728075"/>
              <a:ext cx="1900" cy="20975"/>
            </a:xfrm>
            <a:custGeom>
              <a:rect b="b" l="l" r="r" t="t"/>
              <a:pathLst>
                <a:path extrusionOk="0" h="839" w="76">
                  <a:moveTo>
                    <a:pt x="33" y="0"/>
                  </a:moveTo>
                  <a:cubicBezTo>
                    <a:pt x="12" y="0"/>
                    <a:pt x="1" y="22"/>
                    <a:pt x="1" y="43"/>
                  </a:cubicBezTo>
                  <a:lnTo>
                    <a:pt x="1" y="796"/>
                  </a:lnTo>
                  <a:cubicBezTo>
                    <a:pt x="1" y="817"/>
                    <a:pt x="12" y="839"/>
                    <a:pt x="33" y="839"/>
                  </a:cubicBezTo>
                  <a:cubicBezTo>
                    <a:pt x="64" y="839"/>
                    <a:pt x="75" y="817"/>
                    <a:pt x="75" y="796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6"/>
            <p:cNvSpPr/>
            <p:nvPr/>
          </p:nvSpPr>
          <p:spPr>
            <a:xfrm>
              <a:off x="4035225" y="728075"/>
              <a:ext cx="2150" cy="20975"/>
            </a:xfrm>
            <a:custGeom>
              <a:rect b="b" l="l" r="r" t="t"/>
              <a:pathLst>
                <a:path extrusionOk="0" h="839" w="86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796"/>
                  </a:lnTo>
                  <a:cubicBezTo>
                    <a:pt x="0" y="817"/>
                    <a:pt x="21" y="839"/>
                    <a:pt x="43" y="839"/>
                  </a:cubicBezTo>
                  <a:cubicBezTo>
                    <a:pt x="64" y="839"/>
                    <a:pt x="85" y="817"/>
                    <a:pt x="85" y="796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16"/>
            <p:cNvSpPr/>
            <p:nvPr/>
          </p:nvSpPr>
          <p:spPr>
            <a:xfrm>
              <a:off x="3631425" y="932750"/>
              <a:ext cx="134450" cy="19125"/>
            </a:xfrm>
            <a:custGeom>
              <a:rect b="b" l="l" r="r" t="t"/>
              <a:pathLst>
                <a:path extrusionOk="0" h="765" w="5378">
                  <a:moveTo>
                    <a:pt x="5293" y="86"/>
                  </a:moveTo>
                  <a:lnTo>
                    <a:pt x="5293" y="690"/>
                  </a:lnTo>
                  <a:lnTo>
                    <a:pt x="75" y="690"/>
                  </a:lnTo>
                  <a:lnTo>
                    <a:pt x="75" y="86"/>
                  </a:lnTo>
                  <a:close/>
                  <a:moveTo>
                    <a:pt x="43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733"/>
                  </a:lnTo>
                  <a:cubicBezTo>
                    <a:pt x="1" y="754"/>
                    <a:pt x="11" y="764"/>
                    <a:pt x="43" y="764"/>
                  </a:cubicBezTo>
                  <a:lnTo>
                    <a:pt x="5335" y="764"/>
                  </a:lnTo>
                  <a:cubicBezTo>
                    <a:pt x="5356" y="764"/>
                    <a:pt x="5377" y="754"/>
                    <a:pt x="5377" y="733"/>
                  </a:cubicBezTo>
                  <a:lnTo>
                    <a:pt x="5377" y="43"/>
                  </a:lnTo>
                  <a:cubicBezTo>
                    <a:pt x="5377" y="22"/>
                    <a:pt x="5356" y="1"/>
                    <a:pt x="53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16"/>
            <p:cNvSpPr/>
            <p:nvPr/>
          </p:nvSpPr>
          <p:spPr>
            <a:xfrm>
              <a:off x="3632500" y="943900"/>
              <a:ext cx="133375" cy="1875"/>
            </a:xfrm>
            <a:custGeom>
              <a:rect b="b" l="l" r="r" t="t"/>
              <a:pathLst>
                <a:path extrusionOk="0" h="75" w="5335">
                  <a:moveTo>
                    <a:pt x="32" y="0"/>
                  </a:moveTo>
                  <a:cubicBezTo>
                    <a:pt x="11" y="0"/>
                    <a:pt x="0" y="11"/>
                    <a:pt x="0" y="43"/>
                  </a:cubicBezTo>
                  <a:cubicBezTo>
                    <a:pt x="0" y="64"/>
                    <a:pt x="11" y="75"/>
                    <a:pt x="32" y="75"/>
                  </a:cubicBezTo>
                  <a:lnTo>
                    <a:pt x="5292" y="75"/>
                  </a:lnTo>
                  <a:cubicBezTo>
                    <a:pt x="5313" y="75"/>
                    <a:pt x="5334" y="64"/>
                    <a:pt x="5334" y="43"/>
                  </a:cubicBezTo>
                  <a:cubicBezTo>
                    <a:pt x="5334" y="11"/>
                    <a:pt x="5313" y="0"/>
                    <a:pt x="52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16"/>
            <p:cNvSpPr/>
            <p:nvPr/>
          </p:nvSpPr>
          <p:spPr>
            <a:xfrm>
              <a:off x="3801375" y="932750"/>
              <a:ext cx="214250" cy="40600"/>
            </a:xfrm>
            <a:custGeom>
              <a:rect b="b" l="l" r="r" t="t"/>
              <a:pathLst>
                <a:path extrusionOk="0" h="1624" w="8570">
                  <a:moveTo>
                    <a:pt x="8485" y="86"/>
                  </a:moveTo>
                  <a:lnTo>
                    <a:pt x="8485" y="1549"/>
                  </a:lnTo>
                  <a:lnTo>
                    <a:pt x="75" y="1549"/>
                  </a:lnTo>
                  <a:lnTo>
                    <a:pt x="75" y="86"/>
                  </a:lnTo>
                  <a:close/>
                  <a:moveTo>
                    <a:pt x="43" y="1"/>
                  </a:moveTo>
                  <a:cubicBezTo>
                    <a:pt x="12" y="1"/>
                    <a:pt x="0" y="22"/>
                    <a:pt x="0" y="43"/>
                  </a:cubicBezTo>
                  <a:lnTo>
                    <a:pt x="0" y="1581"/>
                  </a:lnTo>
                  <a:cubicBezTo>
                    <a:pt x="0" y="1603"/>
                    <a:pt x="12" y="1624"/>
                    <a:pt x="43" y="1624"/>
                  </a:cubicBezTo>
                  <a:lnTo>
                    <a:pt x="8527" y="1624"/>
                  </a:lnTo>
                  <a:cubicBezTo>
                    <a:pt x="8548" y="1624"/>
                    <a:pt x="8569" y="1603"/>
                    <a:pt x="8569" y="1581"/>
                  </a:cubicBezTo>
                  <a:lnTo>
                    <a:pt x="8569" y="43"/>
                  </a:lnTo>
                  <a:cubicBezTo>
                    <a:pt x="8569" y="22"/>
                    <a:pt x="8548" y="1"/>
                    <a:pt x="8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16"/>
            <p:cNvSpPr/>
            <p:nvPr/>
          </p:nvSpPr>
          <p:spPr>
            <a:xfrm>
              <a:off x="3631425" y="950000"/>
              <a:ext cx="134450" cy="19125"/>
            </a:xfrm>
            <a:custGeom>
              <a:rect b="b" l="l" r="r" t="t"/>
              <a:pathLst>
                <a:path extrusionOk="0" h="765" w="5378">
                  <a:moveTo>
                    <a:pt x="5293" y="85"/>
                  </a:moveTo>
                  <a:lnTo>
                    <a:pt x="5293" y="679"/>
                  </a:lnTo>
                  <a:lnTo>
                    <a:pt x="75" y="679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722"/>
                  </a:lnTo>
                  <a:cubicBezTo>
                    <a:pt x="1" y="743"/>
                    <a:pt x="11" y="764"/>
                    <a:pt x="43" y="764"/>
                  </a:cubicBezTo>
                  <a:lnTo>
                    <a:pt x="5335" y="764"/>
                  </a:lnTo>
                  <a:cubicBezTo>
                    <a:pt x="5356" y="764"/>
                    <a:pt x="5377" y="743"/>
                    <a:pt x="5377" y="722"/>
                  </a:cubicBezTo>
                  <a:lnTo>
                    <a:pt x="5377" y="43"/>
                  </a:lnTo>
                  <a:cubicBezTo>
                    <a:pt x="5377" y="22"/>
                    <a:pt x="5356" y="0"/>
                    <a:pt x="5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16"/>
            <p:cNvSpPr/>
            <p:nvPr/>
          </p:nvSpPr>
          <p:spPr>
            <a:xfrm>
              <a:off x="3632500" y="960850"/>
              <a:ext cx="133375" cy="2150"/>
            </a:xfrm>
            <a:custGeom>
              <a:rect b="b" l="l" r="r" t="t"/>
              <a:pathLst>
                <a:path extrusionOk="0" h="86" w="5335">
                  <a:moveTo>
                    <a:pt x="32" y="1"/>
                  </a:moveTo>
                  <a:cubicBezTo>
                    <a:pt x="11" y="1"/>
                    <a:pt x="0" y="22"/>
                    <a:pt x="0" y="43"/>
                  </a:cubicBezTo>
                  <a:cubicBezTo>
                    <a:pt x="0" y="64"/>
                    <a:pt x="11" y="86"/>
                    <a:pt x="32" y="86"/>
                  </a:cubicBezTo>
                  <a:lnTo>
                    <a:pt x="5292" y="86"/>
                  </a:lnTo>
                  <a:cubicBezTo>
                    <a:pt x="5313" y="86"/>
                    <a:pt x="5334" y="64"/>
                    <a:pt x="5334" y="43"/>
                  </a:cubicBezTo>
                  <a:cubicBezTo>
                    <a:pt x="5334" y="22"/>
                    <a:pt x="5313" y="1"/>
                    <a:pt x="5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16"/>
            <p:cNvSpPr/>
            <p:nvPr/>
          </p:nvSpPr>
          <p:spPr>
            <a:xfrm>
              <a:off x="3631425" y="966975"/>
              <a:ext cx="134450" cy="19100"/>
            </a:xfrm>
            <a:custGeom>
              <a:rect b="b" l="l" r="r" t="t"/>
              <a:pathLst>
                <a:path extrusionOk="0" h="764" w="5378">
                  <a:moveTo>
                    <a:pt x="5293" y="85"/>
                  </a:moveTo>
                  <a:lnTo>
                    <a:pt x="5293" y="689"/>
                  </a:lnTo>
                  <a:lnTo>
                    <a:pt x="75" y="689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1" y="21"/>
                    <a:pt x="1" y="43"/>
                  </a:cubicBezTo>
                  <a:lnTo>
                    <a:pt x="1" y="732"/>
                  </a:lnTo>
                  <a:cubicBezTo>
                    <a:pt x="1" y="753"/>
                    <a:pt x="11" y="764"/>
                    <a:pt x="43" y="764"/>
                  </a:cubicBezTo>
                  <a:lnTo>
                    <a:pt x="5335" y="764"/>
                  </a:lnTo>
                  <a:cubicBezTo>
                    <a:pt x="5356" y="764"/>
                    <a:pt x="5377" y="753"/>
                    <a:pt x="5377" y="732"/>
                  </a:cubicBezTo>
                  <a:lnTo>
                    <a:pt x="5377" y="43"/>
                  </a:lnTo>
                  <a:cubicBezTo>
                    <a:pt x="5377" y="21"/>
                    <a:pt x="5356" y="0"/>
                    <a:pt x="5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6"/>
            <p:cNvSpPr/>
            <p:nvPr/>
          </p:nvSpPr>
          <p:spPr>
            <a:xfrm>
              <a:off x="3632500" y="978100"/>
              <a:ext cx="133375" cy="1875"/>
            </a:xfrm>
            <a:custGeom>
              <a:rect b="b" l="l" r="r" t="t"/>
              <a:pathLst>
                <a:path extrusionOk="0" h="75" w="5335">
                  <a:moveTo>
                    <a:pt x="32" y="1"/>
                  </a:moveTo>
                  <a:cubicBezTo>
                    <a:pt x="11" y="1"/>
                    <a:pt x="0" y="11"/>
                    <a:pt x="0" y="32"/>
                  </a:cubicBezTo>
                  <a:cubicBezTo>
                    <a:pt x="0" y="64"/>
                    <a:pt x="11" y="74"/>
                    <a:pt x="32" y="74"/>
                  </a:cubicBezTo>
                  <a:lnTo>
                    <a:pt x="5292" y="74"/>
                  </a:lnTo>
                  <a:cubicBezTo>
                    <a:pt x="5313" y="74"/>
                    <a:pt x="5334" y="64"/>
                    <a:pt x="5334" y="32"/>
                  </a:cubicBezTo>
                  <a:cubicBezTo>
                    <a:pt x="5334" y="11"/>
                    <a:pt x="5313" y="1"/>
                    <a:pt x="5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6"/>
            <p:cNvSpPr/>
            <p:nvPr/>
          </p:nvSpPr>
          <p:spPr>
            <a:xfrm>
              <a:off x="3664850" y="784025"/>
              <a:ext cx="67625" cy="137625"/>
            </a:xfrm>
            <a:custGeom>
              <a:rect b="b" l="l" r="r" t="t"/>
              <a:pathLst>
                <a:path extrusionOk="0" h="5505" w="2705">
                  <a:moveTo>
                    <a:pt x="2619" y="85"/>
                  </a:moveTo>
                  <a:lnTo>
                    <a:pt x="2619" y="5430"/>
                  </a:lnTo>
                  <a:lnTo>
                    <a:pt x="85" y="5430"/>
                  </a:lnTo>
                  <a:lnTo>
                    <a:pt x="85" y="85"/>
                  </a:lnTo>
                  <a:close/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5473"/>
                  </a:lnTo>
                  <a:cubicBezTo>
                    <a:pt x="0" y="5494"/>
                    <a:pt x="21" y="5504"/>
                    <a:pt x="43" y="5504"/>
                  </a:cubicBezTo>
                  <a:lnTo>
                    <a:pt x="2662" y="5504"/>
                  </a:lnTo>
                  <a:cubicBezTo>
                    <a:pt x="2683" y="5504"/>
                    <a:pt x="2704" y="5494"/>
                    <a:pt x="2704" y="5473"/>
                  </a:cubicBezTo>
                  <a:lnTo>
                    <a:pt x="2704" y="43"/>
                  </a:lnTo>
                  <a:cubicBezTo>
                    <a:pt x="2704" y="22"/>
                    <a:pt x="2683" y="1"/>
                    <a:pt x="26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16"/>
            <p:cNvSpPr/>
            <p:nvPr/>
          </p:nvSpPr>
          <p:spPr>
            <a:xfrm>
              <a:off x="3674100" y="792225"/>
              <a:ext cx="49100" cy="121200"/>
            </a:xfrm>
            <a:custGeom>
              <a:rect b="b" l="l" r="r" t="t"/>
              <a:pathLst>
                <a:path extrusionOk="0" h="4848" w="1964">
                  <a:moveTo>
                    <a:pt x="1879" y="86"/>
                  </a:moveTo>
                  <a:lnTo>
                    <a:pt x="1879" y="4773"/>
                  </a:lnTo>
                  <a:lnTo>
                    <a:pt x="86" y="4773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816"/>
                  </a:lnTo>
                  <a:cubicBezTo>
                    <a:pt x="1" y="4837"/>
                    <a:pt x="22" y="4848"/>
                    <a:pt x="43" y="4848"/>
                  </a:cubicBezTo>
                  <a:lnTo>
                    <a:pt x="1921" y="4848"/>
                  </a:lnTo>
                  <a:cubicBezTo>
                    <a:pt x="1942" y="4848"/>
                    <a:pt x="1963" y="4837"/>
                    <a:pt x="1963" y="4816"/>
                  </a:cubicBezTo>
                  <a:lnTo>
                    <a:pt x="1963" y="43"/>
                  </a:lnTo>
                  <a:cubicBezTo>
                    <a:pt x="1963" y="22"/>
                    <a:pt x="1942" y="1"/>
                    <a:pt x="19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16"/>
            <p:cNvSpPr/>
            <p:nvPr/>
          </p:nvSpPr>
          <p:spPr>
            <a:xfrm>
              <a:off x="3693475" y="792225"/>
              <a:ext cx="10100" cy="121200"/>
            </a:xfrm>
            <a:custGeom>
              <a:rect b="b" l="l" r="r" t="t"/>
              <a:pathLst>
                <a:path extrusionOk="0" h="4848" w="404">
                  <a:moveTo>
                    <a:pt x="329" y="86"/>
                  </a:moveTo>
                  <a:lnTo>
                    <a:pt x="329" y="4773"/>
                  </a:lnTo>
                  <a:lnTo>
                    <a:pt x="85" y="4773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816"/>
                  </a:lnTo>
                  <a:cubicBezTo>
                    <a:pt x="1" y="4837"/>
                    <a:pt x="22" y="4848"/>
                    <a:pt x="43" y="4848"/>
                  </a:cubicBezTo>
                  <a:lnTo>
                    <a:pt x="371" y="4848"/>
                  </a:lnTo>
                  <a:cubicBezTo>
                    <a:pt x="393" y="4848"/>
                    <a:pt x="404" y="4837"/>
                    <a:pt x="404" y="4816"/>
                  </a:cubicBezTo>
                  <a:lnTo>
                    <a:pt x="404" y="43"/>
                  </a:lnTo>
                  <a:cubicBezTo>
                    <a:pt x="404" y="22"/>
                    <a:pt x="393" y="1"/>
                    <a:pt x="3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16"/>
            <p:cNvSpPr/>
            <p:nvPr/>
          </p:nvSpPr>
          <p:spPr>
            <a:xfrm>
              <a:off x="3708325" y="862225"/>
              <a:ext cx="7700" cy="7725"/>
            </a:xfrm>
            <a:custGeom>
              <a:rect b="b" l="l" r="r" t="t"/>
              <a:pathLst>
                <a:path extrusionOk="0" h="309" w="308">
                  <a:moveTo>
                    <a:pt x="149" y="75"/>
                  </a:moveTo>
                  <a:cubicBezTo>
                    <a:pt x="191" y="75"/>
                    <a:pt x="223" y="118"/>
                    <a:pt x="223" y="149"/>
                  </a:cubicBezTo>
                  <a:cubicBezTo>
                    <a:pt x="223" y="192"/>
                    <a:pt x="191" y="224"/>
                    <a:pt x="149" y="224"/>
                  </a:cubicBezTo>
                  <a:cubicBezTo>
                    <a:pt x="117" y="224"/>
                    <a:pt x="85" y="192"/>
                    <a:pt x="85" y="149"/>
                  </a:cubicBezTo>
                  <a:cubicBezTo>
                    <a:pt x="85" y="118"/>
                    <a:pt x="117" y="75"/>
                    <a:pt x="149" y="75"/>
                  </a:cubicBezTo>
                  <a:close/>
                  <a:moveTo>
                    <a:pt x="149" y="1"/>
                  </a:moveTo>
                  <a:cubicBezTo>
                    <a:pt x="64" y="1"/>
                    <a:pt x="0" y="64"/>
                    <a:pt x="0" y="149"/>
                  </a:cubicBezTo>
                  <a:cubicBezTo>
                    <a:pt x="0" y="234"/>
                    <a:pt x="64" y="309"/>
                    <a:pt x="149" y="309"/>
                  </a:cubicBezTo>
                  <a:cubicBezTo>
                    <a:pt x="234" y="309"/>
                    <a:pt x="308" y="234"/>
                    <a:pt x="308" y="149"/>
                  </a:cubicBezTo>
                  <a:cubicBezTo>
                    <a:pt x="308" y="64"/>
                    <a:pt x="234" y="1"/>
                    <a:pt x="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16"/>
            <p:cNvSpPr/>
            <p:nvPr/>
          </p:nvSpPr>
          <p:spPr>
            <a:xfrm>
              <a:off x="3701425" y="848200"/>
              <a:ext cx="21500" cy="9275"/>
            </a:xfrm>
            <a:custGeom>
              <a:rect b="b" l="l" r="r" t="t"/>
              <a:pathLst>
                <a:path extrusionOk="0" h="371" w="860">
                  <a:moveTo>
                    <a:pt x="774" y="85"/>
                  </a:moveTo>
                  <a:lnTo>
                    <a:pt x="774" y="297"/>
                  </a:lnTo>
                  <a:lnTo>
                    <a:pt x="86" y="29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39"/>
                  </a:lnTo>
                  <a:cubicBezTo>
                    <a:pt x="1" y="361"/>
                    <a:pt x="22" y="371"/>
                    <a:pt x="43" y="371"/>
                  </a:cubicBezTo>
                  <a:lnTo>
                    <a:pt x="817" y="371"/>
                  </a:lnTo>
                  <a:cubicBezTo>
                    <a:pt x="838" y="371"/>
                    <a:pt x="859" y="361"/>
                    <a:pt x="859" y="339"/>
                  </a:cubicBezTo>
                  <a:lnTo>
                    <a:pt x="859" y="42"/>
                  </a:lnTo>
                  <a:cubicBezTo>
                    <a:pt x="859" y="21"/>
                    <a:pt x="838" y="0"/>
                    <a:pt x="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16"/>
            <p:cNvSpPr/>
            <p:nvPr/>
          </p:nvSpPr>
          <p:spPr>
            <a:xfrm>
              <a:off x="3674100" y="848200"/>
              <a:ext cx="21525" cy="9275"/>
            </a:xfrm>
            <a:custGeom>
              <a:rect b="b" l="l" r="r" t="t"/>
              <a:pathLst>
                <a:path extrusionOk="0" h="371" w="861">
                  <a:moveTo>
                    <a:pt x="776" y="85"/>
                  </a:moveTo>
                  <a:lnTo>
                    <a:pt x="776" y="297"/>
                  </a:lnTo>
                  <a:lnTo>
                    <a:pt x="86" y="29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39"/>
                  </a:lnTo>
                  <a:cubicBezTo>
                    <a:pt x="1" y="361"/>
                    <a:pt x="22" y="371"/>
                    <a:pt x="43" y="371"/>
                  </a:cubicBezTo>
                  <a:lnTo>
                    <a:pt x="818" y="371"/>
                  </a:lnTo>
                  <a:cubicBezTo>
                    <a:pt x="839" y="371"/>
                    <a:pt x="860" y="361"/>
                    <a:pt x="860" y="339"/>
                  </a:cubicBezTo>
                  <a:lnTo>
                    <a:pt x="860" y="42"/>
                  </a:lnTo>
                  <a:cubicBezTo>
                    <a:pt x="860" y="21"/>
                    <a:pt x="839" y="0"/>
                    <a:pt x="8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16"/>
            <p:cNvSpPr/>
            <p:nvPr/>
          </p:nvSpPr>
          <p:spPr>
            <a:xfrm>
              <a:off x="3631425" y="881600"/>
              <a:ext cx="35575" cy="1875"/>
            </a:xfrm>
            <a:custGeom>
              <a:rect b="b" l="l" r="r" t="t"/>
              <a:pathLst>
                <a:path extrusionOk="0" h="75" w="1423">
                  <a:moveTo>
                    <a:pt x="43" y="0"/>
                  </a:moveTo>
                  <a:cubicBezTo>
                    <a:pt x="11" y="0"/>
                    <a:pt x="1" y="22"/>
                    <a:pt x="1" y="43"/>
                  </a:cubicBezTo>
                  <a:cubicBezTo>
                    <a:pt x="1" y="64"/>
                    <a:pt x="11" y="74"/>
                    <a:pt x="43" y="74"/>
                  </a:cubicBezTo>
                  <a:lnTo>
                    <a:pt x="1380" y="74"/>
                  </a:lnTo>
                  <a:cubicBezTo>
                    <a:pt x="1401" y="74"/>
                    <a:pt x="1422" y="64"/>
                    <a:pt x="1422" y="43"/>
                  </a:cubicBezTo>
                  <a:cubicBezTo>
                    <a:pt x="1422" y="22"/>
                    <a:pt x="1401" y="0"/>
                    <a:pt x="13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16"/>
            <p:cNvSpPr/>
            <p:nvPr/>
          </p:nvSpPr>
          <p:spPr>
            <a:xfrm>
              <a:off x="3730325" y="881600"/>
              <a:ext cx="35550" cy="1875"/>
            </a:xfrm>
            <a:custGeom>
              <a:rect b="b" l="l" r="r" t="t"/>
              <a:pathLst>
                <a:path extrusionOk="0" h="75" w="1422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74"/>
                    <a:pt x="43" y="74"/>
                  </a:cubicBezTo>
                  <a:lnTo>
                    <a:pt x="1379" y="74"/>
                  </a:lnTo>
                  <a:cubicBezTo>
                    <a:pt x="1400" y="74"/>
                    <a:pt x="1421" y="64"/>
                    <a:pt x="1421" y="43"/>
                  </a:cubicBezTo>
                  <a:cubicBezTo>
                    <a:pt x="1421" y="22"/>
                    <a:pt x="1400" y="0"/>
                    <a:pt x="1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16"/>
            <p:cNvSpPr/>
            <p:nvPr/>
          </p:nvSpPr>
          <p:spPr>
            <a:xfrm>
              <a:off x="3197150" y="762825"/>
              <a:ext cx="9825" cy="184800"/>
            </a:xfrm>
            <a:custGeom>
              <a:rect b="b" l="l" r="r" t="t"/>
              <a:pathLst>
                <a:path extrusionOk="0" h="7392" w="393">
                  <a:moveTo>
                    <a:pt x="319" y="74"/>
                  </a:moveTo>
                  <a:lnTo>
                    <a:pt x="319" y="7318"/>
                  </a:lnTo>
                  <a:lnTo>
                    <a:pt x="85" y="7318"/>
                  </a:lnTo>
                  <a:lnTo>
                    <a:pt x="85" y="74"/>
                  </a:lnTo>
                  <a:close/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lnTo>
                    <a:pt x="1" y="7360"/>
                  </a:lnTo>
                  <a:cubicBezTo>
                    <a:pt x="1" y="7381"/>
                    <a:pt x="22" y="7392"/>
                    <a:pt x="43" y="7392"/>
                  </a:cubicBezTo>
                  <a:lnTo>
                    <a:pt x="350" y="7392"/>
                  </a:lnTo>
                  <a:cubicBezTo>
                    <a:pt x="382" y="7392"/>
                    <a:pt x="393" y="7381"/>
                    <a:pt x="393" y="7360"/>
                  </a:cubicBezTo>
                  <a:lnTo>
                    <a:pt x="393" y="43"/>
                  </a:lnTo>
                  <a:cubicBezTo>
                    <a:pt x="393" y="10"/>
                    <a:pt x="382" y="0"/>
                    <a:pt x="3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16"/>
            <p:cNvSpPr/>
            <p:nvPr/>
          </p:nvSpPr>
          <p:spPr>
            <a:xfrm>
              <a:off x="3205100" y="881600"/>
              <a:ext cx="390825" cy="66025"/>
            </a:xfrm>
            <a:custGeom>
              <a:rect b="b" l="l" r="r" t="t"/>
              <a:pathLst>
                <a:path extrusionOk="0" h="2641" w="15633">
                  <a:moveTo>
                    <a:pt x="15548" y="74"/>
                  </a:moveTo>
                  <a:lnTo>
                    <a:pt x="15548" y="2567"/>
                  </a:lnTo>
                  <a:lnTo>
                    <a:pt x="75" y="2567"/>
                  </a:lnTo>
                  <a:lnTo>
                    <a:pt x="75" y="74"/>
                  </a:lnTo>
                  <a:close/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11" y="2641"/>
                    <a:pt x="32" y="2641"/>
                  </a:cubicBezTo>
                  <a:lnTo>
                    <a:pt x="15590" y="2641"/>
                  </a:lnTo>
                  <a:cubicBezTo>
                    <a:pt x="15612" y="2641"/>
                    <a:pt x="15633" y="2630"/>
                    <a:pt x="15633" y="2609"/>
                  </a:cubicBezTo>
                  <a:lnTo>
                    <a:pt x="15633" y="43"/>
                  </a:lnTo>
                  <a:cubicBezTo>
                    <a:pt x="15633" y="22"/>
                    <a:pt x="15612" y="0"/>
                    <a:pt x="15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16"/>
            <p:cNvSpPr/>
            <p:nvPr/>
          </p:nvSpPr>
          <p:spPr>
            <a:xfrm>
              <a:off x="322232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16"/>
            <p:cNvSpPr/>
            <p:nvPr/>
          </p:nvSpPr>
          <p:spPr>
            <a:xfrm>
              <a:off x="3241950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16"/>
            <p:cNvSpPr/>
            <p:nvPr/>
          </p:nvSpPr>
          <p:spPr>
            <a:xfrm>
              <a:off x="326157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1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16"/>
            <p:cNvSpPr/>
            <p:nvPr/>
          </p:nvSpPr>
          <p:spPr>
            <a:xfrm>
              <a:off x="3281475" y="881600"/>
              <a:ext cx="1850" cy="66025"/>
            </a:xfrm>
            <a:custGeom>
              <a:rect b="b" l="l" r="r" t="t"/>
              <a:pathLst>
                <a:path extrusionOk="0" h="2641" w="74">
                  <a:moveTo>
                    <a:pt x="31" y="0"/>
                  </a:moveTo>
                  <a:cubicBezTo>
                    <a:pt x="10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0" y="2641"/>
                    <a:pt x="31" y="2641"/>
                  </a:cubicBezTo>
                  <a:cubicBezTo>
                    <a:pt x="64" y="2641"/>
                    <a:pt x="74" y="2630"/>
                    <a:pt x="74" y="2609"/>
                  </a:cubicBezTo>
                  <a:lnTo>
                    <a:pt x="74" y="43"/>
                  </a:lnTo>
                  <a:cubicBezTo>
                    <a:pt x="74" y="22"/>
                    <a:pt x="64" y="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16"/>
            <p:cNvSpPr/>
            <p:nvPr/>
          </p:nvSpPr>
          <p:spPr>
            <a:xfrm>
              <a:off x="330107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16"/>
            <p:cNvSpPr/>
            <p:nvPr/>
          </p:nvSpPr>
          <p:spPr>
            <a:xfrm>
              <a:off x="3320700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16"/>
            <p:cNvSpPr/>
            <p:nvPr/>
          </p:nvSpPr>
          <p:spPr>
            <a:xfrm>
              <a:off x="334032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16"/>
            <p:cNvSpPr/>
            <p:nvPr/>
          </p:nvSpPr>
          <p:spPr>
            <a:xfrm>
              <a:off x="3360200" y="881600"/>
              <a:ext cx="1900" cy="66025"/>
            </a:xfrm>
            <a:custGeom>
              <a:rect b="b" l="l" r="r" t="t"/>
              <a:pathLst>
                <a:path extrusionOk="0" h="2641" w="76">
                  <a:moveTo>
                    <a:pt x="33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3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6"/>
            <p:cNvSpPr/>
            <p:nvPr/>
          </p:nvSpPr>
          <p:spPr>
            <a:xfrm>
              <a:off x="3379825" y="881600"/>
              <a:ext cx="1875" cy="66025"/>
            </a:xfrm>
            <a:custGeom>
              <a:rect b="b" l="l" r="r" t="t"/>
              <a:pathLst>
                <a:path extrusionOk="0" h="2641" w="75">
                  <a:moveTo>
                    <a:pt x="43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4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6"/>
            <p:cNvSpPr/>
            <p:nvPr/>
          </p:nvSpPr>
          <p:spPr>
            <a:xfrm>
              <a:off x="339942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5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5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6"/>
            <p:cNvSpPr/>
            <p:nvPr/>
          </p:nvSpPr>
          <p:spPr>
            <a:xfrm>
              <a:off x="3419050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6"/>
            <p:cNvSpPr/>
            <p:nvPr/>
          </p:nvSpPr>
          <p:spPr>
            <a:xfrm>
              <a:off x="343867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6"/>
            <p:cNvSpPr/>
            <p:nvPr/>
          </p:nvSpPr>
          <p:spPr>
            <a:xfrm>
              <a:off x="3458575" y="881600"/>
              <a:ext cx="1875" cy="66025"/>
            </a:xfrm>
            <a:custGeom>
              <a:rect b="b" l="l" r="r" t="t"/>
              <a:pathLst>
                <a:path extrusionOk="0" h="2641" w="75">
                  <a:moveTo>
                    <a:pt x="32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32" y="2641"/>
                  </a:cubicBezTo>
                  <a:cubicBezTo>
                    <a:pt x="64" y="2641"/>
                    <a:pt x="74" y="2630"/>
                    <a:pt x="74" y="2609"/>
                  </a:cubicBezTo>
                  <a:lnTo>
                    <a:pt x="74" y="43"/>
                  </a:lnTo>
                  <a:cubicBezTo>
                    <a:pt x="74" y="22"/>
                    <a:pt x="64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6"/>
            <p:cNvSpPr/>
            <p:nvPr/>
          </p:nvSpPr>
          <p:spPr>
            <a:xfrm>
              <a:off x="3478200" y="881600"/>
              <a:ext cx="2125" cy="66025"/>
            </a:xfrm>
            <a:custGeom>
              <a:rect b="b" l="l" r="r" t="t"/>
              <a:pathLst>
                <a:path extrusionOk="0" h="2641" w="85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1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6"/>
            <p:cNvSpPr/>
            <p:nvPr/>
          </p:nvSpPr>
          <p:spPr>
            <a:xfrm>
              <a:off x="3497800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5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5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6"/>
            <p:cNvSpPr/>
            <p:nvPr/>
          </p:nvSpPr>
          <p:spPr>
            <a:xfrm>
              <a:off x="351742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6"/>
            <p:cNvSpPr/>
            <p:nvPr/>
          </p:nvSpPr>
          <p:spPr>
            <a:xfrm>
              <a:off x="3537300" y="881600"/>
              <a:ext cx="1900" cy="66025"/>
            </a:xfrm>
            <a:custGeom>
              <a:rect b="b" l="l" r="r" t="t"/>
              <a:pathLst>
                <a:path extrusionOk="0" h="2641" w="76">
                  <a:moveTo>
                    <a:pt x="33" y="0"/>
                  </a:moveTo>
                  <a:cubicBezTo>
                    <a:pt x="1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12" y="2641"/>
                    <a:pt x="3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6"/>
            <p:cNvSpPr/>
            <p:nvPr/>
          </p:nvSpPr>
          <p:spPr>
            <a:xfrm>
              <a:off x="3556925" y="881600"/>
              <a:ext cx="1900" cy="66025"/>
            </a:xfrm>
            <a:custGeom>
              <a:rect b="b" l="l" r="r" t="t"/>
              <a:pathLst>
                <a:path extrusionOk="0" h="2641" w="76">
                  <a:moveTo>
                    <a:pt x="43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4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6"/>
            <p:cNvSpPr/>
            <p:nvPr/>
          </p:nvSpPr>
          <p:spPr>
            <a:xfrm>
              <a:off x="3576550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1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6"/>
            <p:cNvSpPr/>
            <p:nvPr/>
          </p:nvSpPr>
          <p:spPr>
            <a:xfrm>
              <a:off x="3812775" y="933825"/>
              <a:ext cx="1875" cy="38475"/>
            </a:xfrm>
            <a:custGeom>
              <a:rect b="b" l="l" r="r" t="t"/>
              <a:pathLst>
                <a:path extrusionOk="0" h="1539" w="75">
                  <a:moveTo>
                    <a:pt x="1" y="0"/>
                  </a:moveTo>
                  <a:lnTo>
                    <a:pt x="1" y="1538"/>
                  </a:lnTo>
                  <a:lnTo>
                    <a:pt x="75" y="153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6"/>
            <p:cNvSpPr/>
            <p:nvPr/>
          </p:nvSpPr>
          <p:spPr>
            <a:xfrm>
              <a:off x="3831600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6"/>
            <p:cNvSpPr/>
            <p:nvPr/>
          </p:nvSpPr>
          <p:spPr>
            <a:xfrm>
              <a:off x="3850700" y="933825"/>
              <a:ext cx="2125" cy="38475"/>
            </a:xfrm>
            <a:custGeom>
              <a:rect b="b" l="l" r="r" t="t"/>
              <a:pathLst>
                <a:path extrusionOk="0" h="1539" w="85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6"/>
            <p:cNvSpPr/>
            <p:nvPr/>
          </p:nvSpPr>
          <p:spPr>
            <a:xfrm>
              <a:off x="3869775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1" y="0"/>
                  </a:moveTo>
                  <a:lnTo>
                    <a:pt x="1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6"/>
            <p:cNvSpPr/>
            <p:nvPr/>
          </p:nvSpPr>
          <p:spPr>
            <a:xfrm>
              <a:off x="3888875" y="933825"/>
              <a:ext cx="1875" cy="38475"/>
            </a:xfrm>
            <a:custGeom>
              <a:rect b="b" l="l" r="r" t="t"/>
              <a:pathLst>
                <a:path extrusionOk="0" h="1539" w="75">
                  <a:moveTo>
                    <a:pt x="0" y="0"/>
                  </a:moveTo>
                  <a:lnTo>
                    <a:pt x="0" y="1538"/>
                  </a:lnTo>
                  <a:lnTo>
                    <a:pt x="75" y="153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6"/>
            <p:cNvSpPr/>
            <p:nvPr/>
          </p:nvSpPr>
          <p:spPr>
            <a:xfrm>
              <a:off x="3907700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1" y="0"/>
                  </a:moveTo>
                  <a:lnTo>
                    <a:pt x="1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6"/>
            <p:cNvSpPr/>
            <p:nvPr/>
          </p:nvSpPr>
          <p:spPr>
            <a:xfrm>
              <a:off x="3926800" y="933825"/>
              <a:ext cx="2125" cy="38475"/>
            </a:xfrm>
            <a:custGeom>
              <a:rect b="b" l="l" r="r" t="t"/>
              <a:pathLst>
                <a:path extrusionOk="0" h="1539" w="85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6"/>
            <p:cNvSpPr/>
            <p:nvPr/>
          </p:nvSpPr>
          <p:spPr>
            <a:xfrm>
              <a:off x="3945875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1" y="0"/>
                  </a:moveTo>
                  <a:lnTo>
                    <a:pt x="1" y="1538"/>
                  </a:lnTo>
                  <a:lnTo>
                    <a:pt x="86" y="1538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6"/>
            <p:cNvSpPr/>
            <p:nvPr/>
          </p:nvSpPr>
          <p:spPr>
            <a:xfrm>
              <a:off x="3964975" y="933825"/>
              <a:ext cx="1875" cy="38475"/>
            </a:xfrm>
            <a:custGeom>
              <a:rect b="b" l="l" r="r" t="t"/>
              <a:pathLst>
                <a:path extrusionOk="0" h="1539" w="75">
                  <a:moveTo>
                    <a:pt x="0" y="0"/>
                  </a:moveTo>
                  <a:lnTo>
                    <a:pt x="0" y="1538"/>
                  </a:lnTo>
                  <a:lnTo>
                    <a:pt x="74" y="153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6"/>
            <p:cNvSpPr/>
            <p:nvPr/>
          </p:nvSpPr>
          <p:spPr>
            <a:xfrm>
              <a:off x="3983775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1" y="0"/>
                  </a:moveTo>
                  <a:lnTo>
                    <a:pt x="1" y="1538"/>
                  </a:lnTo>
                  <a:lnTo>
                    <a:pt x="86" y="1538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6"/>
            <p:cNvSpPr/>
            <p:nvPr/>
          </p:nvSpPr>
          <p:spPr>
            <a:xfrm>
              <a:off x="4002875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6"/>
            <p:cNvSpPr/>
            <p:nvPr/>
          </p:nvSpPr>
          <p:spPr>
            <a:xfrm>
              <a:off x="3770900" y="420000"/>
              <a:ext cx="84575" cy="84600"/>
            </a:xfrm>
            <a:custGeom>
              <a:rect b="b" l="l" r="r" t="t"/>
              <a:pathLst>
                <a:path extrusionOk="0" h="3384" w="3383">
                  <a:moveTo>
                    <a:pt x="1697" y="75"/>
                  </a:moveTo>
                  <a:cubicBezTo>
                    <a:pt x="2577" y="75"/>
                    <a:pt x="3309" y="806"/>
                    <a:pt x="3309" y="1687"/>
                  </a:cubicBezTo>
                  <a:cubicBezTo>
                    <a:pt x="3309" y="2578"/>
                    <a:pt x="2577" y="3309"/>
                    <a:pt x="1697" y="3309"/>
                  </a:cubicBezTo>
                  <a:cubicBezTo>
                    <a:pt x="806" y="3309"/>
                    <a:pt x="85" y="2578"/>
                    <a:pt x="85" y="1687"/>
                  </a:cubicBezTo>
                  <a:cubicBezTo>
                    <a:pt x="85" y="806"/>
                    <a:pt x="806" y="75"/>
                    <a:pt x="1697" y="75"/>
                  </a:cubicBezTo>
                  <a:close/>
                  <a:moveTo>
                    <a:pt x="1697" y="0"/>
                  </a:moveTo>
                  <a:cubicBezTo>
                    <a:pt x="753" y="0"/>
                    <a:pt x="0" y="754"/>
                    <a:pt x="0" y="1687"/>
                  </a:cubicBezTo>
                  <a:cubicBezTo>
                    <a:pt x="0" y="2630"/>
                    <a:pt x="753" y="3384"/>
                    <a:pt x="1697" y="3384"/>
                  </a:cubicBezTo>
                  <a:cubicBezTo>
                    <a:pt x="2630" y="3384"/>
                    <a:pt x="3383" y="2630"/>
                    <a:pt x="3383" y="1687"/>
                  </a:cubicBezTo>
                  <a:cubicBezTo>
                    <a:pt x="3383" y="754"/>
                    <a:pt x="2630" y="0"/>
                    <a:pt x="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6"/>
            <p:cNvSpPr/>
            <p:nvPr/>
          </p:nvSpPr>
          <p:spPr>
            <a:xfrm>
              <a:off x="3780700" y="429825"/>
              <a:ext cx="64975" cy="64950"/>
            </a:xfrm>
            <a:custGeom>
              <a:rect b="b" l="l" r="r" t="t"/>
              <a:pathLst>
                <a:path extrusionOk="0" h="2598" w="2599">
                  <a:moveTo>
                    <a:pt x="1305" y="74"/>
                  </a:moveTo>
                  <a:cubicBezTo>
                    <a:pt x="1973" y="74"/>
                    <a:pt x="2524" y="625"/>
                    <a:pt x="2524" y="1294"/>
                  </a:cubicBezTo>
                  <a:cubicBezTo>
                    <a:pt x="2524" y="1973"/>
                    <a:pt x="1973" y="2513"/>
                    <a:pt x="1305" y="2513"/>
                  </a:cubicBezTo>
                  <a:cubicBezTo>
                    <a:pt x="626" y="2513"/>
                    <a:pt x="85" y="1973"/>
                    <a:pt x="85" y="1294"/>
                  </a:cubicBezTo>
                  <a:cubicBezTo>
                    <a:pt x="85" y="625"/>
                    <a:pt x="626" y="74"/>
                    <a:pt x="1305" y="74"/>
                  </a:cubicBezTo>
                  <a:close/>
                  <a:moveTo>
                    <a:pt x="1305" y="0"/>
                  </a:moveTo>
                  <a:cubicBezTo>
                    <a:pt x="584" y="0"/>
                    <a:pt x="0" y="583"/>
                    <a:pt x="0" y="1294"/>
                  </a:cubicBezTo>
                  <a:cubicBezTo>
                    <a:pt x="0" y="2015"/>
                    <a:pt x="584" y="2598"/>
                    <a:pt x="1305" y="2598"/>
                  </a:cubicBezTo>
                  <a:cubicBezTo>
                    <a:pt x="2015" y="2598"/>
                    <a:pt x="2599" y="2015"/>
                    <a:pt x="2599" y="1294"/>
                  </a:cubicBezTo>
                  <a:cubicBezTo>
                    <a:pt x="2599" y="583"/>
                    <a:pt x="2015" y="0"/>
                    <a:pt x="13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6"/>
            <p:cNvSpPr/>
            <p:nvPr/>
          </p:nvSpPr>
          <p:spPr>
            <a:xfrm>
              <a:off x="3806950" y="429750"/>
              <a:ext cx="12475" cy="65025"/>
            </a:xfrm>
            <a:custGeom>
              <a:rect b="b" l="l" r="r" t="t"/>
              <a:pathLst>
                <a:path extrusionOk="0" h="2601" w="499">
                  <a:moveTo>
                    <a:pt x="250" y="82"/>
                  </a:moveTo>
                  <a:cubicBezTo>
                    <a:pt x="308" y="82"/>
                    <a:pt x="366" y="87"/>
                    <a:pt x="425" y="98"/>
                  </a:cubicBezTo>
                  <a:lnTo>
                    <a:pt x="425" y="2506"/>
                  </a:lnTo>
                  <a:cubicBezTo>
                    <a:pt x="366" y="2516"/>
                    <a:pt x="308" y="2522"/>
                    <a:pt x="250" y="2522"/>
                  </a:cubicBezTo>
                  <a:cubicBezTo>
                    <a:pt x="191" y="2522"/>
                    <a:pt x="133" y="2516"/>
                    <a:pt x="74" y="2506"/>
                  </a:cubicBezTo>
                  <a:lnTo>
                    <a:pt x="74" y="98"/>
                  </a:lnTo>
                  <a:cubicBezTo>
                    <a:pt x="133" y="87"/>
                    <a:pt x="191" y="82"/>
                    <a:pt x="250" y="82"/>
                  </a:cubicBezTo>
                  <a:close/>
                  <a:moveTo>
                    <a:pt x="250" y="0"/>
                  </a:moveTo>
                  <a:cubicBezTo>
                    <a:pt x="178" y="0"/>
                    <a:pt x="106" y="8"/>
                    <a:pt x="32" y="24"/>
                  </a:cubicBezTo>
                  <a:lnTo>
                    <a:pt x="1" y="24"/>
                  </a:lnTo>
                  <a:lnTo>
                    <a:pt x="1" y="2580"/>
                  </a:lnTo>
                  <a:lnTo>
                    <a:pt x="32" y="2580"/>
                  </a:lnTo>
                  <a:cubicBezTo>
                    <a:pt x="107" y="2601"/>
                    <a:pt x="180" y="2601"/>
                    <a:pt x="255" y="2601"/>
                  </a:cubicBezTo>
                  <a:cubicBezTo>
                    <a:pt x="319" y="2601"/>
                    <a:pt x="393" y="2601"/>
                    <a:pt x="467" y="2580"/>
                  </a:cubicBezTo>
                  <a:lnTo>
                    <a:pt x="499" y="2580"/>
                  </a:lnTo>
                  <a:lnTo>
                    <a:pt x="499" y="24"/>
                  </a:lnTo>
                  <a:lnTo>
                    <a:pt x="467" y="24"/>
                  </a:lnTo>
                  <a:cubicBezTo>
                    <a:pt x="393" y="8"/>
                    <a:pt x="321" y="0"/>
                    <a:pt x="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6"/>
            <p:cNvSpPr/>
            <p:nvPr/>
          </p:nvSpPr>
          <p:spPr>
            <a:xfrm>
              <a:off x="3780700" y="459225"/>
              <a:ext cx="28125" cy="6150"/>
            </a:xfrm>
            <a:custGeom>
              <a:rect b="b" l="l" r="r" t="t"/>
              <a:pathLst>
                <a:path extrusionOk="0" h="246" w="1125">
                  <a:moveTo>
                    <a:pt x="1051" y="75"/>
                  </a:moveTo>
                  <a:lnTo>
                    <a:pt x="1051" y="170"/>
                  </a:lnTo>
                  <a:lnTo>
                    <a:pt x="85" y="170"/>
                  </a:lnTo>
                  <a:lnTo>
                    <a:pt x="85" y="118"/>
                  </a:lnTo>
                  <a:lnTo>
                    <a:pt x="85" y="75"/>
                  </a:lnTo>
                  <a:close/>
                  <a:moveTo>
                    <a:pt x="0" y="1"/>
                  </a:moveTo>
                  <a:lnTo>
                    <a:pt x="0" y="33"/>
                  </a:lnTo>
                  <a:lnTo>
                    <a:pt x="0" y="118"/>
                  </a:lnTo>
                  <a:lnTo>
                    <a:pt x="0" y="213"/>
                  </a:lnTo>
                  <a:lnTo>
                    <a:pt x="0" y="245"/>
                  </a:lnTo>
                  <a:lnTo>
                    <a:pt x="1124" y="245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6"/>
            <p:cNvSpPr/>
            <p:nvPr/>
          </p:nvSpPr>
          <p:spPr>
            <a:xfrm>
              <a:off x="3817550" y="459225"/>
              <a:ext cx="28125" cy="6150"/>
            </a:xfrm>
            <a:custGeom>
              <a:rect b="b" l="l" r="r" t="t"/>
              <a:pathLst>
                <a:path extrusionOk="0" h="246" w="1125">
                  <a:moveTo>
                    <a:pt x="1040" y="75"/>
                  </a:moveTo>
                  <a:cubicBezTo>
                    <a:pt x="1050" y="97"/>
                    <a:pt x="1050" y="107"/>
                    <a:pt x="1050" y="118"/>
                  </a:cubicBezTo>
                  <a:cubicBezTo>
                    <a:pt x="1050" y="139"/>
                    <a:pt x="1050" y="149"/>
                    <a:pt x="1040" y="170"/>
                  </a:cubicBezTo>
                  <a:lnTo>
                    <a:pt x="75" y="170"/>
                  </a:lnTo>
                  <a:lnTo>
                    <a:pt x="75" y="75"/>
                  </a:lnTo>
                  <a:close/>
                  <a:moveTo>
                    <a:pt x="1" y="1"/>
                  </a:moveTo>
                  <a:lnTo>
                    <a:pt x="1" y="245"/>
                  </a:lnTo>
                  <a:lnTo>
                    <a:pt x="1125" y="245"/>
                  </a:lnTo>
                  <a:lnTo>
                    <a:pt x="1125" y="213"/>
                  </a:lnTo>
                  <a:lnTo>
                    <a:pt x="1125" y="118"/>
                  </a:lnTo>
                  <a:lnTo>
                    <a:pt x="1125" y="33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6"/>
            <p:cNvSpPr/>
            <p:nvPr/>
          </p:nvSpPr>
          <p:spPr>
            <a:xfrm>
              <a:off x="3666700" y="526850"/>
              <a:ext cx="294050" cy="1875"/>
            </a:xfrm>
            <a:custGeom>
              <a:rect b="b" l="l" r="r" t="t"/>
              <a:pathLst>
                <a:path extrusionOk="0" h="75" w="11762">
                  <a:moveTo>
                    <a:pt x="0" y="1"/>
                  </a:moveTo>
                  <a:lnTo>
                    <a:pt x="0" y="74"/>
                  </a:lnTo>
                  <a:lnTo>
                    <a:pt x="11762" y="74"/>
                  </a:lnTo>
                  <a:lnTo>
                    <a:pt x="117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6"/>
            <p:cNvSpPr/>
            <p:nvPr/>
          </p:nvSpPr>
          <p:spPr>
            <a:xfrm>
              <a:off x="3646825" y="546475"/>
              <a:ext cx="2125" cy="23600"/>
            </a:xfrm>
            <a:custGeom>
              <a:rect b="b" l="l" r="r" t="t"/>
              <a:pathLst>
                <a:path extrusionOk="0" h="944" w="85">
                  <a:moveTo>
                    <a:pt x="0" y="0"/>
                  </a:moveTo>
                  <a:lnTo>
                    <a:pt x="0" y="944"/>
                  </a:lnTo>
                  <a:lnTo>
                    <a:pt x="85" y="94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6"/>
            <p:cNvSpPr/>
            <p:nvPr/>
          </p:nvSpPr>
          <p:spPr>
            <a:xfrm>
              <a:off x="3674100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1" y="1"/>
                  </a:moveTo>
                  <a:lnTo>
                    <a:pt x="1" y="1687"/>
                  </a:lnTo>
                  <a:lnTo>
                    <a:pt x="86" y="1687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6"/>
            <p:cNvSpPr/>
            <p:nvPr/>
          </p:nvSpPr>
          <p:spPr>
            <a:xfrm>
              <a:off x="3701425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1" y="1"/>
                  </a:moveTo>
                  <a:lnTo>
                    <a:pt x="1" y="1687"/>
                  </a:lnTo>
                  <a:lnTo>
                    <a:pt x="86" y="1687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6"/>
            <p:cNvSpPr/>
            <p:nvPr/>
          </p:nvSpPr>
          <p:spPr>
            <a:xfrm>
              <a:off x="3728725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1" y="1"/>
                  </a:moveTo>
                  <a:lnTo>
                    <a:pt x="1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6"/>
            <p:cNvSpPr/>
            <p:nvPr/>
          </p:nvSpPr>
          <p:spPr>
            <a:xfrm>
              <a:off x="3756050" y="527900"/>
              <a:ext cx="1875" cy="42175"/>
            </a:xfrm>
            <a:custGeom>
              <a:rect b="b" l="l" r="r" t="t"/>
              <a:pathLst>
                <a:path extrusionOk="0" h="1687" w="75">
                  <a:moveTo>
                    <a:pt x="0" y="1"/>
                  </a:moveTo>
                  <a:lnTo>
                    <a:pt x="0" y="1687"/>
                  </a:lnTo>
                  <a:lnTo>
                    <a:pt x="74" y="1687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6"/>
            <p:cNvSpPr/>
            <p:nvPr/>
          </p:nvSpPr>
          <p:spPr>
            <a:xfrm>
              <a:off x="3783350" y="527900"/>
              <a:ext cx="1875" cy="42175"/>
            </a:xfrm>
            <a:custGeom>
              <a:rect b="b" l="l" r="r" t="t"/>
              <a:pathLst>
                <a:path extrusionOk="0" h="1687" w="75">
                  <a:moveTo>
                    <a:pt x="0" y="1"/>
                  </a:moveTo>
                  <a:lnTo>
                    <a:pt x="0" y="1687"/>
                  </a:lnTo>
                  <a:lnTo>
                    <a:pt x="75" y="1687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6"/>
            <p:cNvSpPr/>
            <p:nvPr/>
          </p:nvSpPr>
          <p:spPr>
            <a:xfrm>
              <a:off x="3810675" y="527900"/>
              <a:ext cx="1850" cy="42175"/>
            </a:xfrm>
            <a:custGeom>
              <a:rect b="b" l="l" r="r" t="t"/>
              <a:pathLst>
                <a:path extrusionOk="0" h="1687" w="74">
                  <a:moveTo>
                    <a:pt x="0" y="1"/>
                  </a:moveTo>
                  <a:lnTo>
                    <a:pt x="0" y="1687"/>
                  </a:lnTo>
                  <a:lnTo>
                    <a:pt x="74" y="1687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6"/>
            <p:cNvSpPr/>
            <p:nvPr/>
          </p:nvSpPr>
          <p:spPr>
            <a:xfrm>
              <a:off x="3837950" y="527900"/>
              <a:ext cx="1900" cy="42175"/>
            </a:xfrm>
            <a:custGeom>
              <a:rect b="b" l="l" r="r" t="t"/>
              <a:pathLst>
                <a:path extrusionOk="0" h="1687" w="76">
                  <a:moveTo>
                    <a:pt x="1" y="1"/>
                  </a:moveTo>
                  <a:lnTo>
                    <a:pt x="1" y="1687"/>
                  </a:lnTo>
                  <a:lnTo>
                    <a:pt x="76" y="1687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6"/>
            <p:cNvSpPr/>
            <p:nvPr/>
          </p:nvSpPr>
          <p:spPr>
            <a:xfrm>
              <a:off x="3865000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1" y="1"/>
                  </a:moveTo>
                  <a:lnTo>
                    <a:pt x="1" y="1687"/>
                  </a:lnTo>
                  <a:lnTo>
                    <a:pt x="86" y="1687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16"/>
            <p:cNvSpPr/>
            <p:nvPr/>
          </p:nvSpPr>
          <p:spPr>
            <a:xfrm>
              <a:off x="3892325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0" y="1"/>
                  </a:moveTo>
                  <a:lnTo>
                    <a:pt x="0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6"/>
            <p:cNvSpPr/>
            <p:nvPr/>
          </p:nvSpPr>
          <p:spPr>
            <a:xfrm>
              <a:off x="3919625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0" y="1"/>
                  </a:moveTo>
                  <a:lnTo>
                    <a:pt x="0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6"/>
            <p:cNvSpPr/>
            <p:nvPr/>
          </p:nvSpPr>
          <p:spPr>
            <a:xfrm>
              <a:off x="3946950" y="527900"/>
              <a:ext cx="2125" cy="42175"/>
            </a:xfrm>
            <a:custGeom>
              <a:rect b="b" l="l" r="r" t="t"/>
              <a:pathLst>
                <a:path extrusionOk="0" h="1687" w="85">
                  <a:moveTo>
                    <a:pt x="0" y="1"/>
                  </a:moveTo>
                  <a:lnTo>
                    <a:pt x="0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6"/>
            <p:cNvSpPr/>
            <p:nvPr/>
          </p:nvSpPr>
          <p:spPr>
            <a:xfrm>
              <a:off x="3974250" y="542475"/>
              <a:ext cx="2125" cy="27600"/>
            </a:xfrm>
            <a:custGeom>
              <a:rect b="b" l="l" r="r" t="t"/>
              <a:pathLst>
                <a:path extrusionOk="0" h="1104" w="85">
                  <a:moveTo>
                    <a:pt x="0" y="1"/>
                  </a:moveTo>
                  <a:lnTo>
                    <a:pt x="0" y="1104"/>
                  </a:lnTo>
                  <a:lnTo>
                    <a:pt x="85" y="1104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6"/>
            <p:cNvSpPr/>
            <p:nvPr/>
          </p:nvSpPr>
          <p:spPr>
            <a:xfrm>
              <a:off x="3675175" y="518375"/>
              <a:ext cx="277100" cy="2125"/>
            </a:xfrm>
            <a:custGeom>
              <a:rect b="b" l="l" r="r" t="t"/>
              <a:pathLst>
                <a:path extrusionOk="0" h="85" w="11084">
                  <a:moveTo>
                    <a:pt x="0" y="0"/>
                  </a:moveTo>
                  <a:lnTo>
                    <a:pt x="0" y="85"/>
                  </a:lnTo>
                  <a:lnTo>
                    <a:pt x="11083" y="85"/>
                  </a:lnTo>
                  <a:lnTo>
                    <a:pt x="110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6"/>
            <p:cNvSpPr/>
            <p:nvPr/>
          </p:nvSpPr>
          <p:spPr>
            <a:xfrm>
              <a:off x="3573100" y="716400"/>
              <a:ext cx="507750" cy="7975"/>
            </a:xfrm>
            <a:custGeom>
              <a:rect b="b" l="l" r="r" t="t"/>
              <a:pathLst>
                <a:path extrusionOk="0" h="319" w="20310">
                  <a:moveTo>
                    <a:pt x="20151" y="86"/>
                  </a:moveTo>
                  <a:cubicBezTo>
                    <a:pt x="20193" y="86"/>
                    <a:pt x="20225" y="118"/>
                    <a:pt x="20225" y="160"/>
                  </a:cubicBezTo>
                  <a:cubicBezTo>
                    <a:pt x="20225" y="203"/>
                    <a:pt x="20193" y="234"/>
                    <a:pt x="20151" y="234"/>
                  </a:cubicBezTo>
                  <a:lnTo>
                    <a:pt x="159" y="234"/>
                  </a:lnTo>
                  <a:cubicBezTo>
                    <a:pt x="117" y="234"/>
                    <a:pt x="86" y="203"/>
                    <a:pt x="86" y="160"/>
                  </a:cubicBezTo>
                  <a:cubicBezTo>
                    <a:pt x="86" y="118"/>
                    <a:pt x="117" y="86"/>
                    <a:pt x="159" y="86"/>
                  </a:cubicBezTo>
                  <a:close/>
                  <a:moveTo>
                    <a:pt x="159" y="1"/>
                  </a:moveTo>
                  <a:cubicBezTo>
                    <a:pt x="75" y="1"/>
                    <a:pt x="1" y="75"/>
                    <a:pt x="1" y="160"/>
                  </a:cubicBezTo>
                  <a:cubicBezTo>
                    <a:pt x="1" y="245"/>
                    <a:pt x="75" y="319"/>
                    <a:pt x="159" y="319"/>
                  </a:cubicBezTo>
                  <a:lnTo>
                    <a:pt x="20151" y="319"/>
                  </a:lnTo>
                  <a:cubicBezTo>
                    <a:pt x="20236" y="319"/>
                    <a:pt x="20309" y="245"/>
                    <a:pt x="20309" y="160"/>
                  </a:cubicBezTo>
                  <a:cubicBezTo>
                    <a:pt x="20309" y="75"/>
                    <a:pt x="20236" y="1"/>
                    <a:pt x="201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6"/>
            <p:cNvSpPr/>
            <p:nvPr/>
          </p:nvSpPr>
          <p:spPr>
            <a:xfrm>
              <a:off x="3159500" y="734725"/>
              <a:ext cx="452350" cy="7700"/>
            </a:xfrm>
            <a:custGeom>
              <a:rect b="b" l="l" r="r" t="t"/>
              <a:pathLst>
                <a:path extrusionOk="0" h="308" w="18094">
                  <a:moveTo>
                    <a:pt x="18019" y="85"/>
                  </a:moveTo>
                  <a:lnTo>
                    <a:pt x="18019" y="222"/>
                  </a:lnTo>
                  <a:lnTo>
                    <a:pt x="149" y="222"/>
                  </a:lnTo>
                  <a:cubicBezTo>
                    <a:pt x="107" y="222"/>
                    <a:pt x="74" y="191"/>
                    <a:pt x="74" y="159"/>
                  </a:cubicBezTo>
                  <a:cubicBezTo>
                    <a:pt x="74" y="116"/>
                    <a:pt x="107" y="85"/>
                    <a:pt x="149" y="85"/>
                  </a:cubicBezTo>
                  <a:close/>
                  <a:moveTo>
                    <a:pt x="149" y="0"/>
                  </a:moveTo>
                  <a:cubicBezTo>
                    <a:pt x="64" y="0"/>
                    <a:pt x="1" y="74"/>
                    <a:pt x="1" y="159"/>
                  </a:cubicBezTo>
                  <a:cubicBezTo>
                    <a:pt x="1" y="244"/>
                    <a:pt x="64" y="307"/>
                    <a:pt x="149" y="307"/>
                  </a:cubicBezTo>
                  <a:lnTo>
                    <a:pt x="18051" y="307"/>
                  </a:lnTo>
                  <a:cubicBezTo>
                    <a:pt x="18082" y="307"/>
                    <a:pt x="18093" y="286"/>
                    <a:pt x="18093" y="265"/>
                  </a:cubicBezTo>
                  <a:lnTo>
                    <a:pt x="18093" y="42"/>
                  </a:lnTo>
                  <a:cubicBezTo>
                    <a:pt x="18093" y="21"/>
                    <a:pt x="18082" y="0"/>
                    <a:pt x="180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6"/>
            <p:cNvSpPr/>
            <p:nvPr/>
          </p:nvSpPr>
          <p:spPr>
            <a:xfrm>
              <a:off x="3170100" y="740275"/>
              <a:ext cx="441750" cy="8775"/>
            </a:xfrm>
            <a:custGeom>
              <a:rect b="b" l="l" r="r" t="t"/>
              <a:pathLst>
                <a:path extrusionOk="0" h="351" w="17670">
                  <a:moveTo>
                    <a:pt x="17595" y="85"/>
                  </a:moveTo>
                  <a:lnTo>
                    <a:pt x="17595" y="266"/>
                  </a:lnTo>
                  <a:lnTo>
                    <a:pt x="86" y="266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308"/>
                  </a:lnTo>
                  <a:cubicBezTo>
                    <a:pt x="1" y="329"/>
                    <a:pt x="22" y="351"/>
                    <a:pt x="43" y="351"/>
                  </a:cubicBezTo>
                  <a:lnTo>
                    <a:pt x="17627" y="351"/>
                  </a:lnTo>
                  <a:cubicBezTo>
                    <a:pt x="17658" y="351"/>
                    <a:pt x="17669" y="329"/>
                    <a:pt x="17669" y="308"/>
                  </a:cubicBezTo>
                  <a:lnTo>
                    <a:pt x="17669" y="43"/>
                  </a:lnTo>
                  <a:cubicBezTo>
                    <a:pt x="17669" y="22"/>
                    <a:pt x="17658" y="0"/>
                    <a:pt x="17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6"/>
            <p:cNvSpPr/>
            <p:nvPr/>
          </p:nvSpPr>
          <p:spPr>
            <a:xfrm>
              <a:off x="3184675" y="746900"/>
              <a:ext cx="418400" cy="17775"/>
            </a:xfrm>
            <a:custGeom>
              <a:rect b="b" l="l" r="r" t="t"/>
              <a:pathLst>
                <a:path extrusionOk="0" h="711" w="1673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680"/>
                  </a:lnTo>
                  <a:cubicBezTo>
                    <a:pt x="1" y="701"/>
                    <a:pt x="22" y="711"/>
                    <a:pt x="43" y="711"/>
                  </a:cubicBezTo>
                  <a:lnTo>
                    <a:pt x="16693" y="711"/>
                  </a:lnTo>
                  <a:cubicBezTo>
                    <a:pt x="16715" y="711"/>
                    <a:pt x="16736" y="701"/>
                    <a:pt x="16736" y="680"/>
                  </a:cubicBezTo>
                  <a:cubicBezTo>
                    <a:pt x="16736" y="647"/>
                    <a:pt x="16715" y="637"/>
                    <a:pt x="16693" y="637"/>
                  </a:cubicBezTo>
                  <a:lnTo>
                    <a:pt x="86" y="637"/>
                  </a:lnTo>
                  <a:lnTo>
                    <a:pt x="86" y="43"/>
                  </a:lnTo>
                  <a:cubicBezTo>
                    <a:pt x="86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6"/>
            <p:cNvSpPr/>
            <p:nvPr/>
          </p:nvSpPr>
          <p:spPr>
            <a:xfrm>
              <a:off x="3170100" y="627850"/>
              <a:ext cx="201250" cy="109000"/>
            </a:xfrm>
            <a:custGeom>
              <a:rect b="b" l="l" r="r" t="t"/>
              <a:pathLst>
                <a:path extrusionOk="0" h="4360" w="8050">
                  <a:moveTo>
                    <a:pt x="3925" y="1"/>
                  </a:moveTo>
                  <a:cubicBezTo>
                    <a:pt x="3914" y="1"/>
                    <a:pt x="3904" y="1"/>
                    <a:pt x="3893" y="12"/>
                  </a:cubicBezTo>
                  <a:lnTo>
                    <a:pt x="11" y="4285"/>
                  </a:lnTo>
                  <a:cubicBezTo>
                    <a:pt x="1" y="4306"/>
                    <a:pt x="1" y="4328"/>
                    <a:pt x="11" y="4349"/>
                  </a:cubicBezTo>
                  <a:cubicBezTo>
                    <a:pt x="22" y="4349"/>
                    <a:pt x="32" y="4360"/>
                    <a:pt x="43" y="4360"/>
                  </a:cubicBezTo>
                  <a:cubicBezTo>
                    <a:pt x="53" y="4360"/>
                    <a:pt x="65" y="4349"/>
                    <a:pt x="75" y="4339"/>
                  </a:cubicBezTo>
                  <a:lnTo>
                    <a:pt x="3935" y="86"/>
                  </a:lnTo>
                  <a:lnTo>
                    <a:pt x="8007" y="86"/>
                  </a:lnTo>
                  <a:cubicBezTo>
                    <a:pt x="8029" y="86"/>
                    <a:pt x="8050" y="64"/>
                    <a:pt x="8050" y="43"/>
                  </a:cubicBezTo>
                  <a:cubicBezTo>
                    <a:pt x="8050" y="22"/>
                    <a:pt x="8029" y="1"/>
                    <a:pt x="80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6"/>
            <p:cNvSpPr/>
            <p:nvPr/>
          </p:nvSpPr>
          <p:spPr>
            <a:xfrm>
              <a:off x="3410850" y="613550"/>
              <a:ext cx="95475" cy="93875"/>
            </a:xfrm>
            <a:custGeom>
              <a:rect b="b" l="l" r="r" t="t"/>
              <a:pathLst>
                <a:path extrusionOk="0" h="3755" w="3819">
                  <a:moveTo>
                    <a:pt x="3733" y="85"/>
                  </a:moveTo>
                  <a:lnTo>
                    <a:pt x="3733" y="3680"/>
                  </a:lnTo>
                  <a:lnTo>
                    <a:pt x="85" y="368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0" y="21"/>
                    <a:pt x="0" y="42"/>
                  </a:cubicBezTo>
                  <a:lnTo>
                    <a:pt x="0" y="3712"/>
                  </a:lnTo>
                  <a:cubicBezTo>
                    <a:pt x="0" y="3744"/>
                    <a:pt x="22" y="3754"/>
                    <a:pt x="43" y="3754"/>
                  </a:cubicBezTo>
                  <a:lnTo>
                    <a:pt x="3776" y="3754"/>
                  </a:lnTo>
                  <a:cubicBezTo>
                    <a:pt x="3797" y="3754"/>
                    <a:pt x="3818" y="3744"/>
                    <a:pt x="3818" y="3712"/>
                  </a:cubicBezTo>
                  <a:lnTo>
                    <a:pt x="3818" y="42"/>
                  </a:lnTo>
                  <a:cubicBezTo>
                    <a:pt x="3818" y="21"/>
                    <a:pt x="3797" y="0"/>
                    <a:pt x="37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6"/>
            <p:cNvSpPr/>
            <p:nvPr/>
          </p:nvSpPr>
          <p:spPr>
            <a:xfrm>
              <a:off x="3417200" y="619650"/>
              <a:ext cx="83000" cy="81925"/>
            </a:xfrm>
            <a:custGeom>
              <a:rect b="b" l="l" r="r" t="t"/>
              <a:pathLst>
                <a:path extrusionOk="0" h="3277" w="3320">
                  <a:moveTo>
                    <a:pt x="3235" y="74"/>
                  </a:moveTo>
                  <a:lnTo>
                    <a:pt x="3235" y="3192"/>
                  </a:lnTo>
                  <a:lnTo>
                    <a:pt x="75" y="3192"/>
                  </a:lnTo>
                  <a:lnTo>
                    <a:pt x="75" y="74"/>
                  </a:lnTo>
                  <a:close/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3235"/>
                  </a:lnTo>
                  <a:cubicBezTo>
                    <a:pt x="1" y="3256"/>
                    <a:pt x="11" y="3277"/>
                    <a:pt x="32" y="3277"/>
                  </a:cubicBezTo>
                  <a:lnTo>
                    <a:pt x="3278" y="3277"/>
                  </a:lnTo>
                  <a:cubicBezTo>
                    <a:pt x="3299" y="3277"/>
                    <a:pt x="3320" y="3256"/>
                    <a:pt x="3320" y="3235"/>
                  </a:cubicBezTo>
                  <a:lnTo>
                    <a:pt x="3320" y="43"/>
                  </a:lnTo>
                  <a:cubicBezTo>
                    <a:pt x="3320" y="22"/>
                    <a:pt x="3299" y="0"/>
                    <a:pt x="3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6"/>
            <p:cNvSpPr/>
            <p:nvPr/>
          </p:nvSpPr>
          <p:spPr>
            <a:xfrm>
              <a:off x="3453525" y="619650"/>
              <a:ext cx="10100" cy="81925"/>
            </a:xfrm>
            <a:custGeom>
              <a:rect b="b" l="l" r="r" t="t"/>
              <a:pathLst>
                <a:path extrusionOk="0" h="3277" w="404">
                  <a:moveTo>
                    <a:pt x="319" y="74"/>
                  </a:moveTo>
                  <a:lnTo>
                    <a:pt x="319" y="3192"/>
                  </a:lnTo>
                  <a:lnTo>
                    <a:pt x="85" y="3192"/>
                  </a:lnTo>
                  <a:lnTo>
                    <a:pt x="85" y="74"/>
                  </a:lnTo>
                  <a:close/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3235"/>
                  </a:lnTo>
                  <a:cubicBezTo>
                    <a:pt x="0" y="3256"/>
                    <a:pt x="22" y="3277"/>
                    <a:pt x="43" y="3277"/>
                  </a:cubicBezTo>
                  <a:lnTo>
                    <a:pt x="361" y="3277"/>
                  </a:lnTo>
                  <a:cubicBezTo>
                    <a:pt x="382" y="3277"/>
                    <a:pt x="403" y="3256"/>
                    <a:pt x="403" y="3235"/>
                  </a:cubicBezTo>
                  <a:lnTo>
                    <a:pt x="403" y="43"/>
                  </a:lnTo>
                  <a:cubicBezTo>
                    <a:pt x="403" y="22"/>
                    <a:pt x="382" y="0"/>
                    <a:pt x="3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6"/>
            <p:cNvSpPr/>
            <p:nvPr/>
          </p:nvSpPr>
          <p:spPr>
            <a:xfrm>
              <a:off x="3417200" y="657825"/>
              <a:ext cx="38475" cy="6100"/>
            </a:xfrm>
            <a:custGeom>
              <a:rect b="b" l="l" r="r" t="t"/>
              <a:pathLst>
                <a:path extrusionOk="0" h="244" w="1539">
                  <a:moveTo>
                    <a:pt x="1453" y="85"/>
                  </a:moveTo>
                  <a:lnTo>
                    <a:pt x="1453" y="159"/>
                  </a:lnTo>
                  <a:lnTo>
                    <a:pt x="75" y="159"/>
                  </a:lnTo>
                  <a:lnTo>
                    <a:pt x="75" y="85"/>
                  </a:lnTo>
                  <a:close/>
                  <a:moveTo>
                    <a:pt x="32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202"/>
                  </a:lnTo>
                  <a:cubicBezTo>
                    <a:pt x="1" y="223"/>
                    <a:pt x="11" y="244"/>
                    <a:pt x="32" y="244"/>
                  </a:cubicBezTo>
                  <a:lnTo>
                    <a:pt x="1496" y="244"/>
                  </a:lnTo>
                  <a:cubicBezTo>
                    <a:pt x="1517" y="244"/>
                    <a:pt x="1538" y="223"/>
                    <a:pt x="1538" y="202"/>
                  </a:cubicBezTo>
                  <a:lnTo>
                    <a:pt x="1538" y="43"/>
                  </a:lnTo>
                  <a:cubicBezTo>
                    <a:pt x="1538" y="22"/>
                    <a:pt x="1517" y="1"/>
                    <a:pt x="1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6"/>
            <p:cNvSpPr/>
            <p:nvPr/>
          </p:nvSpPr>
          <p:spPr>
            <a:xfrm>
              <a:off x="3461475" y="657825"/>
              <a:ext cx="38725" cy="6100"/>
            </a:xfrm>
            <a:custGeom>
              <a:rect b="b" l="l" r="r" t="t"/>
              <a:pathLst>
                <a:path extrusionOk="0" h="244" w="1549">
                  <a:moveTo>
                    <a:pt x="1464" y="85"/>
                  </a:moveTo>
                  <a:lnTo>
                    <a:pt x="1464" y="159"/>
                  </a:lnTo>
                  <a:lnTo>
                    <a:pt x="85" y="159"/>
                  </a:lnTo>
                  <a:lnTo>
                    <a:pt x="85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02"/>
                  </a:lnTo>
                  <a:cubicBezTo>
                    <a:pt x="1" y="223"/>
                    <a:pt x="22" y="244"/>
                    <a:pt x="43" y="244"/>
                  </a:cubicBezTo>
                  <a:lnTo>
                    <a:pt x="1507" y="244"/>
                  </a:lnTo>
                  <a:cubicBezTo>
                    <a:pt x="1528" y="244"/>
                    <a:pt x="1549" y="223"/>
                    <a:pt x="1549" y="202"/>
                  </a:cubicBezTo>
                  <a:lnTo>
                    <a:pt x="1549" y="43"/>
                  </a:lnTo>
                  <a:cubicBezTo>
                    <a:pt x="1549" y="22"/>
                    <a:pt x="1528" y="1"/>
                    <a:pt x="15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16"/>
            <p:cNvSpPr/>
            <p:nvPr/>
          </p:nvSpPr>
          <p:spPr>
            <a:xfrm>
              <a:off x="3434700" y="620700"/>
              <a:ext cx="1875" cy="38200"/>
            </a:xfrm>
            <a:custGeom>
              <a:rect b="b" l="l" r="r" t="t"/>
              <a:pathLst>
                <a:path extrusionOk="0" h="1528" w="75">
                  <a:moveTo>
                    <a:pt x="1" y="1"/>
                  </a:moveTo>
                  <a:lnTo>
                    <a:pt x="1" y="1528"/>
                  </a:lnTo>
                  <a:lnTo>
                    <a:pt x="75" y="152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16"/>
            <p:cNvSpPr/>
            <p:nvPr/>
          </p:nvSpPr>
          <p:spPr>
            <a:xfrm>
              <a:off x="3480575" y="620700"/>
              <a:ext cx="2125" cy="38200"/>
            </a:xfrm>
            <a:custGeom>
              <a:rect b="b" l="l" r="r" t="t"/>
              <a:pathLst>
                <a:path extrusionOk="0" h="1528" w="85">
                  <a:moveTo>
                    <a:pt x="0" y="1"/>
                  </a:moveTo>
                  <a:lnTo>
                    <a:pt x="0" y="1528"/>
                  </a:lnTo>
                  <a:lnTo>
                    <a:pt x="85" y="1528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16"/>
            <p:cNvSpPr/>
            <p:nvPr/>
          </p:nvSpPr>
          <p:spPr>
            <a:xfrm>
              <a:off x="3391225" y="618050"/>
              <a:ext cx="21775" cy="85650"/>
            </a:xfrm>
            <a:custGeom>
              <a:rect b="b" l="l" r="r" t="t"/>
              <a:pathLst>
                <a:path extrusionOk="0" h="3426" w="871">
                  <a:moveTo>
                    <a:pt x="785" y="86"/>
                  </a:moveTo>
                  <a:lnTo>
                    <a:pt x="785" y="3341"/>
                  </a:lnTo>
                  <a:lnTo>
                    <a:pt x="85" y="3341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3383"/>
                  </a:lnTo>
                  <a:cubicBezTo>
                    <a:pt x="1" y="3405"/>
                    <a:pt x="22" y="3426"/>
                    <a:pt x="43" y="3426"/>
                  </a:cubicBezTo>
                  <a:lnTo>
                    <a:pt x="828" y="3426"/>
                  </a:lnTo>
                  <a:cubicBezTo>
                    <a:pt x="849" y="3426"/>
                    <a:pt x="870" y="3405"/>
                    <a:pt x="870" y="3383"/>
                  </a:cubicBezTo>
                  <a:lnTo>
                    <a:pt x="870" y="43"/>
                  </a:lnTo>
                  <a:cubicBezTo>
                    <a:pt x="870" y="22"/>
                    <a:pt x="849" y="1"/>
                    <a:pt x="8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16"/>
            <p:cNvSpPr/>
            <p:nvPr/>
          </p:nvSpPr>
          <p:spPr>
            <a:xfrm>
              <a:off x="3394950" y="62202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36" y="75"/>
                  </a:moveTo>
                  <a:lnTo>
                    <a:pt x="636" y="2927"/>
                  </a:lnTo>
                  <a:lnTo>
                    <a:pt x="85" y="2927"/>
                  </a:lnTo>
                  <a:lnTo>
                    <a:pt x="85" y="75"/>
                  </a:lnTo>
                  <a:close/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960"/>
                  </a:lnTo>
                  <a:cubicBezTo>
                    <a:pt x="0" y="2991"/>
                    <a:pt x="21" y="3002"/>
                    <a:pt x="43" y="3002"/>
                  </a:cubicBezTo>
                  <a:lnTo>
                    <a:pt x="679" y="3002"/>
                  </a:lnTo>
                  <a:cubicBezTo>
                    <a:pt x="700" y="3002"/>
                    <a:pt x="721" y="2991"/>
                    <a:pt x="721" y="2960"/>
                  </a:cubicBezTo>
                  <a:lnTo>
                    <a:pt x="721" y="43"/>
                  </a:lnTo>
                  <a:cubicBezTo>
                    <a:pt x="721" y="22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16"/>
            <p:cNvSpPr/>
            <p:nvPr/>
          </p:nvSpPr>
          <p:spPr>
            <a:xfrm>
              <a:off x="3394950" y="655425"/>
              <a:ext cx="18050" cy="7450"/>
            </a:xfrm>
            <a:custGeom>
              <a:rect b="b" l="l" r="r" t="t"/>
              <a:pathLst>
                <a:path extrusionOk="0" h="298" w="722">
                  <a:moveTo>
                    <a:pt x="636" y="75"/>
                  </a:moveTo>
                  <a:lnTo>
                    <a:pt x="636" y="224"/>
                  </a:lnTo>
                  <a:lnTo>
                    <a:pt x="85" y="224"/>
                  </a:lnTo>
                  <a:lnTo>
                    <a:pt x="85" y="75"/>
                  </a:lnTo>
                  <a:close/>
                  <a:moveTo>
                    <a:pt x="43" y="1"/>
                  </a:moveTo>
                  <a:cubicBezTo>
                    <a:pt x="21" y="1"/>
                    <a:pt x="0" y="12"/>
                    <a:pt x="0" y="43"/>
                  </a:cubicBezTo>
                  <a:lnTo>
                    <a:pt x="0" y="266"/>
                  </a:lnTo>
                  <a:cubicBezTo>
                    <a:pt x="0" y="287"/>
                    <a:pt x="21" y="298"/>
                    <a:pt x="43" y="298"/>
                  </a:cubicBezTo>
                  <a:lnTo>
                    <a:pt x="679" y="298"/>
                  </a:lnTo>
                  <a:cubicBezTo>
                    <a:pt x="700" y="298"/>
                    <a:pt x="721" y="287"/>
                    <a:pt x="721" y="266"/>
                  </a:cubicBezTo>
                  <a:lnTo>
                    <a:pt x="721" y="43"/>
                  </a:lnTo>
                  <a:cubicBezTo>
                    <a:pt x="721" y="1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6"/>
            <p:cNvSpPr/>
            <p:nvPr/>
          </p:nvSpPr>
          <p:spPr>
            <a:xfrm>
              <a:off x="3504175" y="618050"/>
              <a:ext cx="21775" cy="85650"/>
            </a:xfrm>
            <a:custGeom>
              <a:rect b="b" l="l" r="r" t="t"/>
              <a:pathLst>
                <a:path extrusionOk="0" h="3426" w="871">
                  <a:moveTo>
                    <a:pt x="785" y="86"/>
                  </a:moveTo>
                  <a:lnTo>
                    <a:pt x="785" y="3341"/>
                  </a:lnTo>
                  <a:lnTo>
                    <a:pt x="85" y="3341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3383"/>
                  </a:lnTo>
                  <a:cubicBezTo>
                    <a:pt x="0" y="3405"/>
                    <a:pt x="22" y="3426"/>
                    <a:pt x="43" y="3426"/>
                  </a:cubicBezTo>
                  <a:lnTo>
                    <a:pt x="828" y="3426"/>
                  </a:lnTo>
                  <a:cubicBezTo>
                    <a:pt x="849" y="3426"/>
                    <a:pt x="870" y="3405"/>
                    <a:pt x="870" y="3383"/>
                  </a:cubicBezTo>
                  <a:lnTo>
                    <a:pt x="870" y="43"/>
                  </a:lnTo>
                  <a:cubicBezTo>
                    <a:pt x="870" y="22"/>
                    <a:pt x="849" y="1"/>
                    <a:pt x="8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16"/>
            <p:cNvSpPr/>
            <p:nvPr/>
          </p:nvSpPr>
          <p:spPr>
            <a:xfrm>
              <a:off x="3504175" y="62202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37" y="75"/>
                  </a:moveTo>
                  <a:lnTo>
                    <a:pt x="637" y="2927"/>
                  </a:lnTo>
                  <a:lnTo>
                    <a:pt x="85" y="2927"/>
                  </a:lnTo>
                  <a:lnTo>
                    <a:pt x="85" y="75"/>
                  </a:lnTo>
                  <a:close/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2960"/>
                  </a:lnTo>
                  <a:cubicBezTo>
                    <a:pt x="0" y="2991"/>
                    <a:pt x="22" y="3002"/>
                    <a:pt x="43" y="3002"/>
                  </a:cubicBezTo>
                  <a:lnTo>
                    <a:pt x="679" y="3002"/>
                  </a:lnTo>
                  <a:cubicBezTo>
                    <a:pt x="700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16"/>
            <p:cNvSpPr/>
            <p:nvPr/>
          </p:nvSpPr>
          <p:spPr>
            <a:xfrm>
              <a:off x="3504175" y="655425"/>
              <a:ext cx="18050" cy="7450"/>
            </a:xfrm>
            <a:custGeom>
              <a:rect b="b" l="l" r="r" t="t"/>
              <a:pathLst>
                <a:path extrusionOk="0" h="298" w="722">
                  <a:moveTo>
                    <a:pt x="637" y="75"/>
                  </a:moveTo>
                  <a:lnTo>
                    <a:pt x="637" y="224"/>
                  </a:lnTo>
                  <a:lnTo>
                    <a:pt x="85" y="224"/>
                  </a:lnTo>
                  <a:lnTo>
                    <a:pt x="85" y="75"/>
                  </a:lnTo>
                  <a:close/>
                  <a:moveTo>
                    <a:pt x="43" y="1"/>
                  </a:moveTo>
                  <a:cubicBezTo>
                    <a:pt x="22" y="1"/>
                    <a:pt x="0" y="12"/>
                    <a:pt x="0" y="43"/>
                  </a:cubicBezTo>
                  <a:lnTo>
                    <a:pt x="0" y="266"/>
                  </a:lnTo>
                  <a:cubicBezTo>
                    <a:pt x="0" y="287"/>
                    <a:pt x="22" y="298"/>
                    <a:pt x="43" y="298"/>
                  </a:cubicBezTo>
                  <a:lnTo>
                    <a:pt x="679" y="298"/>
                  </a:lnTo>
                  <a:cubicBezTo>
                    <a:pt x="700" y="298"/>
                    <a:pt x="722" y="287"/>
                    <a:pt x="722" y="266"/>
                  </a:cubicBezTo>
                  <a:lnTo>
                    <a:pt x="722" y="43"/>
                  </a:lnTo>
                  <a:cubicBezTo>
                    <a:pt x="722" y="1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16"/>
            <p:cNvSpPr/>
            <p:nvPr/>
          </p:nvSpPr>
          <p:spPr>
            <a:xfrm>
              <a:off x="3369500" y="599750"/>
              <a:ext cx="9550" cy="107675"/>
            </a:xfrm>
            <a:custGeom>
              <a:rect b="b" l="l" r="r" t="t"/>
              <a:pathLst>
                <a:path extrusionOk="0" h="4307" w="382">
                  <a:moveTo>
                    <a:pt x="297" y="85"/>
                  </a:moveTo>
                  <a:lnTo>
                    <a:pt x="297" y="4232"/>
                  </a:lnTo>
                  <a:lnTo>
                    <a:pt x="85" y="4232"/>
                  </a:lnTo>
                  <a:lnTo>
                    <a:pt x="85" y="85"/>
                  </a:lnTo>
                  <a:close/>
                  <a:moveTo>
                    <a:pt x="42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4264"/>
                  </a:lnTo>
                  <a:cubicBezTo>
                    <a:pt x="0" y="4296"/>
                    <a:pt x="21" y="4306"/>
                    <a:pt x="42" y="4306"/>
                  </a:cubicBezTo>
                  <a:lnTo>
                    <a:pt x="339" y="4306"/>
                  </a:lnTo>
                  <a:cubicBezTo>
                    <a:pt x="361" y="4306"/>
                    <a:pt x="382" y="4296"/>
                    <a:pt x="382" y="4264"/>
                  </a:cubicBezTo>
                  <a:lnTo>
                    <a:pt x="382" y="43"/>
                  </a:lnTo>
                  <a:cubicBezTo>
                    <a:pt x="382" y="22"/>
                    <a:pt x="361" y="1"/>
                    <a:pt x="3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6"/>
            <p:cNvSpPr/>
            <p:nvPr/>
          </p:nvSpPr>
          <p:spPr>
            <a:xfrm>
              <a:off x="3538100" y="599750"/>
              <a:ext cx="9575" cy="107675"/>
            </a:xfrm>
            <a:custGeom>
              <a:rect b="b" l="l" r="r" t="t"/>
              <a:pathLst>
                <a:path extrusionOk="0" h="4307" w="383">
                  <a:moveTo>
                    <a:pt x="298" y="85"/>
                  </a:moveTo>
                  <a:lnTo>
                    <a:pt x="298" y="4232"/>
                  </a:lnTo>
                  <a:lnTo>
                    <a:pt x="86" y="4232"/>
                  </a:lnTo>
                  <a:lnTo>
                    <a:pt x="86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264"/>
                  </a:lnTo>
                  <a:cubicBezTo>
                    <a:pt x="1" y="4296"/>
                    <a:pt x="22" y="4306"/>
                    <a:pt x="43" y="4306"/>
                  </a:cubicBezTo>
                  <a:lnTo>
                    <a:pt x="340" y="4306"/>
                  </a:lnTo>
                  <a:cubicBezTo>
                    <a:pt x="361" y="4306"/>
                    <a:pt x="383" y="4296"/>
                    <a:pt x="383" y="4264"/>
                  </a:cubicBezTo>
                  <a:lnTo>
                    <a:pt x="383" y="43"/>
                  </a:lnTo>
                  <a:cubicBezTo>
                    <a:pt x="383" y="22"/>
                    <a:pt x="361" y="1"/>
                    <a:pt x="3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6"/>
            <p:cNvSpPr/>
            <p:nvPr/>
          </p:nvSpPr>
          <p:spPr>
            <a:xfrm>
              <a:off x="3359950" y="591275"/>
              <a:ext cx="197275" cy="10625"/>
            </a:xfrm>
            <a:custGeom>
              <a:rect b="b" l="l" r="r" t="t"/>
              <a:pathLst>
                <a:path extrusionOk="0" h="425" w="7891">
                  <a:moveTo>
                    <a:pt x="7806" y="75"/>
                  </a:moveTo>
                  <a:lnTo>
                    <a:pt x="7806" y="340"/>
                  </a:lnTo>
                  <a:lnTo>
                    <a:pt x="85" y="340"/>
                  </a:lnTo>
                  <a:lnTo>
                    <a:pt x="85" y="75"/>
                  </a:lnTo>
                  <a:close/>
                  <a:moveTo>
                    <a:pt x="0" y="0"/>
                  </a:moveTo>
                  <a:lnTo>
                    <a:pt x="0" y="424"/>
                  </a:lnTo>
                  <a:lnTo>
                    <a:pt x="7890" y="424"/>
                  </a:lnTo>
                  <a:lnTo>
                    <a:pt x="78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16"/>
            <p:cNvSpPr/>
            <p:nvPr/>
          </p:nvSpPr>
          <p:spPr>
            <a:xfrm>
              <a:off x="3351175" y="534800"/>
              <a:ext cx="214800" cy="58350"/>
            </a:xfrm>
            <a:custGeom>
              <a:rect b="b" l="l" r="r" t="t"/>
              <a:pathLst>
                <a:path extrusionOk="0" h="2334" w="8592">
                  <a:moveTo>
                    <a:pt x="6385" y="86"/>
                  </a:moveTo>
                  <a:lnTo>
                    <a:pt x="8517" y="2026"/>
                  </a:lnTo>
                  <a:lnTo>
                    <a:pt x="8517" y="2259"/>
                  </a:lnTo>
                  <a:lnTo>
                    <a:pt x="75" y="2259"/>
                  </a:lnTo>
                  <a:lnTo>
                    <a:pt x="75" y="2026"/>
                  </a:lnTo>
                  <a:lnTo>
                    <a:pt x="2197" y="86"/>
                  </a:lnTo>
                  <a:close/>
                  <a:moveTo>
                    <a:pt x="2185" y="1"/>
                  </a:moveTo>
                  <a:cubicBezTo>
                    <a:pt x="2175" y="1"/>
                    <a:pt x="2164" y="11"/>
                    <a:pt x="2154" y="11"/>
                  </a:cubicBezTo>
                  <a:lnTo>
                    <a:pt x="12" y="1983"/>
                  </a:lnTo>
                  <a:cubicBezTo>
                    <a:pt x="1" y="1983"/>
                    <a:pt x="1" y="1994"/>
                    <a:pt x="1" y="2005"/>
                  </a:cubicBezTo>
                  <a:lnTo>
                    <a:pt x="1" y="2302"/>
                  </a:lnTo>
                  <a:cubicBezTo>
                    <a:pt x="1" y="2323"/>
                    <a:pt x="12" y="2334"/>
                    <a:pt x="43" y="2334"/>
                  </a:cubicBezTo>
                  <a:lnTo>
                    <a:pt x="8560" y="2334"/>
                  </a:lnTo>
                  <a:cubicBezTo>
                    <a:pt x="8581" y="2334"/>
                    <a:pt x="8591" y="2323"/>
                    <a:pt x="8591" y="2302"/>
                  </a:cubicBezTo>
                  <a:lnTo>
                    <a:pt x="8591" y="2005"/>
                  </a:lnTo>
                  <a:cubicBezTo>
                    <a:pt x="8591" y="1994"/>
                    <a:pt x="8591" y="1983"/>
                    <a:pt x="8581" y="1983"/>
                  </a:cubicBezTo>
                  <a:lnTo>
                    <a:pt x="6428" y="11"/>
                  </a:lnTo>
                  <a:cubicBezTo>
                    <a:pt x="6417" y="11"/>
                    <a:pt x="6406" y="1"/>
                    <a:pt x="6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16"/>
            <p:cNvSpPr/>
            <p:nvPr/>
          </p:nvSpPr>
          <p:spPr>
            <a:xfrm>
              <a:off x="3546600" y="627850"/>
              <a:ext cx="71325" cy="2150"/>
            </a:xfrm>
            <a:custGeom>
              <a:rect b="b" l="l" r="r" t="t"/>
              <a:pathLst>
                <a:path extrusionOk="0" h="86" w="2853">
                  <a:moveTo>
                    <a:pt x="0" y="1"/>
                  </a:moveTo>
                  <a:lnTo>
                    <a:pt x="0" y="86"/>
                  </a:lnTo>
                  <a:lnTo>
                    <a:pt x="2853" y="86"/>
                  </a:lnTo>
                  <a:lnTo>
                    <a:pt x="28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6"/>
            <p:cNvSpPr/>
            <p:nvPr/>
          </p:nvSpPr>
          <p:spPr>
            <a:xfrm>
              <a:off x="3352250" y="584125"/>
              <a:ext cx="212925" cy="1875"/>
            </a:xfrm>
            <a:custGeom>
              <a:rect b="b" l="l" r="r" t="t"/>
              <a:pathLst>
                <a:path extrusionOk="0" h="75" w="8517">
                  <a:moveTo>
                    <a:pt x="0" y="0"/>
                  </a:moveTo>
                  <a:lnTo>
                    <a:pt x="0" y="74"/>
                  </a:lnTo>
                  <a:lnTo>
                    <a:pt x="8517" y="74"/>
                  </a:lnTo>
                  <a:lnTo>
                    <a:pt x="85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6"/>
            <p:cNvSpPr/>
            <p:nvPr/>
          </p:nvSpPr>
          <p:spPr>
            <a:xfrm>
              <a:off x="3284900" y="550175"/>
              <a:ext cx="104225" cy="79300"/>
            </a:xfrm>
            <a:custGeom>
              <a:rect b="b" l="l" r="r" t="t"/>
              <a:pathLst>
                <a:path extrusionOk="0" h="3172" w="4169">
                  <a:moveTo>
                    <a:pt x="2758" y="1"/>
                  </a:moveTo>
                  <a:cubicBezTo>
                    <a:pt x="2748" y="1"/>
                    <a:pt x="2737" y="11"/>
                    <a:pt x="2737" y="22"/>
                  </a:cubicBezTo>
                  <a:lnTo>
                    <a:pt x="1" y="3119"/>
                  </a:lnTo>
                  <a:lnTo>
                    <a:pt x="64" y="3171"/>
                  </a:lnTo>
                  <a:lnTo>
                    <a:pt x="2779" y="86"/>
                  </a:lnTo>
                  <a:lnTo>
                    <a:pt x="4169" y="86"/>
                  </a:lnTo>
                  <a:lnTo>
                    <a:pt x="41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6"/>
            <p:cNvSpPr/>
            <p:nvPr/>
          </p:nvSpPr>
          <p:spPr>
            <a:xfrm>
              <a:off x="3528025" y="550175"/>
              <a:ext cx="70550" cy="2150"/>
            </a:xfrm>
            <a:custGeom>
              <a:rect b="b" l="l" r="r" t="t"/>
              <a:pathLst>
                <a:path extrusionOk="0" h="86" w="2822">
                  <a:moveTo>
                    <a:pt x="1" y="1"/>
                  </a:moveTo>
                  <a:lnTo>
                    <a:pt x="1" y="86"/>
                  </a:lnTo>
                  <a:lnTo>
                    <a:pt x="2822" y="86"/>
                  </a:lnTo>
                  <a:lnTo>
                    <a:pt x="28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6"/>
            <p:cNvSpPr/>
            <p:nvPr/>
          </p:nvSpPr>
          <p:spPr>
            <a:xfrm>
              <a:off x="3763725" y="971475"/>
              <a:ext cx="304675" cy="14600"/>
            </a:xfrm>
            <a:custGeom>
              <a:rect b="b" l="l" r="r" t="t"/>
              <a:pathLst>
                <a:path extrusionOk="0" h="584" w="12187">
                  <a:moveTo>
                    <a:pt x="12006" y="85"/>
                  </a:moveTo>
                  <a:cubicBezTo>
                    <a:pt x="12059" y="85"/>
                    <a:pt x="12102" y="127"/>
                    <a:pt x="12102" y="181"/>
                  </a:cubicBezTo>
                  <a:lnTo>
                    <a:pt x="12102" y="414"/>
                  </a:lnTo>
                  <a:cubicBezTo>
                    <a:pt x="12102" y="467"/>
                    <a:pt x="12059" y="509"/>
                    <a:pt x="12006" y="509"/>
                  </a:cubicBezTo>
                  <a:lnTo>
                    <a:pt x="85" y="509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552"/>
                  </a:lnTo>
                  <a:cubicBezTo>
                    <a:pt x="1" y="573"/>
                    <a:pt x="22" y="584"/>
                    <a:pt x="43" y="584"/>
                  </a:cubicBezTo>
                  <a:lnTo>
                    <a:pt x="12006" y="584"/>
                  </a:lnTo>
                  <a:cubicBezTo>
                    <a:pt x="12112" y="584"/>
                    <a:pt x="12186" y="509"/>
                    <a:pt x="12186" y="414"/>
                  </a:cubicBezTo>
                  <a:lnTo>
                    <a:pt x="12186" y="181"/>
                  </a:lnTo>
                  <a:cubicBezTo>
                    <a:pt x="12186" y="85"/>
                    <a:pt x="12112" y="0"/>
                    <a:pt x="120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6"/>
            <p:cNvSpPr/>
            <p:nvPr/>
          </p:nvSpPr>
          <p:spPr>
            <a:xfrm>
              <a:off x="3576550" y="971475"/>
              <a:ext cx="56500" cy="14600"/>
            </a:xfrm>
            <a:custGeom>
              <a:rect b="b" l="l" r="r" t="t"/>
              <a:pathLst>
                <a:path extrusionOk="0" h="584" w="2260">
                  <a:moveTo>
                    <a:pt x="2185" y="85"/>
                  </a:moveTo>
                  <a:lnTo>
                    <a:pt x="2185" y="509"/>
                  </a:lnTo>
                  <a:lnTo>
                    <a:pt x="181" y="509"/>
                  </a:lnTo>
                  <a:cubicBezTo>
                    <a:pt x="128" y="509"/>
                    <a:pt x="85" y="467"/>
                    <a:pt x="85" y="414"/>
                  </a:cubicBezTo>
                  <a:lnTo>
                    <a:pt x="85" y="181"/>
                  </a:lnTo>
                  <a:cubicBezTo>
                    <a:pt x="85" y="127"/>
                    <a:pt x="128" y="85"/>
                    <a:pt x="181" y="85"/>
                  </a:cubicBezTo>
                  <a:close/>
                  <a:moveTo>
                    <a:pt x="181" y="0"/>
                  </a:moveTo>
                  <a:cubicBezTo>
                    <a:pt x="75" y="0"/>
                    <a:pt x="0" y="85"/>
                    <a:pt x="0" y="181"/>
                  </a:cubicBezTo>
                  <a:lnTo>
                    <a:pt x="0" y="414"/>
                  </a:lnTo>
                  <a:cubicBezTo>
                    <a:pt x="0" y="509"/>
                    <a:pt x="75" y="584"/>
                    <a:pt x="181" y="584"/>
                  </a:cubicBezTo>
                  <a:lnTo>
                    <a:pt x="2227" y="584"/>
                  </a:lnTo>
                  <a:cubicBezTo>
                    <a:pt x="2249" y="584"/>
                    <a:pt x="2260" y="573"/>
                    <a:pt x="2260" y="552"/>
                  </a:cubicBezTo>
                  <a:lnTo>
                    <a:pt x="2260" y="42"/>
                  </a:lnTo>
                  <a:cubicBezTo>
                    <a:pt x="2260" y="21"/>
                    <a:pt x="2249" y="0"/>
                    <a:pt x="22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6"/>
            <p:cNvSpPr/>
            <p:nvPr/>
          </p:nvSpPr>
          <p:spPr>
            <a:xfrm>
              <a:off x="3197150" y="958475"/>
              <a:ext cx="856125" cy="108450"/>
            </a:xfrm>
            <a:custGeom>
              <a:rect b="b" l="l" r="r" t="t"/>
              <a:pathLst>
                <a:path extrusionOk="0" h="4338" w="34245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296"/>
                  </a:lnTo>
                  <a:cubicBezTo>
                    <a:pt x="1" y="4317"/>
                    <a:pt x="22" y="4338"/>
                    <a:pt x="43" y="4338"/>
                  </a:cubicBezTo>
                  <a:lnTo>
                    <a:pt x="34202" y="4338"/>
                  </a:lnTo>
                  <a:cubicBezTo>
                    <a:pt x="34223" y="4338"/>
                    <a:pt x="34244" y="4317"/>
                    <a:pt x="34244" y="4296"/>
                  </a:cubicBezTo>
                  <a:lnTo>
                    <a:pt x="34244" y="1072"/>
                  </a:lnTo>
                  <a:cubicBezTo>
                    <a:pt x="34244" y="1040"/>
                    <a:pt x="34223" y="1029"/>
                    <a:pt x="34202" y="1029"/>
                  </a:cubicBezTo>
                  <a:cubicBezTo>
                    <a:pt x="34181" y="1029"/>
                    <a:pt x="34160" y="1040"/>
                    <a:pt x="34160" y="1072"/>
                  </a:cubicBezTo>
                  <a:lnTo>
                    <a:pt x="34160" y="4253"/>
                  </a:lnTo>
                  <a:lnTo>
                    <a:pt x="85" y="4253"/>
                  </a:ln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6"/>
            <p:cNvSpPr/>
            <p:nvPr/>
          </p:nvSpPr>
          <p:spPr>
            <a:xfrm>
              <a:off x="3183375" y="945750"/>
              <a:ext cx="412550" cy="14875"/>
            </a:xfrm>
            <a:custGeom>
              <a:rect b="b" l="l" r="r" t="t"/>
              <a:pathLst>
                <a:path extrusionOk="0" h="595" w="16502">
                  <a:moveTo>
                    <a:pt x="16417" y="75"/>
                  </a:moveTo>
                  <a:lnTo>
                    <a:pt x="16417" y="510"/>
                  </a:lnTo>
                  <a:lnTo>
                    <a:pt x="180" y="510"/>
                  </a:lnTo>
                  <a:cubicBezTo>
                    <a:pt x="127" y="510"/>
                    <a:pt x="85" y="467"/>
                    <a:pt x="85" y="414"/>
                  </a:cubicBezTo>
                  <a:lnTo>
                    <a:pt x="85" y="170"/>
                  </a:lnTo>
                  <a:cubicBezTo>
                    <a:pt x="85" y="117"/>
                    <a:pt x="127" y="75"/>
                    <a:pt x="180" y="75"/>
                  </a:cubicBezTo>
                  <a:close/>
                  <a:moveTo>
                    <a:pt x="180" y="1"/>
                  </a:moveTo>
                  <a:cubicBezTo>
                    <a:pt x="85" y="1"/>
                    <a:pt x="0" y="75"/>
                    <a:pt x="0" y="170"/>
                  </a:cubicBezTo>
                  <a:lnTo>
                    <a:pt x="0" y="414"/>
                  </a:lnTo>
                  <a:cubicBezTo>
                    <a:pt x="0" y="510"/>
                    <a:pt x="85" y="595"/>
                    <a:pt x="180" y="595"/>
                  </a:cubicBezTo>
                  <a:lnTo>
                    <a:pt x="16459" y="595"/>
                  </a:lnTo>
                  <a:cubicBezTo>
                    <a:pt x="16481" y="595"/>
                    <a:pt x="16502" y="573"/>
                    <a:pt x="16502" y="552"/>
                  </a:cubicBezTo>
                  <a:lnTo>
                    <a:pt x="16502" y="43"/>
                  </a:lnTo>
                  <a:cubicBezTo>
                    <a:pt x="16502" y="11"/>
                    <a:pt x="16481" y="1"/>
                    <a:pt x="164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6"/>
            <p:cNvSpPr/>
            <p:nvPr/>
          </p:nvSpPr>
          <p:spPr>
            <a:xfrm>
              <a:off x="31359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6"/>
            <p:cNvSpPr/>
            <p:nvPr/>
          </p:nvSpPr>
          <p:spPr>
            <a:xfrm>
              <a:off x="31489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6"/>
            <p:cNvSpPr/>
            <p:nvPr/>
          </p:nvSpPr>
          <p:spPr>
            <a:xfrm>
              <a:off x="316187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6"/>
            <p:cNvSpPr/>
            <p:nvPr/>
          </p:nvSpPr>
          <p:spPr>
            <a:xfrm>
              <a:off x="3175125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28" y="0"/>
                  </a:moveTo>
                  <a:cubicBezTo>
                    <a:pt x="2513" y="0"/>
                    <a:pt x="2500" y="6"/>
                    <a:pt x="2494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6" y="4324"/>
                    <a:pt x="76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9" y="3"/>
                    <a:pt x="2538" y="0"/>
                    <a:pt x="2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6"/>
            <p:cNvSpPr/>
            <p:nvPr/>
          </p:nvSpPr>
          <p:spPr>
            <a:xfrm>
              <a:off x="3188150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21" y="4324"/>
                  </a:cubicBezTo>
                  <a:cubicBezTo>
                    <a:pt x="31" y="4334"/>
                    <a:pt x="42" y="4334"/>
                    <a:pt x="42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6" y="60"/>
                  </a:lnTo>
                  <a:cubicBezTo>
                    <a:pt x="2577" y="39"/>
                    <a:pt x="2577" y="18"/>
                    <a:pt x="2555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16"/>
            <p:cNvSpPr/>
            <p:nvPr/>
          </p:nvSpPr>
          <p:spPr>
            <a:xfrm>
              <a:off x="320112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6"/>
            <p:cNvSpPr/>
            <p:nvPr/>
          </p:nvSpPr>
          <p:spPr>
            <a:xfrm>
              <a:off x="3214375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8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6"/>
            <p:cNvSpPr/>
            <p:nvPr/>
          </p:nvSpPr>
          <p:spPr>
            <a:xfrm>
              <a:off x="322737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6"/>
            <p:cNvSpPr/>
            <p:nvPr/>
          </p:nvSpPr>
          <p:spPr>
            <a:xfrm>
              <a:off x="32403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6"/>
            <p:cNvSpPr/>
            <p:nvPr/>
          </p:nvSpPr>
          <p:spPr>
            <a:xfrm>
              <a:off x="32533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6" y="0"/>
                  </a:moveTo>
                  <a:cubicBezTo>
                    <a:pt x="2523" y="0"/>
                    <a:pt x="2510" y="6"/>
                    <a:pt x="2504" y="18"/>
                  </a:cubicBezTo>
                  <a:lnTo>
                    <a:pt x="22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43" y="4334"/>
                    <a:pt x="43" y="4334"/>
                    <a:pt x="54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6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6"/>
            <p:cNvSpPr/>
            <p:nvPr/>
          </p:nvSpPr>
          <p:spPr>
            <a:xfrm>
              <a:off x="3266625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6"/>
            <p:cNvSpPr/>
            <p:nvPr/>
          </p:nvSpPr>
          <p:spPr>
            <a:xfrm>
              <a:off x="327960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6"/>
            <p:cNvSpPr/>
            <p:nvPr/>
          </p:nvSpPr>
          <p:spPr>
            <a:xfrm>
              <a:off x="329260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22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52" y="3"/>
                    <a:pt x="2544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6"/>
            <p:cNvSpPr/>
            <p:nvPr/>
          </p:nvSpPr>
          <p:spPr>
            <a:xfrm>
              <a:off x="33058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0" y="0"/>
                  </a:moveTo>
                  <a:cubicBezTo>
                    <a:pt x="2518" y="0"/>
                    <a:pt x="2505" y="6"/>
                    <a:pt x="249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8" y="3"/>
                    <a:pt x="2539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6"/>
            <p:cNvSpPr/>
            <p:nvPr/>
          </p:nvSpPr>
          <p:spPr>
            <a:xfrm>
              <a:off x="331882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5" y="4334"/>
                    <a:pt x="76" y="4324"/>
                    <a:pt x="86" y="4313"/>
                  </a:cubicBezTo>
                  <a:lnTo>
                    <a:pt x="2567" y="60"/>
                  </a:lnTo>
                  <a:cubicBezTo>
                    <a:pt x="2589" y="39"/>
                    <a:pt x="2578" y="18"/>
                    <a:pt x="2557" y="7"/>
                  </a:cubicBezTo>
                  <a:cubicBezTo>
                    <a:pt x="2549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6"/>
            <p:cNvSpPr/>
            <p:nvPr/>
          </p:nvSpPr>
          <p:spPr>
            <a:xfrm>
              <a:off x="3331850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1" y="4324"/>
                  </a:cubicBezTo>
                  <a:cubicBezTo>
                    <a:pt x="31" y="4334"/>
                    <a:pt x="42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5" y="7"/>
                  </a:cubicBezTo>
                  <a:cubicBezTo>
                    <a:pt x="2551" y="3"/>
                    <a:pt x="2543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6"/>
            <p:cNvSpPr/>
            <p:nvPr/>
          </p:nvSpPr>
          <p:spPr>
            <a:xfrm>
              <a:off x="3345100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7" y="0"/>
                    <a:pt x="2505" y="6"/>
                    <a:pt x="2492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6"/>
            <p:cNvSpPr/>
            <p:nvPr/>
          </p:nvSpPr>
          <p:spPr>
            <a:xfrm>
              <a:off x="3358075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6"/>
            <p:cNvSpPr/>
            <p:nvPr/>
          </p:nvSpPr>
          <p:spPr>
            <a:xfrm>
              <a:off x="337107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6"/>
            <p:cNvSpPr/>
            <p:nvPr/>
          </p:nvSpPr>
          <p:spPr>
            <a:xfrm>
              <a:off x="338432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6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6"/>
            <p:cNvSpPr/>
            <p:nvPr/>
          </p:nvSpPr>
          <p:spPr>
            <a:xfrm>
              <a:off x="339732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20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1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6"/>
            <p:cNvSpPr/>
            <p:nvPr/>
          </p:nvSpPr>
          <p:spPr>
            <a:xfrm>
              <a:off x="341032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6"/>
            <p:cNvSpPr/>
            <p:nvPr/>
          </p:nvSpPr>
          <p:spPr>
            <a:xfrm>
              <a:off x="342357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2" y="0"/>
                    <a:pt x="2499" y="6"/>
                    <a:pt x="2492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6"/>
            <p:cNvSpPr/>
            <p:nvPr/>
          </p:nvSpPr>
          <p:spPr>
            <a:xfrm>
              <a:off x="3436550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6"/>
            <p:cNvSpPr/>
            <p:nvPr/>
          </p:nvSpPr>
          <p:spPr>
            <a:xfrm>
              <a:off x="34495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19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6"/>
            <p:cNvSpPr/>
            <p:nvPr/>
          </p:nvSpPr>
          <p:spPr>
            <a:xfrm>
              <a:off x="3462825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26" y="0"/>
                  </a:moveTo>
                  <a:cubicBezTo>
                    <a:pt x="2512" y="0"/>
                    <a:pt x="2498" y="6"/>
                    <a:pt x="2492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1" y="4334"/>
                    <a:pt x="31" y="4334"/>
                    <a:pt x="42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6" y="60"/>
                  </a:lnTo>
                  <a:cubicBezTo>
                    <a:pt x="2577" y="39"/>
                    <a:pt x="2566" y="18"/>
                    <a:pt x="2555" y="7"/>
                  </a:cubicBezTo>
                  <a:cubicBezTo>
                    <a:pt x="2547" y="3"/>
                    <a:pt x="2536" y="0"/>
                    <a:pt x="2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6"/>
            <p:cNvSpPr/>
            <p:nvPr/>
          </p:nvSpPr>
          <p:spPr>
            <a:xfrm>
              <a:off x="34758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1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16"/>
            <p:cNvSpPr/>
            <p:nvPr/>
          </p:nvSpPr>
          <p:spPr>
            <a:xfrm>
              <a:off x="348880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16"/>
            <p:cNvSpPr/>
            <p:nvPr/>
          </p:nvSpPr>
          <p:spPr>
            <a:xfrm>
              <a:off x="35020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2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16"/>
            <p:cNvSpPr/>
            <p:nvPr/>
          </p:nvSpPr>
          <p:spPr>
            <a:xfrm>
              <a:off x="3515025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6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16"/>
            <p:cNvSpPr/>
            <p:nvPr/>
          </p:nvSpPr>
          <p:spPr>
            <a:xfrm>
              <a:off x="352802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4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16"/>
            <p:cNvSpPr/>
            <p:nvPr/>
          </p:nvSpPr>
          <p:spPr>
            <a:xfrm>
              <a:off x="354102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2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4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6" y="7"/>
                  </a:cubicBezTo>
                  <a:cubicBezTo>
                    <a:pt x="2552" y="3"/>
                    <a:pt x="2544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16"/>
            <p:cNvSpPr/>
            <p:nvPr/>
          </p:nvSpPr>
          <p:spPr>
            <a:xfrm>
              <a:off x="355427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16"/>
            <p:cNvSpPr/>
            <p:nvPr/>
          </p:nvSpPr>
          <p:spPr>
            <a:xfrm>
              <a:off x="356727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16"/>
            <p:cNvSpPr/>
            <p:nvPr/>
          </p:nvSpPr>
          <p:spPr>
            <a:xfrm>
              <a:off x="35802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6" y="0"/>
                  </a:moveTo>
                  <a:cubicBezTo>
                    <a:pt x="2524" y="0"/>
                    <a:pt x="2510" y="6"/>
                    <a:pt x="2504" y="18"/>
                  </a:cubicBezTo>
                  <a:lnTo>
                    <a:pt x="2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4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52" y="3"/>
                    <a:pt x="2545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16"/>
            <p:cNvSpPr/>
            <p:nvPr/>
          </p:nvSpPr>
          <p:spPr>
            <a:xfrm>
              <a:off x="3593500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1" y="0"/>
                  </a:moveTo>
                  <a:cubicBezTo>
                    <a:pt x="2519" y="0"/>
                    <a:pt x="2506" y="6"/>
                    <a:pt x="2494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6" y="4324"/>
                    <a:pt x="7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9" y="3"/>
                    <a:pt x="2540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16"/>
            <p:cNvSpPr/>
            <p:nvPr/>
          </p:nvSpPr>
          <p:spPr>
            <a:xfrm>
              <a:off x="360652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1" y="4324"/>
                  </a:cubicBezTo>
                  <a:cubicBezTo>
                    <a:pt x="31" y="4334"/>
                    <a:pt x="42" y="4334"/>
                    <a:pt x="42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7" y="18"/>
                    <a:pt x="2555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16"/>
            <p:cNvSpPr/>
            <p:nvPr/>
          </p:nvSpPr>
          <p:spPr>
            <a:xfrm>
              <a:off x="3619500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6" y="0"/>
                  </a:moveTo>
                  <a:cubicBezTo>
                    <a:pt x="2523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16"/>
            <p:cNvSpPr/>
            <p:nvPr/>
          </p:nvSpPr>
          <p:spPr>
            <a:xfrm>
              <a:off x="3632750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1" y="0"/>
                  </a:moveTo>
                  <a:cubicBezTo>
                    <a:pt x="2518" y="0"/>
                    <a:pt x="2506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16"/>
            <p:cNvSpPr/>
            <p:nvPr/>
          </p:nvSpPr>
          <p:spPr>
            <a:xfrm>
              <a:off x="36457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16"/>
            <p:cNvSpPr/>
            <p:nvPr/>
          </p:nvSpPr>
          <p:spPr>
            <a:xfrm>
              <a:off x="365872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6" y="0"/>
                  </a:moveTo>
                  <a:cubicBezTo>
                    <a:pt x="2524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6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7" y="7"/>
                  </a:cubicBezTo>
                  <a:cubicBezTo>
                    <a:pt x="2553" y="3"/>
                    <a:pt x="2545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16"/>
            <p:cNvSpPr/>
            <p:nvPr/>
          </p:nvSpPr>
          <p:spPr>
            <a:xfrm>
              <a:off x="36720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16"/>
            <p:cNvSpPr/>
            <p:nvPr/>
          </p:nvSpPr>
          <p:spPr>
            <a:xfrm>
              <a:off x="3685000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21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16"/>
            <p:cNvSpPr/>
            <p:nvPr/>
          </p:nvSpPr>
          <p:spPr>
            <a:xfrm>
              <a:off x="369797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16"/>
            <p:cNvSpPr/>
            <p:nvPr/>
          </p:nvSpPr>
          <p:spPr>
            <a:xfrm>
              <a:off x="3711225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28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8" y="0"/>
                    <a:pt x="2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16"/>
            <p:cNvSpPr/>
            <p:nvPr/>
          </p:nvSpPr>
          <p:spPr>
            <a:xfrm>
              <a:off x="372422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16"/>
            <p:cNvSpPr/>
            <p:nvPr/>
          </p:nvSpPr>
          <p:spPr>
            <a:xfrm>
              <a:off x="373722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2" y="4334"/>
                    <a:pt x="5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16"/>
            <p:cNvSpPr/>
            <p:nvPr/>
          </p:nvSpPr>
          <p:spPr>
            <a:xfrm>
              <a:off x="375047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16"/>
            <p:cNvSpPr/>
            <p:nvPr/>
          </p:nvSpPr>
          <p:spPr>
            <a:xfrm>
              <a:off x="3763475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16"/>
            <p:cNvSpPr/>
            <p:nvPr/>
          </p:nvSpPr>
          <p:spPr>
            <a:xfrm>
              <a:off x="37764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2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16"/>
            <p:cNvSpPr/>
            <p:nvPr/>
          </p:nvSpPr>
          <p:spPr>
            <a:xfrm>
              <a:off x="3789700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28" y="0"/>
                  </a:moveTo>
                  <a:cubicBezTo>
                    <a:pt x="2513" y="0"/>
                    <a:pt x="2500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6" y="4324"/>
                    <a:pt x="76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8" y="0"/>
                    <a:pt x="2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16"/>
            <p:cNvSpPr/>
            <p:nvPr/>
          </p:nvSpPr>
          <p:spPr>
            <a:xfrm>
              <a:off x="38027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16"/>
            <p:cNvSpPr/>
            <p:nvPr/>
          </p:nvSpPr>
          <p:spPr>
            <a:xfrm>
              <a:off x="3815700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16"/>
            <p:cNvSpPr/>
            <p:nvPr/>
          </p:nvSpPr>
          <p:spPr>
            <a:xfrm>
              <a:off x="38289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5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46" y="7"/>
                  </a:cubicBezTo>
                  <a:cubicBezTo>
                    <a:pt x="2542" y="3"/>
                    <a:pt x="2534" y="0"/>
                    <a:pt x="2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16"/>
            <p:cNvSpPr/>
            <p:nvPr/>
          </p:nvSpPr>
          <p:spPr>
            <a:xfrm>
              <a:off x="38419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16"/>
            <p:cNvSpPr/>
            <p:nvPr/>
          </p:nvSpPr>
          <p:spPr>
            <a:xfrm>
              <a:off x="385492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16"/>
            <p:cNvSpPr/>
            <p:nvPr/>
          </p:nvSpPr>
          <p:spPr>
            <a:xfrm>
              <a:off x="386792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6" y="0"/>
                  </a:moveTo>
                  <a:cubicBezTo>
                    <a:pt x="2523" y="0"/>
                    <a:pt x="2510" y="6"/>
                    <a:pt x="2504" y="18"/>
                  </a:cubicBezTo>
                  <a:lnTo>
                    <a:pt x="22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43" y="4334"/>
                    <a:pt x="43" y="4334"/>
                    <a:pt x="5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16"/>
            <p:cNvSpPr/>
            <p:nvPr/>
          </p:nvSpPr>
          <p:spPr>
            <a:xfrm>
              <a:off x="3881200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1" y="4334"/>
                    <a:pt x="42" y="4334"/>
                    <a:pt x="42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16"/>
            <p:cNvSpPr/>
            <p:nvPr/>
          </p:nvSpPr>
          <p:spPr>
            <a:xfrm>
              <a:off x="389417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16"/>
            <p:cNvSpPr/>
            <p:nvPr/>
          </p:nvSpPr>
          <p:spPr>
            <a:xfrm>
              <a:off x="390717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52" y="3"/>
                    <a:pt x="2544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16"/>
            <p:cNvSpPr/>
            <p:nvPr/>
          </p:nvSpPr>
          <p:spPr>
            <a:xfrm>
              <a:off x="392042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0" y="0"/>
                  </a:moveTo>
                  <a:cubicBezTo>
                    <a:pt x="2518" y="0"/>
                    <a:pt x="2505" y="6"/>
                    <a:pt x="2492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16"/>
            <p:cNvSpPr/>
            <p:nvPr/>
          </p:nvSpPr>
          <p:spPr>
            <a:xfrm>
              <a:off x="3933400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5" y="4334"/>
                    <a:pt x="76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16"/>
            <p:cNvSpPr/>
            <p:nvPr/>
          </p:nvSpPr>
          <p:spPr>
            <a:xfrm>
              <a:off x="394640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6" y="0"/>
                  </a:moveTo>
                  <a:cubicBezTo>
                    <a:pt x="2524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4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6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16"/>
            <p:cNvSpPr/>
            <p:nvPr/>
          </p:nvSpPr>
          <p:spPr>
            <a:xfrm>
              <a:off x="3959675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27" y="0"/>
                  </a:moveTo>
                  <a:cubicBezTo>
                    <a:pt x="2512" y="0"/>
                    <a:pt x="2499" y="6"/>
                    <a:pt x="2492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16"/>
            <p:cNvSpPr/>
            <p:nvPr/>
          </p:nvSpPr>
          <p:spPr>
            <a:xfrm>
              <a:off x="39726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16"/>
            <p:cNvSpPr/>
            <p:nvPr/>
          </p:nvSpPr>
          <p:spPr>
            <a:xfrm>
              <a:off x="39856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16"/>
            <p:cNvSpPr/>
            <p:nvPr/>
          </p:nvSpPr>
          <p:spPr>
            <a:xfrm>
              <a:off x="39989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16"/>
            <p:cNvSpPr/>
            <p:nvPr/>
          </p:nvSpPr>
          <p:spPr>
            <a:xfrm>
              <a:off x="40119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1" y="4324"/>
                  </a:cubicBezTo>
                  <a:cubicBezTo>
                    <a:pt x="32" y="4334"/>
                    <a:pt x="42" y="4334"/>
                    <a:pt x="42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6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16"/>
            <p:cNvSpPr/>
            <p:nvPr/>
          </p:nvSpPr>
          <p:spPr>
            <a:xfrm>
              <a:off x="4024900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1" y="4324"/>
                  </a:cubicBezTo>
                  <a:cubicBezTo>
                    <a:pt x="31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16"/>
            <p:cNvSpPr/>
            <p:nvPr/>
          </p:nvSpPr>
          <p:spPr>
            <a:xfrm>
              <a:off x="4038150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27" y="0"/>
                  </a:moveTo>
                  <a:cubicBezTo>
                    <a:pt x="2512" y="0"/>
                    <a:pt x="2499" y="6"/>
                    <a:pt x="2492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16"/>
            <p:cNvSpPr/>
            <p:nvPr/>
          </p:nvSpPr>
          <p:spPr>
            <a:xfrm>
              <a:off x="3198225" y="1139550"/>
              <a:ext cx="855850" cy="2150"/>
            </a:xfrm>
            <a:custGeom>
              <a:rect b="b" l="l" r="r" t="t"/>
              <a:pathLst>
                <a:path extrusionOk="0" h="86" w="34234">
                  <a:moveTo>
                    <a:pt x="42" y="1"/>
                  </a:moveTo>
                  <a:cubicBezTo>
                    <a:pt x="21" y="1"/>
                    <a:pt x="0" y="22"/>
                    <a:pt x="0" y="43"/>
                  </a:cubicBezTo>
                  <a:cubicBezTo>
                    <a:pt x="0" y="64"/>
                    <a:pt x="21" y="86"/>
                    <a:pt x="42" y="86"/>
                  </a:cubicBezTo>
                  <a:lnTo>
                    <a:pt x="34201" y="86"/>
                  </a:lnTo>
                  <a:cubicBezTo>
                    <a:pt x="34223" y="86"/>
                    <a:pt x="34234" y="64"/>
                    <a:pt x="34234" y="43"/>
                  </a:cubicBezTo>
                  <a:cubicBezTo>
                    <a:pt x="34234" y="22"/>
                    <a:pt x="34223" y="1"/>
                    <a:pt x="34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16"/>
            <p:cNvSpPr/>
            <p:nvPr/>
          </p:nvSpPr>
          <p:spPr>
            <a:xfrm>
              <a:off x="3812500" y="334900"/>
              <a:ext cx="3225" cy="2150"/>
            </a:xfrm>
            <a:custGeom>
              <a:rect b="b" l="l" r="r" t="t"/>
              <a:pathLst>
                <a:path extrusionOk="0" h="86" w="129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6" y="85"/>
                  </a:lnTo>
                  <a:cubicBezTo>
                    <a:pt x="107" y="85"/>
                    <a:pt x="128" y="64"/>
                    <a:pt x="128" y="43"/>
                  </a:cubicBezTo>
                  <a:cubicBezTo>
                    <a:pt x="128" y="22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16"/>
            <p:cNvSpPr/>
            <p:nvPr/>
          </p:nvSpPr>
          <p:spPr>
            <a:xfrm>
              <a:off x="3821800" y="334900"/>
              <a:ext cx="275225" cy="2150"/>
            </a:xfrm>
            <a:custGeom>
              <a:rect b="b" l="l" r="r" t="t"/>
              <a:pathLst>
                <a:path extrusionOk="0" h="86" w="11009"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cubicBezTo>
                    <a:pt x="1" y="64"/>
                    <a:pt x="11" y="85"/>
                    <a:pt x="32" y="85"/>
                  </a:cubicBezTo>
                  <a:lnTo>
                    <a:pt x="117" y="85"/>
                  </a:lnTo>
                  <a:cubicBezTo>
                    <a:pt x="138" y="85"/>
                    <a:pt x="159" y="64"/>
                    <a:pt x="159" y="43"/>
                  </a:cubicBezTo>
                  <a:cubicBezTo>
                    <a:pt x="159" y="22"/>
                    <a:pt x="138" y="0"/>
                    <a:pt x="117" y="0"/>
                  </a:cubicBezTo>
                  <a:close/>
                  <a:moveTo>
                    <a:pt x="435" y="0"/>
                  </a:moveTo>
                  <a:cubicBezTo>
                    <a:pt x="414" y="0"/>
                    <a:pt x="392" y="22"/>
                    <a:pt x="392" y="43"/>
                  </a:cubicBezTo>
                  <a:cubicBezTo>
                    <a:pt x="392" y="64"/>
                    <a:pt x="414" y="85"/>
                    <a:pt x="435" y="85"/>
                  </a:cubicBezTo>
                  <a:lnTo>
                    <a:pt x="520" y="85"/>
                  </a:lnTo>
                  <a:cubicBezTo>
                    <a:pt x="541" y="85"/>
                    <a:pt x="562" y="64"/>
                    <a:pt x="562" y="43"/>
                  </a:cubicBezTo>
                  <a:cubicBezTo>
                    <a:pt x="562" y="22"/>
                    <a:pt x="541" y="0"/>
                    <a:pt x="520" y="0"/>
                  </a:cubicBezTo>
                  <a:close/>
                  <a:moveTo>
                    <a:pt x="838" y="0"/>
                  </a:moveTo>
                  <a:cubicBezTo>
                    <a:pt x="817" y="0"/>
                    <a:pt x="795" y="22"/>
                    <a:pt x="795" y="43"/>
                  </a:cubicBezTo>
                  <a:cubicBezTo>
                    <a:pt x="795" y="64"/>
                    <a:pt x="817" y="85"/>
                    <a:pt x="838" y="85"/>
                  </a:cubicBezTo>
                  <a:lnTo>
                    <a:pt x="923" y="85"/>
                  </a:lnTo>
                  <a:cubicBezTo>
                    <a:pt x="944" y="85"/>
                    <a:pt x="965" y="64"/>
                    <a:pt x="965" y="43"/>
                  </a:cubicBezTo>
                  <a:cubicBezTo>
                    <a:pt x="965" y="22"/>
                    <a:pt x="944" y="0"/>
                    <a:pt x="923" y="0"/>
                  </a:cubicBezTo>
                  <a:close/>
                  <a:moveTo>
                    <a:pt x="1241" y="0"/>
                  </a:moveTo>
                  <a:cubicBezTo>
                    <a:pt x="1220" y="0"/>
                    <a:pt x="1198" y="22"/>
                    <a:pt x="1198" y="43"/>
                  </a:cubicBezTo>
                  <a:cubicBezTo>
                    <a:pt x="1198" y="64"/>
                    <a:pt x="1220" y="85"/>
                    <a:pt x="1241" y="85"/>
                  </a:cubicBezTo>
                  <a:lnTo>
                    <a:pt x="1326" y="85"/>
                  </a:lnTo>
                  <a:cubicBezTo>
                    <a:pt x="1347" y="85"/>
                    <a:pt x="1358" y="64"/>
                    <a:pt x="1358" y="43"/>
                  </a:cubicBezTo>
                  <a:cubicBezTo>
                    <a:pt x="1358" y="22"/>
                    <a:pt x="1347" y="0"/>
                    <a:pt x="1326" y="0"/>
                  </a:cubicBezTo>
                  <a:close/>
                  <a:moveTo>
                    <a:pt x="1644" y="0"/>
                  </a:moveTo>
                  <a:cubicBezTo>
                    <a:pt x="1623" y="0"/>
                    <a:pt x="1601" y="22"/>
                    <a:pt x="1601" y="43"/>
                  </a:cubicBezTo>
                  <a:cubicBezTo>
                    <a:pt x="1601" y="64"/>
                    <a:pt x="1623" y="85"/>
                    <a:pt x="1644" y="85"/>
                  </a:cubicBezTo>
                  <a:lnTo>
                    <a:pt x="1719" y="85"/>
                  </a:lnTo>
                  <a:cubicBezTo>
                    <a:pt x="1750" y="85"/>
                    <a:pt x="1761" y="64"/>
                    <a:pt x="1761" y="43"/>
                  </a:cubicBezTo>
                  <a:cubicBezTo>
                    <a:pt x="1761" y="22"/>
                    <a:pt x="1750" y="0"/>
                    <a:pt x="1719" y="0"/>
                  </a:cubicBezTo>
                  <a:close/>
                  <a:moveTo>
                    <a:pt x="2047" y="0"/>
                  </a:moveTo>
                  <a:cubicBezTo>
                    <a:pt x="2026" y="0"/>
                    <a:pt x="2004" y="22"/>
                    <a:pt x="2004" y="43"/>
                  </a:cubicBezTo>
                  <a:cubicBezTo>
                    <a:pt x="2004" y="64"/>
                    <a:pt x="2026" y="85"/>
                    <a:pt x="2047" y="85"/>
                  </a:cubicBezTo>
                  <a:lnTo>
                    <a:pt x="2122" y="85"/>
                  </a:lnTo>
                  <a:cubicBezTo>
                    <a:pt x="2143" y="85"/>
                    <a:pt x="2164" y="64"/>
                    <a:pt x="2164" y="43"/>
                  </a:cubicBezTo>
                  <a:cubicBezTo>
                    <a:pt x="2164" y="22"/>
                    <a:pt x="2143" y="0"/>
                    <a:pt x="2122" y="0"/>
                  </a:cubicBezTo>
                  <a:close/>
                  <a:moveTo>
                    <a:pt x="2450" y="0"/>
                  </a:moveTo>
                  <a:cubicBezTo>
                    <a:pt x="2429" y="0"/>
                    <a:pt x="2407" y="22"/>
                    <a:pt x="2407" y="43"/>
                  </a:cubicBezTo>
                  <a:cubicBezTo>
                    <a:pt x="2407" y="64"/>
                    <a:pt x="2429" y="85"/>
                    <a:pt x="2450" y="85"/>
                  </a:cubicBezTo>
                  <a:lnTo>
                    <a:pt x="2525" y="85"/>
                  </a:lnTo>
                  <a:cubicBezTo>
                    <a:pt x="2546" y="85"/>
                    <a:pt x="2567" y="64"/>
                    <a:pt x="2567" y="43"/>
                  </a:cubicBezTo>
                  <a:cubicBezTo>
                    <a:pt x="2567" y="22"/>
                    <a:pt x="2546" y="0"/>
                    <a:pt x="2525" y="0"/>
                  </a:cubicBezTo>
                  <a:close/>
                  <a:moveTo>
                    <a:pt x="2853" y="0"/>
                  </a:moveTo>
                  <a:cubicBezTo>
                    <a:pt x="2821" y="0"/>
                    <a:pt x="2810" y="22"/>
                    <a:pt x="2810" y="43"/>
                  </a:cubicBezTo>
                  <a:cubicBezTo>
                    <a:pt x="2810" y="64"/>
                    <a:pt x="2821" y="85"/>
                    <a:pt x="2853" y="85"/>
                  </a:cubicBezTo>
                  <a:lnTo>
                    <a:pt x="2928" y="85"/>
                  </a:lnTo>
                  <a:cubicBezTo>
                    <a:pt x="2949" y="85"/>
                    <a:pt x="2970" y="64"/>
                    <a:pt x="2970" y="43"/>
                  </a:cubicBezTo>
                  <a:cubicBezTo>
                    <a:pt x="2970" y="22"/>
                    <a:pt x="2949" y="0"/>
                    <a:pt x="2928" y="0"/>
                  </a:cubicBezTo>
                  <a:close/>
                  <a:moveTo>
                    <a:pt x="3246" y="0"/>
                  </a:moveTo>
                  <a:cubicBezTo>
                    <a:pt x="3224" y="0"/>
                    <a:pt x="3213" y="22"/>
                    <a:pt x="3213" y="43"/>
                  </a:cubicBezTo>
                  <a:cubicBezTo>
                    <a:pt x="3213" y="64"/>
                    <a:pt x="3224" y="85"/>
                    <a:pt x="3246" y="85"/>
                  </a:cubicBezTo>
                  <a:lnTo>
                    <a:pt x="3331" y="85"/>
                  </a:lnTo>
                  <a:cubicBezTo>
                    <a:pt x="3352" y="85"/>
                    <a:pt x="3373" y="64"/>
                    <a:pt x="3373" y="43"/>
                  </a:cubicBezTo>
                  <a:cubicBezTo>
                    <a:pt x="3373" y="22"/>
                    <a:pt x="3352" y="0"/>
                    <a:pt x="3331" y="0"/>
                  </a:cubicBezTo>
                  <a:close/>
                  <a:moveTo>
                    <a:pt x="3649" y="0"/>
                  </a:moveTo>
                  <a:cubicBezTo>
                    <a:pt x="3627" y="0"/>
                    <a:pt x="3606" y="22"/>
                    <a:pt x="3606" y="43"/>
                  </a:cubicBezTo>
                  <a:cubicBezTo>
                    <a:pt x="3606" y="64"/>
                    <a:pt x="3627" y="85"/>
                    <a:pt x="3649" y="85"/>
                  </a:cubicBezTo>
                  <a:lnTo>
                    <a:pt x="3734" y="85"/>
                  </a:lnTo>
                  <a:cubicBezTo>
                    <a:pt x="3755" y="85"/>
                    <a:pt x="3776" y="64"/>
                    <a:pt x="3776" y="43"/>
                  </a:cubicBezTo>
                  <a:cubicBezTo>
                    <a:pt x="3776" y="22"/>
                    <a:pt x="3755" y="0"/>
                    <a:pt x="3734" y="0"/>
                  </a:cubicBezTo>
                  <a:close/>
                  <a:moveTo>
                    <a:pt x="4052" y="0"/>
                  </a:moveTo>
                  <a:cubicBezTo>
                    <a:pt x="4030" y="0"/>
                    <a:pt x="4009" y="22"/>
                    <a:pt x="4009" y="43"/>
                  </a:cubicBezTo>
                  <a:cubicBezTo>
                    <a:pt x="4009" y="64"/>
                    <a:pt x="4030" y="85"/>
                    <a:pt x="4052" y="85"/>
                  </a:cubicBezTo>
                  <a:lnTo>
                    <a:pt x="4137" y="85"/>
                  </a:lnTo>
                  <a:cubicBezTo>
                    <a:pt x="4158" y="85"/>
                    <a:pt x="4179" y="64"/>
                    <a:pt x="4179" y="43"/>
                  </a:cubicBezTo>
                  <a:cubicBezTo>
                    <a:pt x="4179" y="22"/>
                    <a:pt x="4158" y="0"/>
                    <a:pt x="4137" y="0"/>
                  </a:cubicBezTo>
                  <a:close/>
                  <a:moveTo>
                    <a:pt x="4455" y="0"/>
                  </a:moveTo>
                  <a:cubicBezTo>
                    <a:pt x="4433" y="0"/>
                    <a:pt x="4412" y="22"/>
                    <a:pt x="4412" y="43"/>
                  </a:cubicBezTo>
                  <a:cubicBezTo>
                    <a:pt x="4412" y="64"/>
                    <a:pt x="4433" y="85"/>
                    <a:pt x="4455" y="85"/>
                  </a:cubicBezTo>
                  <a:lnTo>
                    <a:pt x="4540" y="85"/>
                  </a:lnTo>
                  <a:cubicBezTo>
                    <a:pt x="4561" y="85"/>
                    <a:pt x="4582" y="64"/>
                    <a:pt x="4582" y="43"/>
                  </a:cubicBezTo>
                  <a:cubicBezTo>
                    <a:pt x="4582" y="22"/>
                    <a:pt x="4561" y="0"/>
                    <a:pt x="4540" y="0"/>
                  </a:cubicBezTo>
                  <a:close/>
                  <a:moveTo>
                    <a:pt x="4858" y="0"/>
                  </a:moveTo>
                  <a:cubicBezTo>
                    <a:pt x="4836" y="0"/>
                    <a:pt x="4815" y="22"/>
                    <a:pt x="4815" y="43"/>
                  </a:cubicBezTo>
                  <a:cubicBezTo>
                    <a:pt x="4815" y="64"/>
                    <a:pt x="4836" y="85"/>
                    <a:pt x="4858" y="85"/>
                  </a:cubicBezTo>
                  <a:lnTo>
                    <a:pt x="4943" y="85"/>
                  </a:lnTo>
                  <a:cubicBezTo>
                    <a:pt x="4964" y="85"/>
                    <a:pt x="4974" y="64"/>
                    <a:pt x="4974" y="43"/>
                  </a:cubicBezTo>
                  <a:cubicBezTo>
                    <a:pt x="4974" y="22"/>
                    <a:pt x="4964" y="0"/>
                    <a:pt x="4943" y="0"/>
                  </a:cubicBezTo>
                  <a:close/>
                  <a:moveTo>
                    <a:pt x="5261" y="0"/>
                  </a:moveTo>
                  <a:cubicBezTo>
                    <a:pt x="5239" y="0"/>
                    <a:pt x="5218" y="22"/>
                    <a:pt x="5218" y="43"/>
                  </a:cubicBezTo>
                  <a:cubicBezTo>
                    <a:pt x="5218" y="64"/>
                    <a:pt x="5239" y="85"/>
                    <a:pt x="5261" y="85"/>
                  </a:cubicBezTo>
                  <a:lnTo>
                    <a:pt x="5335" y="85"/>
                  </a:lnTo>
                  <a:cubicBezTo>
                    <a:pt x="5367" y="85"/>
                    <a:pt x="5377" y="64"/>
                    <a:pt x="5377" y="43"/>
                  </a:cubicBezTo>
                  <a:cubicBezTo>
                    <a:pt x="5377" y="22"/>
                    <a:pt x="5367" y="0"/>
                    <a:pt x="5335" y="0"/>
                  </a:cubicBezTo>
                  <a:close/>
                  <a:moveTo>
                    <a:pt x="5664" y="0"/>
                  </a:moveTo>
                  <a:cubicBezTo>
                    <a:pt x="5642" y="0"/>
                    <a:pt x="5621" y="22"/>
                    <a:pt x="5621" y="43"/>
                  </a:cubicBezTo>
                  <a:cubicBezTo>
                    <a:pt x="5621" y="64"/>
                    <a:pt x="5642" y="85"/>
                    <a:pt x="5664" y="85"/>
                  </a:cubicBezTo>
                  <a:lnTo>
                    <a:pt x="5737" y="85"/>
                  </a:lnTo>
                  <a:cubicBezTo>
                    <a:pt x="5759" y="85"/>
                    <a:pt x="5780" y="64"/>
                    <a:pt x="5780" y="43"/>
                  </a:cubicBezTo>
                  <a:cubicBezTo>
                    <a:pt x="5780" y="22"/>
                    <a:pt x="5759" y="0"/>
                    <a:pt x="5737" y="0"/>
                  </a:cubicBezTo>
                  <a:close/>
                  <a:moveTo>
                    <a:pt x="6067" y="0"/>
                  </a:moveTo>
                  <a:cubicBezTo>
                    <a:pt x="6045" y="0"/>
                    <a:pt x="6024" y="22"/>
                    <a:pt x="6024" y="43"/>
                  </a:cubicBezTo>
                  <a:cubicBezTo>
                    <a:pt x="6024" y="64"/>
                    <a:pt x="6045" y="85"/>
                    <a:pt x="6067" y="85"/>
                  </a:cubicBezTo>
                  <a:lnTo>
                    <a:pt x="6140" y="85"/>
                  </a:lnTo>
                  <a:cubicBezTo>
                    <a:pt x="6162" y="85"/>
                    <a:pt x="6183" y="64"/>
                    <a:pt x="6183" y="43"/>
                  </a:cubicBezTo>
                  <a:cubicBezTo>
                    <a:pt x="6183" y="22"/>
                    <a:pt x="6162" y="0"/>
                    <a:pt x="6140" y="0"/>
                  </a:cubicBezTo>
                  <a:close/>
                  <a:moveTo>
                    <a:pt x="6470" y="0"/>
                  </a:moveTo>
                  <a:cubicBezTo>
                    <a:pt x="6437" y="0"/>
                    <a:pt x="6427" y="22"/>
                    <a:pt x="6427" y="43"/>
                  </a:cubicBezTo>
                  <a:cubicBezTo>
                    <a:pt x="6427" y="64"/>
                    <a:pt x="6437" y="85"/>
                    <a:pt x="6470" y="85"/>
                  </a:cubicBezTo>
                  <a:lnTo>
                    <a:pt x="6543" y="85"/>
                  </a:lnTo>
                  <a:cubicBezTo>
                    <a:pt x="6565" y="85"/>
                    <a:pt x="6586" y="64"/>
                    <a:pt x="6586" y="43"/>
                  </a:cubicBezTo>
                  <a:cubicBezTo>
                    <a:pt x="6586" y="22"/>
                    <a:pt x="6565" y="0"/>
                    <a:pt x="6543" y="0"/>
                  </a:cubicBezTo>
                  <a:close/>
                  <a:moveTo>
                    <a:pt x="6862" y="0"/>
                  </a:moveTo>
                  <a:cubicBezTo>
                    <a:pt x="6840" y="0"/>
                    <a:pt x="6830" y="22"/>
                    <a:pt x="6830" y="43"/>
                  </a:cubicBezTo>
                  <a:cubicBezTo>
                    <a:pt x="6830" y="64"/>
                    <a:pt x="6840" y="85"/>
                    <a:pt x="6862" y="85"/>
                  </a:cubicBezTo>
                  <a:lnTo>
                    <a:pt x="6946" y="85"/>
                  </a:lnTo>
                  <a:cubicBezTo>
                    <a:pt x="6968" y="85"/>
                    <a:pt x="6989" y="64"/>
                    <a:pt x="6989" y="43"/>
                  </a:cubicBezTo>
                  <a:cubicBezTo>
                    <a:pt x="6989" y="22"/>
                    <a:pt x="6968" y="0"/>
                    <a:pt x="6946" y="0"/>
                  </a:cubicBezTo>
                  <a:close/>
                  <a:moveTo>
                    <a:pt x="7265" y="0"/>
                  </a:moveTo>
                  <a:cubicBezTo>
                    <a:pt x="7243" y="0"/>
                    <a:pt x="7222" y="22"/>
                    <a:pt x="7222" y="43"/>
                  </a:cubicBezTo>
                  <a:cubicBezTo>
                    <a:pt x="7222" y="64"/>
                    <a:pt x="7243" y="85"/>
                    <a:pt x="7265" y="85"/>
                  </a:cubicBezTo>
                  <a:lnTo>
                    <a:pt x="7349" y="85"/>
                  </a:lnTo>
                  <a:cubicBezTo>
                    <a:pt x="7371" y="85"/>
                    <a:pt x="7392" y="64"/>
                    <a:pt x="7392" y="43"/>
                  </a:cubicBezTo>
                  <a:cubicBezTo>
                    <a:pt x="7392" y="22"/>
                    <a:pt x="7371" y="0"/>
                    <a:pt x="7349" y="0"/>
                  </a:cubicBezTo>
                  <a:close/>
                  <a:moveTo>
                    <a:pt x="7668" y="0"/>
                  </a:moveTo>
                  <a:cubicBezTo>
                    <a:pt x="7646" y="0"/>
                    <a:pt x="7625" y="22"/>
                    <a:pt x="7625" y="43"/>
                  </a:cubicBezTo>
                  <a:cubicBezTo>
                    <a:pt x="7625" y="64"/>
                    <a:pt x="7646" y="85"/>
                    <a:pt x="7668" y="85"/>
                  </a:cubicBezTo>
                  <a:lnTo>
                    <a:pt x="7752" y="85"/>
                  </a:lnTo>
                  <a:cubicBezTo>
                    <a:pt x="7774" y="85"/>
                    <a:pt x="7795" y="64"/>
                    <a:pt x="7795" y="43"/>
                  </a:cubicBezTo>
                  <a:cubicBezTo>
                    <a:pt x="7795" y="22"/>
                    <a:pt x="7774" y="0"/>
                    <a:pt x="7752" y="0"/>
                  </a:cubicBezTo>
                  <a:close/>
                  <a:moveTo>
                    <a:pt x="8071" y="0"/>
                  </a:moveTo>
                  <a:cubicBezTo>
                    <a:pt x="8049" y="0"/>
                    <a:pt x="8028" y="22"/>
                    <a:pt x="8028" y="43"/>
                  </a:cubicBezTo>
                  <a:cubicBezTo>
                    <a:pt x="8028" y="64"/>
                    <a:pt x="8049" y="85"/>
                    <a:pt x="8071" y="85"/>
                  </a:cubicBezTo>
                  <a:lnTo>
                    <a:pt x="8155" y="85"/>
                  </a:lnTo>
                  <a:cubicBezTo>
                    <a:pt x="8177" y="85"/>
                    <a:pt x="8188" y="64"/>
                    <a:pt x="8188" y="43"/>
                  </a:cubicBezTo>
                  <a:cubicBezTo>
                    <a:pt x="8188" y="22"/>
                    <a:pt x="8177" y="0"/>
                    <a:pt x="8155" y="0"/>
                  </a:cubicBezTo>
                  <a:close/>
                  <a:moveTo>
                    <a:pt x="8474" y="0"/>
                  </a:moveTo>
                  <a:cubicBezTo>
                    <a:pt x="8452" y="0"/>
                    <a:pt x="8431" y="22"/>
                    <a:pt x="8431" y="43"/>
                  </a:cubicBezTo>
                  <a:cubicBezTo>
                    <a:pt x="8431" y="64"/>
                    <a:pt x="8452" y="85"/>
                    <a:pt x="8474" y="85"/>
                  </a:cubicBezTo>
                  <a:lnTo>
                    <a:pt x="8558" y="85"/>
                  </a:lnTo>
                  <a:cubicBezTo>
                    <a:pt x="8580" y="85"/>
                    <a:pt x="8591" y="64"/>
                    <a:pt x="8591" y="43"/>
                  </a:cubicBezTo>
                  <a:cubicBezTo>
                    <a:pt x="8591" y="22"/>
                    <a:pt x="8580" y="0"/>
                    <a:pt x="8558" y="0"/>
                  </a:cubicBezTo>
                  <a:close/>
                  <a:moveTo>
                    <a:pt x="8877" y="0"/>
                  </a:moveTo>
                  <a:cubicBezTo>
                    <a:pt x="8855" y="0"/>
                    <a:pt x="8834" y="22"/>
                    <a:pt x="8834" y="43"/>
                  </a:cubicBezTo>
                  <a:cubicBezTo>
                    <a:pt x="8834" y="64"/>
                    <a:pt x="8855" y="85"/>
                    <a:pt x="8877" y="85"/>
                  </a:cubicBezTo>
                  <a:lnTo>
                    <a:pt x="8951" y="85"/>
                  </a:lnTo>
                  <a:cubicBezTo>
                    <a:pt x="8983" y="85"/>
                    <a:pt x="8994" y="64"/>
                    <a:pt x="8994" y="43"/>
                  </a:cubicBezTo>
                  <a:cubicBezTo>
                    <a:pt x="8994" y="22"/>
                    <a:pt x="8983" y="0"/>
                    <a:pt x="8951" y="0"/>
                  </a:cubicBezTo>
                  <a:close/>
                  <a:moveTo>
                    <a:pt x="9280" y="0"/>
                  </a:moveTo>
                  <a:cubicBezTo>
                    <a:pt x="9258" y="0"/>
                    <a:pt x="9237" y="22"/>
                    <a:pt x="9237" y="43"/>
                  </a:cubicBezTo>
                  <a:cubicBezTo>
                    <a:pt x="9237" y="64"/>
                    <a:pt x="9258" y="85"/>
                    <a:pt x="9280" y="85"/>
                  </a:cubicBezTo>
                  <a:lnTo>
                    <a:pt x="9354" y="85"/>
                  </a:lnTo>
                  <a:cubicBezTo>
                    <a:pt x="9376" y="85"/>
                    <a:pt x="9397" y="64"/>
                    <a:pt x="9397" y="43"/>
                  </a:cubicBezTo>
                  <a:cubicBezTo>
                    <a:pt x="9397" y="22"/>
                    <a:pt x="9376" y="0"/>
                    <a:pt x="9354" y="0"/>
                  </a:cubicBezTo>
                  <a:close/>
                  <a:moveTo>
                    <a:pt x="9683" y="0"/>
                  </a:moveTo>
                  <a:cubicBezTo>
                    <a:pt x="9651" y="0"/>
                    <a:pt x="9640" y="22"/>
                    <a:pt x="9640" y="43"/>
                  </a:cubicBezTo>
                  <a:cubicBezTo>
                    <a:pt x="9640" y="64"/>
                    <a:pt x="9651" y="85"/>
                    <a:pt x="9683" y="85"/>
                  </a:cubicBezTo>
                  <a:lnTo>
                    <a:pt x="9757" y="85"/>
                  </a:lnTo>
                  <a:cubicBezTo>
                    <a:pt x="9779" y="85"/>
                    <a:pt x="9800" y="64"/>
                    <a:pt x="9800" y="43"/>
                  </a:cubicBezTo>
                  <a:cubicBezTo>
                    <a:pt x="9800" y="22"/>
                    <a:pt x="9779" y="0"/>
                    <a:pt x="9757" y="0"/>
                  </a:cubicBezTo>
                  <a:close/>
                  <a:moveTo>
                    <a:pt x="10086" y="0"/>
                  </a:moveTo>
                  <a:cubicBezTo>
                    <a:pt x="10054" y="0"/>
                    <a:pt x="10043" y="22"/>
                    <a:pt x="10043" y="43"/>
                  </a:cubicBezTo>
                  <a:cubicBezTo>
                    <a:pt x="10043" y="64"/>
                    <a:pt x="10054" y="85"/>
                    <a:pt x="10086" y="85"/>
                  </a:cubicBezTo>
                  <a:lnTo>
                    <a:pt x="10160" y="85"/>
                  </a:lnTo>
                  <a:cubicBezTo>
                    <a:pt x="10182" y="85"/>
                    <a:pt x="10203" y="64"/>
                    <a:pt x="10203" y="43"/>
                  </a:cubicBezTo>
                  <a:cubicBezTo>
                    <a:pt x="10203" y="22"/>
                    <a:pt x="10182" y="0"/>
                    <a:pt x="10160" y="0"/>
                  </a:cubicBezTo>
                  <a:close/>
                  <a:moveTo>
                    <a:pt x="10478" y="0"/>
                  </a:moveTo>
                  <a:cubicBezTo>
                    <a:pt x="10457" y="0"/>
                    <a:pt x="10446" y="22"/>
                    <a:pt x="10446" y="43"/>
                  </a:cubicBezTo>
                  <a:cubicBezTo>
                    <a:pt x="10446" y="64"/>
                    <a:pt x="10457" y="85"/>
                    <a:pt x="10478" y="85"/>
                  </a:cubicBezTo>
                  <a:lnTo>
                    <a:pt x="10563" y="85"/>
                  </a:lnTo>
                  <a:cubicBezTo>
                    <a:pt x="10585" y="85"/>
                    <a:pt x="10606" y="64"/>
                    <a:pt x="10606" y="43"/>
                  </a:cubicBezTo>
                  <a:cubicBezTo>
                    <a:pt x="10606" y="22"/>
                    <a:pt x="10585" y="0"/>
                    <a:pt x="10563" y="0"/>
                  </a:cubicBezTo>
                  <a:close/>
                  <a:moveTo>
                    <a:pt x="10881" y="0"/>
                  </a:moveTo>
                  <a:cubicBezTo>
                    <a:pt x="10860" y="0"/>
                    <a:pt x="10839" y="22"/>
                    <a:pt x="10839" y="43"/>
                  </a:cubicBezTo>
                  <a:cubicBezTo>
                    <a:pt x="10839" y="64"/>
                    <a:pt x="10860" y="85"/>
                    <a:pt x="10881" y="85"/>
                  </a:cubicBezTo>
                  <a:lnTo>
                    <a:pt x="10966" y="85"/>
                  </a:lnTo>
                  <a:cubicBezTo>
                    <a:pt x="10988" y="85"/>
                    <a:pt x="11009" y="64"/>
                    <a:pt x="11009" y="43"/>
                  </a:cubicBezTo>
                  <a:cubicBezTo>
                    <a:pt x="11009" y="22"/>
                    <a:pt x="10988" y="0"/>
                    <a:pt x="109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16"/>
            <p:cNvSpPr/>
            <p:nvPr/>
          </p:nvSpPr>
          <p:spPr>
            <a:xfrm>
              <a:off x="4102850" y="334900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85"/>
                    <a:pt x="42" y="85"/>
                  </a:cubicBezTo>
                  <a:lnTo>
                    <a:pt x="85" y="85"/>
                  </a:lnTo>
                  <a:cubicBezTo>
                    <a:pt x="106" y="85"/>
                    <a:pt x="127" y="64"/>
                    <a:pt x="127" y="43"/>
                  </a:cubicBezTo>
                  <a:cubicBezTo>
                    <a:pt x="127" y="22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16"/>
            <p:cNvSpPr/>
            <p:nvPr/>
          </p:nvSpPr>
          <p:spPr>
            <a:xfrm>
              <a:off x="4035750" y="567925"/>
              <a:ext cx="2950" cy="1900"/>
            </a:xfrm>
            <a:custGeom>
              <a:rect b="b" l="l" r="r" t="t"/>
              <a:pathLst>
                <a:path extrusionOk="0" h="76" w="118">
                  <a:moveTo>
                    <a:pt x="33" y="1"/>
                  </a:moveTo>
                  <a:cubicBezTo>
                    <a:pt x="12" y="1"/>
                    <a:pt x="0" y="12"/>
                    <a:pt x="0" y="43"/>
                  </a:cubicBezTo>
                  <a:cubicBezTo>
                    <a:pt x="0" y="65"/>
                    <a:pt x="12" y="76"/>
                    <a:pt x="33" y="76"/>
                  </a:cubicBezTo>
                  <a:lnTo>
                    <a:pt x="75" y="76"/>
                  </a:lnTo>
                  <a:cubicBezTo>
                    <a:pt x="96" y="76"/>
                    <a:pt x="118" y="65"/>
                    <a:pt x="118" y="43"/>
                  </a:cubicBezTo>
                  <a:cubicBezTo>
                    <a:pt x="118" y="12"/>
                    <a:pt x="96" y="1"/>
                    <a:pt x="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16"/>
            <p:cNvSpPr/>
            <p:nvPr/>
          </p:nvSpPr>
          <p:spPr>
            <a:xfrm>
              <a:off x="4044775" y="567925"/>
              <a:ext cx="136575" cy="1900"/>
            </a:xfrm>
            <a:custGeom>
              <a:rect b="b" l="l" r="r" t="t"/>
              <a:pathLst>
                <a:path extrusionOk="0" h="76" w="5463">
                  <a:moveTo>
                    <a:pt x="42" y="1"/>
                  </a:moveTo>
                  <a:cubicBezTo>
                    <a:pt x="21" y="1"/>
                    <a:pt x="0" y="12"/>
                    <a:pt x="0" y="43"/>
                  </a:cubicBezTo>
                  <a:cubicBezTo>
                    <a:pt x="0" y="65"/>
                    <a:pt x="21" y="76"/>
                    <a:pt x="42" y="76"/>
                  </a:cubicBezTo>
                  <a:lnTo>
                    <a:pt x="127" y="76"/>
                  </a:lnTo>
                  <a:cubicBezTo>
                    <a:pt x="149" y="76"/>
                    <a:pt x="170" y="65"/>
                    <a:pt x="170" y="43"/>
                  </a:cubicBezTo>
                  <a:cubicBezTo>
                    <a:pt x="170" y="12"/>
                    <a:pt x="149" y="1"/>
                    <a:pt x="127" y="1"/>
                  </a:cubicBezTo>
                  <a:close/>
                  <a:moveTo>
                    <a:pt x="445" y="1"/>
                  </a:moveTo>
                  <a:cubicBezTo>
                    <a:pt x="424" y="1"/>
                    <a:pt x="414" y="12"/>
                    <a:pt x="414" y="43"/>
                  </a:cubicBezTo>
                  <a:cubicBezTo>
                    <a:pt x="414" y="65"/>
                    <a:pt x="424" y="76"/>
                    <a:pt x="445" y="76"/>
                  </a:cubicBezTo>
                  <a:lnTo>
                    <a:pt x="530" y="76"/>
                  </a:lnTo>
                  <a:cubicBezTo>
                    <a:pt x="552" y="76"/>
                    <a:pt x="573" y="65"/>
                    <a:pt x="573" y="43"/>
                  </a:cubicBezTo>
                  <a:cubicBezTo>
                    <a:pt x="573" y="12"/>
                    <a:pt x="552" y="1"/>
                    <a:pt x="530" y="1"/>
                  </a:cubicBezTo>
                  <a:close/>
                  <a:moveTo>
                    <a:pt x="860" y="1"/>
                  </a:moveTo>
                  <a:cubicBezTo>
                    <a:pt x="838" y="1"/>
                    <a:pt x="817" y="12"/>
                    <a:pt x="817" y="43"/>
                  </a:cubicBezTo>
                  <a:cubicBezTo>
                    <a:pt x="817" y="65"/>
                    <a:pt x="838" y="76"/>
                    <a:pt x="860" y="76"/>
                  </a:cubicBezTo>
                  <a:lnTo>
                    <a:pt x="944" y="76"/>
                  </a:lnTo>
                  <a:cubicBezTo>
                    <a:pt x="966" y="76"/>
                    <a:pt x="976" y="65"/>
                    <a:pt x="976" y="43"/>
                  </a:cubicBezTo>
                  <a:cubicBezTo>
                    <a:pt x="976" y="12"/>
                    <a:pt x="966" y="1"/>
                    <a:pt x="944" y="1"/>
                  </a:cubicBezTo>
                  <a:close/>
                  <a:moveTo>
                    <a:pt x="1263" y="1"/>
                  </a:moveTo>
                  <a:cubicBezTo>
                    <a:pt x="1241" y="1"/>
                    <a:pt x="1220" y="12"/>
                    <a:pt x="1220" y="43"/>
                  </a:cubicBezTo>
                  <a:cubicBezTo>
                    <a:pt x="1220" y="65"/>
                    <a:pt x="1241" y="76"/>
                    <a:pt x="1263" y="76"/>
                  </a:cubicBezTo>
                  <a:lnTo>
                    <a:pt x="1347" y="76"/>
                  </a:lnTo>
                  <a:cubicBezTo>
                    <a:pt x="1369" y="76"/>
                    <a:pt x="1390" y="65"/>
                    <a:pt x="1390" y="43"/>
                  </a:cubicBezTo>
                  <a:cubicBezTo>
                    <a:pt x="1390" y="12"/>
                    <a:pt x="1369" y="1"/>
                    <a:pt x="1347" y="1"/>
                  </a:cubicBezTo>
                  <a:close/>
                  <a:moveTo>
                    <a:pt x="1676" y="1"/>
                  </a:moveTo>
                  <a:cubicBezTo>
                    <a:pt x="1654" y="1"/>
                    <a:pt x="1633" y="12"/>
                    <a:pt x="1633" y="43"/>
                  </a:cubicBezTo>
                  <a:cubicBezTo>
                    <a:pt x="1633" y="65"/>
                    <a:pt x="1654" y="76"/>
                    <a:pt x="1676" y="76"/>
                  </a:cubicBezTo>
                  <a:lnTo>
                    <a:pt x="1750" y="76"/>
                  </a:lnTo>
                  <a:cubicBezTo>
                    <a:pt x="1772" y="76"/>
                    <a:pt x="1793" y="65"/>
                    <a:pt x="1793" y="43"/>
                  </a:cubicBezTo>
                  <a:cubicBezTo>
                    <a:pt x="1793" y="12"/>
                    <a:pt x="1772" y="1"/>
                    <a:pt x="1750" y="1"/>
                  </a:cubicBezTo>
                  <a:close/>
                  <a:moveTo>
                    <a:pt x="2079" y="1"/>
                  </a:moveTo>
                  <a:cubicBezTo>
                    <a:pt x="2057" y="1"/>
                    <a:pt x="2036" y="12"/>
                    <a:pt x="2036" y="43"/>
                  </a:cubicBezTo>
                  <a:cubicBezTo>
                    <a:pt x="2036" y="65"/>
                    <a:pt x="2057" y="76"/>
                    <a:pt x="2079" y="76"/>
                  </a:cubicBezTo>
                  <a:lnTo>
                    <a:pt x="2164" y="76"/>
                  </a:lnTo>
                  <a:cubicBezTo>
                    <a:pt x="2185" y="76"/>
                    <a:pt x="2206" y="65"/>
                    <a:pt x="2206" y="43"/>
                  </a:cubicBezTo>
                  <a:cubicBezTo>
                    <a:pt x="2206" y="12"/>
                    <a:pt x="2185" y="1"/>
                    <a:pt x="2164" y="1"/>
                  </a:cubicBezTo>
                  <a:close/>
                  <a:moveTo>
                    <a:pt x="2493" y="1"/>
                  </a:moveTo>
                  <a:cubicBezTo>
                    <a:pt x="2460" y="1"/>
                    <a:pt x="2450" y="12"/>
                    <a:pt x="2450" y="43"/>
                  </a:cubicBezTo>
                  <a:cubicBezTo>
                    <a:pt x="2450" y="65"/>
                    <a:pt x="2460" y="76"/>
                    <a:pt x="2493" y="76"/>
                  </a:cubicBezTo>
                  <a:lnTo>
                    <a:pt x="2567" y="76"/>
                  </a:lnTo>
                  <a:cubicBezTo>
                    <a:pt x="2588" y="76"/>
                    <a:pt x="2609" y="65"/>
                    <a:pt x="2609" y="43"/>
                  </a:cubicBezTo>
                  <a:cubicBezTo>
                    <a:pt x="2609" y="12"/>
                    <a:pt x="2588" y="1"/>
                    <a:pt x="2567" y="1"/>
                  </a:cubicBezTo>
                  <a:close/>
                  <a:moveTo>
                    <a:pt x="2896" y="1"/>
                  </a:moveTo>
                  <a:cubicBezTo>
                    <a:pt x="2875" y="1"/>
                    <a:pt x="2853" y="12"/>
                    <a:pt x="2853" y="43"/>
                  </a:cubicBezTo>
                  <a:cubicBezTo>
                    <a:pt x="2853" y="65"/>
                    <a:pt x="2875" y="76"/>
                    <a:pt x="2896" y="76"/>
                  </a:cubicBezTo>
                  <a:lnTo>
                    <a:pt x="2981" y="76"/>
                  </a:lnTo>
                  <a:cubicBezTo>
                    <a:pt x="3002" y="76"/>
                    <a:pt x="3012" y="65"/>
                    <a:pt x="3012" y="43"/>
                  </a:cubicBezTo>
                  <a:cubicBezTo>
                    <a:pt x="3012" y="12"/>
                    <a:pt x="3002" y="1"/>
                    <a:pt x="2981" y="1"/>
                  </a:cubicBezTo>
                  <a:close/>
                  <a:moveTo>
                    <a:pt x="3299" y="1"/>
                  </a:moveTo>
                  <a:cubicBezTo>
                    <a:pt x="3277" y="1"/>
                    <a:pt x="3266" y="12"/>
                    <a:pt x="3266" y="43"/>
                  </a:cubicBezTo>
                  <a:cubicBezTo>
                    <a:pt x="3266" y="65"/>
                    <a:pt x="3277" y="76"/>
                    <a:pt x="3299" y="76"/>
                  </a:cubicBezTo>
                  <a:lnTo>
                    <a:pt x="3384" y="76"/>
                  </a:lnTo>
                  <a:cubicBezTo>
                    <a:pt x="3405" y="76"/>
                    <a:pt x="3426" y="65"/>
                    <a:pt x="3426" y="43"/>
                  </a:cubicBezTo>
                  <a:cubicBezTo>
                    <a:pt x="3426" y="12"/>
                    <a:pt x="3405" y="1"/>
                    <a:pt x="3384" y="1"/>
                  </a:cubicBezTo>
                  <a:close/>
                  <a:moveTo>
                    <a:pt x="3712" y="1"/>
                  </a:moveTo>
                  <a:cubicBezTo>
                    <a:pt x="3691" y="1"/>
                    <a:pt x="3669" y="12"/>
                    <a:pt x="3669" y="43"/>
                  </a:cubicBezTo>
                  <a:cubicBezTo>
                    <a:pt x="3669" y="65"/>
                    <a:pt x="3691" y="76"/>
                    <a:pt x="3712" y="76"/>
                  </a:cubicBezTo>
                  <a:lnTo>
                    <a:pt x="3787" y="76"/>
                  </a:lnTo>
                  <a:cubicBezTo>
                    <a:pt x="3818" y="76"/>
                    <a:pt x="3829" y="65"/>
                    <a:pt x="3829" y="43"/>
                  </a:cubicBezTo>
                  <a:cubicBezTo>
                    <a:pt x="3829" y="12"/>
                    <a:pt x="3818" y="1"/>
                    <a:pt x="3787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72" y="12"/>
                    <a:pt x="4072" y="43"/>
                  </a:cubicBezTo>
                  <a:cubicBezTo>
                    <a:pt x="4072" y="65"/>
                    <a:pt x="4094" y="76"/>
                    <a:pt x="4115" y="76"/>
                  </a:cubicBezTo>
                  <a:lnTo>
                    <a:pt x="4200" y="76"/>
                  </a:lnTo>
                  <a:cubicBezTo>
                    <a:pt x="4221" y="76"/>
                    <a:pt x="4242" y="65"/>
                    <a:pt x="4242" y="43"/>
                  </a:cubicBezTo>
                  <a:cubicBezTo>
                    <a:pt x="4242" y="12"/>
                    <a:pt x="4221" y="1"/>
                    <a:pt x="4200" y="1"/>
                  </a:cubicBezTo>
                  <a:close/>
                  <a:moveTo>
                    <a:pt x="4529" y="1"/>
                  </a:moveTo>
                  <a:cubicBezTo>
                    <a:pt x="4508" y="1"/>
                    <a:pt x="4486" y="12"/>
                    <a:pt x="4486" y="43"/>
                  </a:cubicBezTo>
                  <a:cubicBezTo>
                    <a:pt x="4486" y="65"/>
                    <a:pt x="4508" y="76"/>
                    <a:pt x="4529" y="76"/>
                  </a:cubicBezTo>
                  <a:lnTo>
                    <a:pt x="4603" y="76"/>
                  </a:lnTo>
                  <a:cubicBezTo>
                    <a:pt x="4624" y="76"/>
                    <a:pt x="4645" y="65"/>
                    <a:pt x="4645" y="43"/>
                  </a:cubicBezTo>
                  <a:cubicBezTo>
                    <a:pt x="4645" y="12"/>
                    <a:pt x="4624" y="1"/>
                    <a:pt x="4603" y="1"/>
                  </a:cubicBezTo>
                  <a:close/>
                  <a:moveTo>
                    <a:pt x="4932" y="1"/>
                  </a:moveTo>
                  <a:cubicBezTo>
                    <a:pt x="4911" y="1"/>
                    <a:pt x="4889" y="12"/>
                    <a:pt x="4889" y="43"/>
                  </a:cubicBezTo>
                  <a:cubicBezTo>
                    <a:pt x="4889" y="65"/>
                    <a:pt x="4911" y="76"/>
                    <a:pt x="4932" y="76"/>
                  </a:cubicBezTo>
                  <a:lnTo>
                    <a:pt x="5017" y="76"/>
                  </a:lnTo>
                  <a:cubicBezTo>
                    <a:pt x="5038" y="76"/>
                    <a:pt x="5059" y="65"/>
                    <a:pt x="5059" y="43"/>
                  </a:cubicBezTo>
                  <a:cubicBezTo>
                    <a:pt x="5059" y="12"/>
                    <a:pt x="5038" y="1"/>
                    <a:pt x="5017" y="1"/>
                  </a:cubicBezTo>
                  <a:close/>
                  <a:moveTo>
                    <a:pt x="5335" y="1"/>
                  </a:moveTo>
                  <a:cubicBezTo>
                    <a:pt x="5314" y="1"/>
                    <a:pt x="5303" y="12"/>
                    <a:pt x="5303" y="43"/>
                  </a:cubicBezTo>
                  <a:cubicBezTo>
                    <a:pt x="5303" y="65"/>
                    <a:pt x="5314" y="76"/>
                    <a:pt x="5335" y="76"/>
                  </a:cubicBezTo>
                  <a:lnTo>
                    <a:pt x="5420" y="76"/>
                  </a:lnTo>
                  <a:cubicBezTo>
                    <a:pt x="5441" y="76"/>
                    <a:pt x="5462" y="65"/>
                    <a:pt x="5462" y="43"/>
                  </a:cubicBezTo>
                  <a:cubicBezTo>
                    <a:pt x="5462" y="12"/>
                    <a:pt x="5441" y="1"/>
                    <a:pt x="54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16"/>
            <p:cNvSpPr/>
            <p:nvPr/>
          </p:nvSpPr>
          <p:spPr>
            <a:xfrm>
              <a:off x="4187400" y="567925"/>
              <a:ext cx="3200" cy="1900"/>
            </a:xfrm>
            <a:custGeom>
              <a:rect b="b" l="l" r="r" t="t"/>
              <a:pathLst>
                <a:path extrusionOk="0" h="76" w="128">
                  <a:moveTo>
                    <a:pt x="43" y="1"/>
                  </a:moveTo>
                  <a:cubicBezTo>
                    <a:pt x="22" y="1"/>
                    <a:pt x="1" y="12"/>
                    <a:pt x="1" y="43"/>
                  </a:cubicBezTo>
                  <a:cubicBezTo>
                    <a:pt x="1" y="65"/>
                    <a:pt x="22" y="76"/>
                    <a:pt x="43" y="76"/>
                  </a:cubicBezTo>
                  <a:lnTo>
                    <a:pt x="86" y="76"/>
                  </a:lnTo>
                  <a:cubicBezTo>
                    <a:pt x="107" y="76"/>
                    <a:pt x="128" y="65"/>
                    <a:pt x="128" y="43"/>
                  </a:cubicBezTo>
                  <a:cubicBezTo>
                    <a:pt x="128" y="1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16"/>
            <p:cNvSpPr/>
            <p:nvPr/>
          </p:nvSpPr>
          <p:spPr>
            <a:xfrm>
              <a:off x="3139875" y="550175"/>
              <a:ext cx="2950" cy="2150"/>
            </a:xfrm>
            <a:custGeom>
              <a:rect b="b" l="l" r="r" t="t"/>
              <a:pathLst>
                <a:path extrusionOk="0" h="86" w="118">
                  <a:moveTo>
                    <a:pt x="43" y="1"/>
                  </a:moveTo>
                  <a:cubicBezTo>
                    <a:pt x="11" y="1"/>
                    <a:pt x="1" y="22"/>
                    <a:pt x="1" y="43"/>
                  </a:cubicBezTo>
                  <a:cubicBezTo>
                    <a:pt x="1" y="64"/>
                    <a:pt x="11" y="86"/>
                    <a:pt x="43" y="86"/>
                  </a:cubicBezTo>
                  <a:lnTo>
                    <a:pt x="75" y="86"/>
                  </a:lnTo>
                  <a:cubicBezTo>
                    <a:pt x="107" y="86"/>
                    <a:pt x="117" y="64"/>
                    <a:pt x="117" y="43"/>
                  </a:cubicBezTo>
                  <a:cubicBezTo>
                    <a:pt x="117" y="22"/>
                    <a:pt x="107" y="1"/>
                    <a:pt x="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16"/>
            <p:cNvSpPr/>
            <p:nvPr/>
          </p:nvSpPr>
          <p:spPr>
            <a:xfrm>
              <a:off x="3149150" y="550175"/>
              <a:ext cx="212400" cy="2150"/>
            </a:xfrm>
            <a:custGeom>
              <a:rect b="b" l="l" r="r" t="t"/>
              <a:pathLst>
                <a:path extrusionOk="0" h="86" w="849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128" y="86"/>
                  </a:lnTo>
                  <a:cubicBezTo>
                    <a:pt x="149" y="86"/>
                    <a:pt x="170" y="64"/>
                    <a:pt x="170" y="43"/>
                  </a:cubicBezTo>
                  <a:cubicBezTo>
                    <a:pt x="170" y="22"/>
                    <a:pt x="149" y="1"/>
                    <a:pt x="128" y="1"/>
                  </a:cubicBezTo>
                  <a:close/>
                  <a:moveTo>
                    <a:pt x="457" y="1"/>
                  </a:moveTo>
                  <a:cubicBezTo>
                    <a:pt x="436" y="1"/>
                    <a:pt x="415" y="22"/>
                    <a:pt x="415" y="43"/>
                  </a:cubicBezTo>
                  <a:cubicBezTo>
                    <a:pt x="415" y="64"/>
                    <a:pt x="436" y="86"/>
                    <a:pt x="457" y="86"/>
                  </a:cubicBezTo>
                  <a:lnTo>
                    <a:pt x="542" y="86"/>
                  </a:lnTo>
                  <a:cubicBezTo>
                    <a:pt x="563" y="86"/>
                    <a:pt x="584" y="64"/>
                    <a:pt x="584" y="43"/>
                  </a:cubicBezTo>
                  <a:cubicBezTo>
                    <a:pt x="584" y="22"/>
                    <a:pt x="563" y="1"/>
                    <a:pt x="542" y="1"/>
                  </a:cubicBezTo>
                  <a:close/>
                  <a:moveTo>
                    <a:pt x="870" y="1"/>
                  </a:moveTo>
                  <a:cubicBezTo>
                    <a:pt x="849" y="1"/>
                    <a:pt x="828" y="22"/>
                    <a:pt x="828" y="43"/>
                  </a:cubicBezTo>
                  <a:cubicBezTo>
                    <a:pt x="828" y="64"/>
                    <a:pt x="849" y="86"/>
                    <a:pt x="870" y="86"/>
                  </a:cubicBezTo>
                  <a:lnTo>
                    <a:pt x="955" y="86"/>
                  </a:lnTo>
                  <a:cubicBezTo>
                    <a:pt x="976" y="86"/>
                    <a:pt x="998" y="64"/>
                    <a:pt x="998" y="43"/>
                  </a:cubicBezTo>
                  <a:cubicBezTo>
                    <a:pt x="998" y="22"/>
                    <a:pt x="976" y="1"/>
                    <a:pt x="955" y="1"/>
                  </a:cubicBezTo>
                  <a:close/>
                  <a:moveTo>
                    <a:pt x="1294" y="1"/>
                  </a:moveTo>
                  <a:cubicBezTo>
                    <a:pt x="1263" y="1"/>
                    <a:pt x="1252" y="22"/>
                    <a:pt x="1252" y="43"/>
                  </a:cubicBezTo>
                  <a:cubicBezTo>
                    <a:pt x="1252" y="64"/>
                    <a:pt x="1263" y="86"/>
                    <a:pt x="1294" y="86"/>
                  </a:cubicBezTo>
                  <a:lnTo>
                    <a:pt x="1369" y="86"/>
                  </a:lnTo>
                  <a:cubicBezTo>
                    <a:pt x="1401" y="86"/>
                    <a:pt x="1412" y="64"/>
                    <a:pt x="1412" y="43"/>
                  </a:cubicBezTo>
                  <a:cubicBezTo>
                    <a:pt x="1412" y="22"/>
                    <a:pt x="1401" y="1"/>
                    <a:pt x="1369" y="1"/>
                  </a:cubicBezTo>
                  <a:close/>
                  <a:moveTo>
                    <a:pt x="1709" y="1"/>
                  </a:moveTo>
                  <a:cubicBezTo>
                    <a:pt x="1687" y="1"/>
                    <a:pt x="1666" y="22"/>
                    <a:pt x="1666" y="43"/>
                  </a:cubicBezTo>
                  <a:cubicBezTo>
                    <a:pt x="1666" y="64"/>
                    <a:pt x="1687" y="86"/>
                    <a:pt x="1709" y="86"/>
                  </a:cubicBezTo>
                  <a:lnTo>
                    <a:pt x="1793" y="86"/>
                  </a:lnTo>
                  <a:cubicBezTo>
                    <a:pt x="1815" y="86"/>
                    <a:pt x="1836" y="64"/>
                    <a:pt x="1836" y="43"/>
                  </a:cubicBezTo>
                  <a:cubicBezTo>
                    <a:pt x="1836" y="22"/>
                    <a:pt x="1815" y="1"/>
                    <a:pt x="1793" y="1"/>
                  </a:cubicBezTo>
                  <a:close/>
                  <a:moveTo>
                    <a:pt x="2122" y="1"/>
                  </a:moveTo>
                  <a:cubicBezTo>
                    <a:pt x="2100" y="1"/>
                    <a:pt x="2079" y="22"/>
                    <a:pt x="2079" y="43"/>
                  </a:cubicBezTo>
                  <a:cubicBezTo>
                    <a:pt x="2079" y="64"/>
                    <a:pt x="2100" y="86"/>
                    <a:pt x="2122" y="86"/>
                  </a:cubicBezTo>
                  <a:lnTo>
                    <a:pt x="2207" y="86"/>
                  </a:lnTo>
                  <a:cubicBezTo>
                    <a:pt x="2228" y="86"/>
                    <a:pt x="2249" y="64"/>
                    <a:pt x="2249" y="43"/>
                  </a:cubicBezTo>
                  <a:cubicBezTo>
                    <a:pt x="2249" y="22"/>
                    <a:pt x="2228" y="1"/>
                    <a:pt x="2207" y="1"/>
                  </a:cubicBezTo>
                  <a:close/>
                  <a:moveTo>
                    <a:pt x="2536" y="1"/>
                  </a:moveTo>
                  <a:cubicBezTo>
                    <a:pt x="2514" y="1"/>
                    <a:pt x="2503" y="22"/>
                    <a:pt x="2503" y="43"/>
                  </a:cubicBezTo>
                  <a:cubicBezTo>
                    <a:pt x="2503" y="64"/>
                    <a:pt x="2514" y="86"/>
                    <a:pt x="2536" y="86"/>
                  </a:cubicBezTo>
                  <a:lnTo>
                    <a:pt x="2621" y="86"/>
                  </a:lnTo>
                  <a:cubicBezTo>
                    <a:pt x="2642" y="86"/>
                    <a:pt x="2663" y="64"/>
                    <a:pt x="2663" y="43"/>
                  </a:cubicBezTo>
                  <a:cubicBezTo>
                    <a:pt x="2663" y="22"/>
                    <a:pt x="2642" y="1"/>
                    <a:pt x="2621" y="1"/>
                  </a:cubicBezTo>
                  <a:close/>
                  <a:moveTo>
                    <a:pt x="2960" y="1"/>
                  </a:moveTo>
                  <a:cubicBezTo>
                    <a:pt x="2939" y="1"/>
                    <a:pt x="2917" y="22"/>
                    <a:pt x="2917" y="43"/>
                  </a:cubicBezTo>
                  <a:cubicBezTo>
                    <a:pt x="2917" y="64"/>
                    <a:pt x="2939" y="86"/>
                    <a:pt x="2960" y="86"/>
                  </a:cubicBezTo>
                  <a:lnTo>
                    <a:pt x="3034" y="86"/>
                  </a:lnTo>
                  <a:cubicBezTo>
                    <a:pt x="3066" y="86"/>
                    <a:pt x="3076" y="64"/>
                    <a:pt x="3076" y="43"/>
                  </a:cubicBezTo>
                  <a:cubicBezTo>
                    <a:pt x="3076" y="22"/>
                    <a:pt x="3066" y="1"/>
                    <a:pt x="3034" y="1"/>
                  </a:cubicBezTo>
                  <a:close/>
                  <a:moveTo>
                    <a:pt x="3373" y="1"/>
                  </a:moveTo>
                  <a:cubicBezTo>
                    <a:pt x="3352" y="1"/>
                    <a:pt x="3331" y="22"/>
                    <a:pt x="3331" y="43"/>
                  </a:cubicBezTo>
                  <a:cubicBezTo>
                    <a:pt x="3331" y="64"/>
                    <a:pt x="3352" y="86"/>
                    <a:pt x="3373" y="86"/>
                  </a:cubicBezTo>
                  <a:lnTo>
                    <a:pt x="3458" y="86"/>
                  </a:lnTo>
                  <a:cubicBezTo>
                    <a:pt x="3479" y="86"/>
                    <a:pt x="3500" y="64"/>
                    <a:pt x="3500" y="43"/>
                  </a:cubicBezTo>
                  <a:cubicBezTo>
                    <a:pt x="3500" y="22"/>
                    <a:pt x="3479" y="1"/>
                    <a:pt x="3458" y="1"/>
                  </a:cubicBezTo>
                  <a:close/>
                  <a:moveTo>
                    <a:pt x="3787" y="1"/>
                  </a:moveTo>
                  <a:cubicBezTo>
                    <a:pt x="3766" y="1"/>
                    <a:pt x="3745" y="22"/>
                    <a:pt x="3745" y="43"/>
                  </a:cubicBezTo>
                  <a:cubicBezTo>
                    <a:pt x="3745" y="64"/>
                    <a:pt x="3766" y="86"/>
                    <a:pt x="3787" y="86"/>
                  </a:cubicBezTo>
                  <a:lnTo>
                    <a:pt x="3872" y="86"/>
                  </a:lnTo>
                  <a:cubicBezTo>
                    <a:pt x="3893" y="86"/>
                    <a:pt x="3914" y="64"/>
                    <a:pt x="3914" y="43"/>
                  </a:cubicBezTo>
                  <a:cubicBezTo>
                    <a:pt x="3914" y="22"/>
                    <a:pt x="3893" y="1"/>
                    <a:pt x="3872" y="1"/>
                  </a:cubicBezTo>
                  <a:close/>
                  <a:moveTo>
                    <a:pt x="4200" y="1"/>
                  </a:moveTo>
                  <a:cubicBezTo>
                    <a:pt x="4179" y="1"/>
                    <a:pt x="4169" y="22"/>
                    <a:pt x="4169" y="43"/>
                  </a:cubicBezTo>
                  <a:cubicBezTo>
                    <a:pt x="4169" y="64"/>
                    <a:pt x="4179" y="86"/>
                    <a:pt x="4200" y="86"/>
                  </a:cubicBezTo>
                  <a:lnTo>
                    <a:pt x="4285" y="86"/>
                  </a:lnTo>
                  <a:cubicBezTo>
                    <a:pt x="4306" y="86"/>
                    <a:pt x="4328" y="64"/>
                    <a:pt x="4328" y="43"/>
                  </a:cubicBezTo>
                  <a:cubicBezTo>
                    <a:pt x="4328" y="22"/>
                    <a:pt x="4306" y="1"/>
                    <a:pt x="4285" y="1"/>
                  </a:cubicBezTo>
                  <a:close/>
                  <a:moveTo>
                    <a:pt x="4625" y="1"/>
                  </a:moveTo>
                  <a:cubicBezTo>
                    <a:pt x="4603" y="1"/>
                    <a:pt x="4582" y="22"/>
                    <a:pt x="4582" y="43"/>
                  </a:cubicBezTo>
                  <a:cubicBezTo>
                    <a:pt x="4582" y="64"/>
                    <a:pt x="4603" y="86"/>
                    <a:pt x="4625" y="86"/>
                  </a:cubicBezTo>
                  <a:lnTo>
                    <a:pt x="4709" y="86"/>
                  </a:lnTo>
                  <a:cubicBezTo>
                    <a:pt x="4731" y="86"/>
                    <a:pt x="4742" y="64"/>
                    <a:pt x="4742" y="43"/>
                  </a:cubicBezTo>
                  <a:cubicBezTo>
                    <a:pt x="4742" y="22"/>
                    <a:pt x="4731" y="1"/>
                    <a:pt x="4709" y="1"/>
                  </a:cubicBezTo>
                  <a:close/>
                  <a:moveTo>
                    <a:pt x="5039" y="1"/>
                  </a:moveTo>
                  <a:cubicBezTo>
                    <a:pt x="5017" y="1"/>
                    <a:pt x="4996" y="22"/>
                    <a:pt x="4996" y="43"/>
                  </a:cubicBezTo>
                  <a:cubicBezTo>
                    <a:pt x="4996" y="64"/>
                    <a:pt x="5017" y="86"/>
                    <a:pt x="5039" y="86"/>
                  </a:cubicBezTo>
                  <a:lnTo>
                    <a:pt x="5123" y="86"/>
                  </a:lnTo>
                  <a:cubicBezTo>
                    <a:pt x="5145" y="86"/>
                    <a:pt x="5166" y="64"/>
                    <a:pt x="5166" y="43"/>
                  </a:cubicBezTo>
                  <a:cubicBezTo>
                    <a:pt x="5166" y="22"/>
                    <a:pt x="5145" y="1"/>
                    <a:pt x="5123" y="1"/>
                  </a:cubicBezTo>
                  <a:close/>
                  <a:moveTo>
                    <a:pt x="5452" y="1"/>
                  </a:moveTo>
                  <a:cubicBezTo>
                    <a:pt x="5431" y="1"/>
                    <a:pt x="5409" y="22"/>
                    <a:pt x="5409" y="43"/>
                  </a:cubicBezTo>
                  <a:cubicBezTo>
                    <a:pt x="5409" y="64"/>
                    <a:pt x="5431" y="86"/>
                    <a:pt x="5452" y="86"/>
                  </a:cubicBezTo>
                  <a:lnTo>
                    <a:pt x="5537" y="86"/>
                  </a:lnTo>
                  <a:cubicBezTo>
                    <a:pt x="5558" y="86"/>
                    <a:pt x="5579" y="64"/>
                    <a:pt x="5579" y="43"/>
                  </a:cubicBezTo>
                  <a:cubicBezTo>
                    <a:pt x="5579" y="22"/>
                    <a:pt x="5558" y="1"/>
                    <a:pt x="5537" y="1"/>
                  </a:cubicBezTo>
                  <a:close/>
                  <a:moveTo>
                    <a:pt x="5866" y="1"/>
                  </a:moveTo>
                  <a:cubicBezTo>
                    <a:pt x="5845" y="1"/>
                    <a:pt x="5834" y="22"/>
                    <a:pt x="5834" y="43"/>
                  </a:cubicBezTo>
                  <a:cubicBezTo>
                    <a:pt x="5834" y="64"/>
                    <a:pt x="5845" y="86"/>
                    <a:pt x="5866" y="86"/>
                  </a:cubicBezTo>
                  <a:lnTo>
                    <a:pt x="5951" y="86"/>
                  </a:lnTo>
                  <a:cubicBezTo>
                    <a:pt x="5972" y="86"/>
                    <a:pt x="5993" y="64"/>
                    <a:pt x="5993" y="43"/>
                  </a:cubicBezTo>
                  <a:cubicBezTo>
                    <a:pt x="5993" y="22"/>
                    <a:pt x="5972" y="1"/>
                    <a:pt x="5951" y="1"/>
                  </a:cubicBezTo>
                  <a:close/>
                  <a:moveTo>
                    <a:pt x="6290" y="1"/>
                  </a:moveTo>
                  <a:cubicBezTo>
                    <a:pt x="6269" y="1"/>
                    <a:pt x="6248" y="22"/>
                    <a:pt x="6248" y="43"/>
                  </a:cubicBezTo>
                  <a:cubicBezTo>
                    <a:pt x="6248" y="64"/>
                    <a:pt x="6269" y="86"/>
                    <a:pt x="6290" y="86"/>
                  </a:cubicBezTo>
                  <a:lnTo>
                    <a:pt x="6375" y="86"/>
                  </a:lnTo>
                  <a:cubicBezTo>
                    <a:pt x="6396" y="86"/>
                    <a:pt x="6406" y="64"/>
                    <a:pt x="6406" y="43"/>
                  </a:cubicBezTo>
                  <a:cubicBezTo>
                    <a:pt x="6406" y="22"/>
                    <a:pt x="6396" y="1"/>
                    <a:pt x="6375" y="1"/>
                  </a:cubicBezTo>
                  <a:close/>
                  <a:moveTo>
                    <a:pt x="6703" y="1"/>
                  </a:moveTo>
                  <a:cubicBezTo>
                    <a:pt x="6682" y="1"/>
                    <a:pt x="6661" y="22"/>
                    <a:pt x="6661" y="43"/>
                  </a:cubicBezTo>
                  <a:cubicBezTo>
                    <a:pt x="6661" y="64"/>
                    <a:pt x="6682" y="86"/>
                    <a:pt x="6703" y="86"/>
                  </a:cubicBezTo>
                  <a:lnTo>
                    <a:pt x="6788" y="86"/>
                  </a:lnTo>
                  <a:cubicBezTo>
                    <a:pt x="6809" y="86"/>
                    <a:pt x="6830" y="64"/>
                    <a:pt x="6830" y="43"/>
                  </a:cubicBezTo>
                  <a:cubicBezTo>
                    <a:pt x="6830" y="22"/>
                    <a:pt x="6809" y="1"/>
                    <a:pt x="6788" y="1"/>
                  </a:cubicBezTo>
                  <a:close/>
                  <a:moveTo>
                    <a:pt x="7117" y="1"/>
                  </a:moveTo>
                  <a:cubicBezTo>
                    <a:pt x="7096" y="1"/>
                    <a:pt x="7075" y="22"/>
                    <a:pt x="7075" y="43"/>
                  </a:cubicBezTo>
                  <a:cubicBezTo>
                    <a:pt x="7075" y="64"/>
                    <a:pt x="7096" y="86"/>
                    <a:pt x="7117" y="86"/>
                  </a:cubicBezTo>
                  <a:lnTo>
                    <a:pt x="7202" y="86"/>
                  </a:lnTo>
                  <a:cubicBezTo>
                    <a:pt x="7223" y="86"/>
                    <a:pt x="7244" y="64"/>
                    <a:pt x="7244" y="43"/>
                  </a:cubicBezTo>
                  <a:cubicBezTo>
                    <a:pt x="7244" y="22"/>
                    <a:pt x="7223" y="1"/>
                    <a:pt x="7202" y="1"/>
                  </a:cubicBezTo>
                  <a:close/>
                  <a:moveTo>
                    <a:pt x="7530" y="1"/>
                  </a:moveTo>
                  <a:cubicBezTo>
                    <a:pt x="7509" y="1"/>
                    <a:pt x="7499" y="22"/>
                    <a:pt x="7499" y="43"/>
                  </a:cubicBezTo>
                  <a:cubicBezTo>
                    <a:pt x="7499" y="64"/>
                    <a:pt x="7509" y="86"/>
                    <a:pt x="7530" y="86"/>
                  </a:cubicBezTo>
                  <a:lnTo>
                    <a:pt x="7615" y="86"/>
                  </a:lnTo>
                  <a:cubicBezTo>
                    <a:pt x="7636" y="86"/>
                    <a:pt x="7658" y="64"/>
                    <a:pt x="7658" y="43"/>
                  </a:cubicBezTo>
                  <a:cubicBezTo>
                    <a:pt x="7658" y="22"/>
                    <a:pt x="7636" y="1"/>
                    <a:pt x="7615" y="1"/>
                  </a:cubicBezTo>
                  <a:close/>
                  <a:moveTo>
                    <a:pt x="7955" y="1"/>
                  </a:moveTo>
                  <a:cubicBezTo>
                    <a:pt x="7933" y="1"/>
                    <a:pt x="7912" y="22"/>
                    <a:pt x="7912" y="43"/>
                  </a:cubicBezTo>
                  <a:cubicBezTo>
                    <a:pt x="7912" y="64"/>
                    <a:pt x="7933" y="86"/>
                    <a:pt x="7955" y="86"/>
                  </a:cubicBezTo>
                  <a:lnTo>
                    <a:pt x="8039" y="86"/>
                  </a:lnTo>
                  <a:cubicBezTo>
                    <a:pt x="8061" y="86"/>
                    <a:pt x="8072" y="64"/>
                    <a:pt x="8072" y="43"/>
                  </a:cubicBezTo>
                  <a:cubicBezTo>
                    <a:pt x="8072" y="22"/>
                    <a:pt x="8061" y="1"/>
                    <a:pt x="8039" y="1"/>
                  </a:cubicBezTo>
                  <a:close/>
                  <a:moveTo>
                    <a:pt x="8369" y="1"/>
                  </a:moveTo>
                  <a:cubicBezTo>
                    <a:pt x="8347" y="1"/>
                    <a:pt x="8326" y="22"/>
                    <a:pt x="8326" y="43"/>
                  </a:cubicBezTo>
                  <a:cubicBezTo>
                    <a:pt x="8326" y="64"/>
                    <a:pt x="8347" y="86"/>
                    <a:pt x="8369" y="86"/>
                  </a:cubicBezTo>
                  <a:lnTo>
                    <a:pt x="8453" y="86"/>
                  </a:lnTo>
                  <a:cubicBezTo>
                    <a:pt x="8475" y="86"/>
                    <a:pt x="8496" y="64"/>
                    <a:pt x="8496" y="43"/>
                  </a:cubicBezTo>
                  <a:cubicBezTo>
                    <a:pt x="8496" y="22"/>
                    <a:pt x="8475" y="1"/>
                    <a:pt x="8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16"/>
            <p:cNvSpPr/>
            <p:nvPr/>
          </p:nvSpPr>
          <p:spPr>
            <a:xfrm>
              <a:off x="3367625" y="550175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cubicBezTo>
                    <a:pt x="0" y="64"/>
                    <a:pt x="22" y="86"/>
                    <a:pt x="43" y="86"/>
                  </a:cubicBezTo>
                  <a:lnTo>
                    <a:pt x="85" y="86"/>
                  </a:lnTo>
                  <a:cubicBezTo>
                    <a:pt x="106" y="86"/>
                    <a:pt x="128" y="64"/>
                    <a:pt x="128" y="43"/>
                  </a:cubicBezTo>
                  <a:cubicBezTo>
                    <a:pt x="128" y="22"/>
                    <a:pt x="106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16"/>
            <p:cNvSpPr/>
            <p:nvPr/>
          </p:nvSpPr>
          <p:spPr>
            <a:xfrm>
              <a:off x="3061125" y="734725"/>
              <a:ext cx="3200" cy="2125"/>
            </a:xfrm>
            <a:custGeom>
              <a:rect b="b" l="l" r="r" t="t"/>
              <a:pathLst>
                <a:path extrusionOk="0" h="85" w="128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6" y="85"/>
                  </a:lnTo>
                  <a:cubicBezTo>
                    <a:pt x="107" y="85"/>
                    <a:pt x="128" y="64"/>
                    <a:pt x="128" y="42"/>
                  </a:cubicBezTo>
                  <a:cubicBezTo>
                    <a:pt x="128" y="21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16"/>
            <p:cNvSpPr/>
            <p:nvPr/>
          </p:nvSpPr>
          <p:spPr>
            <a:xfrm>
              <a:off x="3070150" y="734725"/>
              <a:ext cx="82475" cy="2125"/>
            </a:xfrm>
            <a:custGeom>
              <a:rect b="b" l="l" r="r" t="t"/>
              <a:pathLst>
                <a:path extrusionOk="0" h="85" w="3299">
                  <a:moveTo>
                    <a:pt x="33" y="0"/>
                  </a:moveTo>
                  <a:cubicBezTo>
                    <a:pt x="11" y="0"/>
                    <a:pt x="0" y="21"/>
                    <a:pt x="0" y="42"/>
                  </a:cubicBezTo>
                  <a:cubicBezTo>
                    <a:pt x="0" y="64"/>
                    <a:pt x="11" y="85"/>
                    <a:pt x="33" y="85"/>
                  </a:cubicBezTo>
                  <a:lnTo>
                    <a:pt x="117" y="85"/>
                  </a:lnTo>
                  <a:cubicBezTo>
                    <a:pt x="139" y="85"/>
                    <a:pt x="160" y="64"/>
                    <a:pt x="160" y="42"/>
                  </a:cubicBezTo>
                  <a:cubicBezTo>
                    <a:pt x="160" y="21"/>
                    <a:pt x="139" y="0"/>
                    <a:pt x="117" y="0"/>
                  </a:cubicBezTo>
                  <a:close/>
                  <a:moveTo>
                    <a:pt x="436" y="0"/>
                  </a:moveTo>
                  <a:cubicBezTo>
                    <a:pt x="403" y="0"/>
                    <a:pt x="393" y="21"/>
                    <a:pt x="393" y="42"/>
                  </a:cubicBezTo>
                  <a:cubicBezTo>
                    <a:pt x="393" y="64"/>
                    <a:pt x="403" y="85"/>
                    <a:pt x="436" y="85"/>
                  </a:cubicBezTo>
                  <a:lnTo>
                    <a:pt x="509" y="85"/>
                  </a:lnTo>
                  <a:cubicBezTo>
                    <a:pt x="531" y="85"/>
                    <a:pt x="552" y="64"/>
                    <a:pt x="552" y="42"/>
                  </a:cubicBezTo>
                  <a:cubicBezTo>
                    <a:pt x="552" y="21"/>
                    <a:pt x="531" y="0"/>
                    <a:pt x="509" y="0"/>
                  </a:cubicBezTo>
                  <a:close/>
                  <a:moveTo>
                    <a:pt x="827" y="0"/>
                  </a:moveTo>
                  <a:cubicBezTo>
                    <a:pt x="796" y="0"/>
                    <a:pt x="785" y="21"/>
                    <a:pt x="785" y="42"/>
                  </a:cubicBezTo>
                  <a:cubicBezTo>
                    <a:pt x="785" y="64"/>
                    <a:pt x="796" y="85"/>
                    <a:pt x="827" y="85"/>
                  </a:cubicBezTo>
                  <a:lnTo>
                    <a:pt x="902" y="85"/>
                  </a:lnTo>
                  <a:cubicBezTo>
                    <a:pt x="923" y="85"/>
                    <a:pt x="945" y="64"/>
                    <a:pt x="945" y="42"/>
                  </a:cubicBezTo>
                  <a:cubicBezTo>
                    <a:pt x="945" y="21"/>
                    <a:pt x="923" y="0"/>
                    <a:pt x="902" y="0"/>
                  </a:cubicBezTo>
                  <a:close/>
                  <a:moveTo>
                    <a:pt x="1220" y="0"/>
                  </a:moveTo>
                  <a:cubicBezTo>
                    <a:pt x="1188" y="0"/>
                    <a:pt x="1178" y="21"/>
                    <a:pt x="1178" y="42"/>
                  </a:cubicBezTo>
                  <a:cubicBezTo>
                    <a:pt x="1178" y="64"/>
                    <a:pt x="1188" y="85"/>
                    <a:pt x="1220" y="85"/>
                  </a:cubicBezTo>
                  <a:lnTo>
                    <a:pt x="1294" y="85"/>
                  </a:lnTo>
                  <a:cubicBezTo>
                    <a:pt x="1315" y="85"/>
                    <a:pt x="1337" y="64"/>
                    <a:pt x="1337" y="42"/>
                  </a:cubicBezTo>
                  <a:cubicBezTo>
                    <a:pt x="1337" y="21"/>
                    <a:pt x="1315" y="0"/>
                    <a:pt x="1294" y="0"/>
                  </a:cubicBezTo>
                  <a:close/>
                  <a:moveTo>
                    <a:pt x="1612" y="0"/>
                  </a:moveTo>
                  <a:cubicBezTo>
                    <a:pt x="1581" y="0"/>
                    <a:pt x="1570" y="21"/>
                    <a:pt x="1570" y="42"/>
                  </a:cubicBezTo>
                  <a:cubicBezTo>
                    <a:pt x="1570" y="64"/>
                    <a:pt x="1581" y="85"/>
                    <a:pt x="1612" y="85"/>
                  </a:cubicBezTo>
                  <a:lnTo>
                    <a:pt x="1687" y="85"/>
                  </a:lnTo>
                  <a:cubicBezTo>
                    <a:pt x="1708" y="85"/>
                    <a:pt x="1729" y="64"/>
                    <a:pt x="1729" y="42"/>
                  </a:cubicBezTo>
                  <a:cubicBezTo>
                    <a:pt x="1729" y="21"/>
                    <a:pt x="1708" y="0"/>
                    <a:pt x="1687" y="0"/>
                  </a:cubicBezTo>
                  <a:close/>
                  <a:moveTo>
                    <a:pt x="2005" y="0"/>
                  </a:moveTo>
                  <a:cubicBezTo>
                    <a:pt x="1973" y="0"/>
                    <a:pt x="1963" y="21"/>
                    <a:pt x="1963" y="42"/>
                  </a:cubicBezTo>
                  <a:cubicBezTo>
                    <a:pt x="1963" y="64"/>
                    <a:pt x="1973" y="85"/>
                    <a:pt x="2005" y="85"/>
                  </a:cubicBezTo>
                  <a:lnTo>
                    <a:pt x="2079" y="85"/>
                  </a:lnTo>
                  <a:cubicBezTo>
                    <a:pt x="2100" y="85"/>
                    <a:pt x="2121" y="64"/>
                    <a:pt x="2121" y="42"/>
                  </a:cubicBezTo>
                  <a:cubicBezTo>
                    <a:pt x="2121" y="21"/>
                    <a:pt x="2100" y="0"/>
                    <a:pt x="2079" y="0"/>
                  </a:cubicBezTo>
                  <a:close/>
                  <a:moveTo>
                    <a:pt x="2397" y="0"/>
                  </a:moveTo>
                  <a:cubicBezTo>
                    <a:pt x="2366" y="0"/>
                    <a:pt x="2355" y="21"/>
                    <a:pt x="2355" y="42"/>
                  </a:cubicBezTo>
                  <a:cubicBezTo>
                    <a:pt x="2355" y="64"/>
                    <a:pt x="2366" y="85"/>
                    <a:pt x="2397" y="85"/>
                  </a:cubicBezTo>
                  <a:lnTo>
                    <a:pt x="2472" y="85"/>
                  </a:lnTo>
                  <a:cubicBezTo>
                    <a:pt x="2493" y="85"/>
                    <a:pt x="2514" y="64"/>
                    <a:pt x="2514" y="42"/>
                  </a:cubicBezTo>
                  <a:cubicBezTo>
                    <a:pt x="2514" y="21"/>
                    <a:pt x="2493" y="0"/>
                    <a:pt x="2472" y="0"/>
                  </a:cubicBezTo>
                  <a:close/>
                  <a:moveTo>
                    <a:pt x="2790" y="0"/>
                  </a:moveTo>
                  <a:cubicBezTo>
                    <a:pt x="2769" y="0"/>
                    <a:pt x="2747" y="21"/>
                    <a:pt x="2747" y="42"/>
                  </a:cubicBezTo>
                  <a:cubicBezTo>
                    <a:pt x="2747" y="64"/>
                    <a:pt x="2769" y="85"/>
                    <a:pt x="2790" y="85"/>
                  </a:cubicBezTo>
                  <a:lnTo>
                    <a:pt x="2864" y="85"/>
                  </a:lnTo>
                  <a:cubicBezTo>
                    <a:pt x="2885" y="85"/>
                    <a:pt x="2906" y="64"/>
                    <a:pt x="2906" y="42"/>
                  </a:cubicBezTo>
                  <a:cubicBezTo>
                    <a:pt x="2906" y="21"/>
                    <a:pt x="2885" y="0"/>
                    <a:pt x="2864" y="0"/>
                  </a:cubicBezTo>
                  <a:close/>
                  <a:moveTo>
                    <a:pt x="3182" y="0"/>
                  </a:moveTo>
                  <a:cubicBezTo>
                    <a:pt x="3161" y="0"/>
                    <a:pt x="3139" y="21"/>
                    <a:pt x="3139" y="42"/>
                  </a:cubicBezTo>
                  <a:cubicBezTo>
                    <a:pt x="3139" y="64"/>
                    <a:pt x="3161" y="85"/>
                    <a:pt x="3182" y="85"/>
                  </a:cubicBezTo>
                  <a:lnTo>
                    <a:pt x="3257" y="85"/>
                  </a:lnTo>
                  <a:cubicBezTo>
                    <a:pt x="3278" y="85"/>
                    <a:pt x="3299" y="64"/>
                    <a:pt x="3299" y="42"/>
                  </a:cubicBezTo>
                  <a:cubicBezTo>
                    <a:pt x="3299" y="21"/>
                    <a:pt x="3278" y="0"/>
                    <a:pt x="3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16"/>
            <p:cNvSpPr/>
            <p:nvPr/>
          </p:nvSpPr>
          <p:spPr>
            <a:xfrm>
              <a:off x="3158450" y="734725"/>
              <a:ext cx="2925" cy="2125"/>
            </a:xfrm>
            <a:custGeom>
              <a:rect b="b" l="l" r="r" t="t"/>
              <a:pathLst>
                <a:path extrusionOk="0" h="85" w="117">
                  <a:moveTo>
                    <a:pt x="43" y="0"/>
                  </a:moveTo>
                  <a:cubicBezTo>
                    <a:pt x="21" y="0"/>
                    <a:pt x="0" y="21"/>
                    <a:pt x="0" y="42"/>
                  </a:cubicBezTo>
                  <a:cubicBezTo>
                    <a:pt x="0" y="64"/>
                    <a:pt x="21" y="85"/>
                    <a:pt x="43" y="85"/>
                  </a:cubicBezTo>
                  <a:lnTo>
                    <a:pt x="85" y="85"/>
                  </a:lnTo>
                  <a:cubicBezTo>
                    <a:pt x="106" y="85"/>
                    <a:pt x="116" y="64"/>
                    <a:pt x="116" y="42"/>
                  </a:cubicBezTo>
                  <a:cubicBezTo>
                    <a:pt x="116" y="21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16"/>
            <p:cNvSpPr/>
            <p:nvPr/>
          </p:nvSpPr>
          <p:spPr>
            <a:xfrm>
              <a:off x="3139875" y="1092650"/>
              <a:ext cx="2950" cy="1850"/>
            </a:xfrm>
            <a:custGeom>
              <a:rect b="b" l="l" r="r" t="t"/>
              <a:pathLst>
                <a:path extrusionOk="0" h="74" w="118">
                  <a:moveTo>
                    <a:pt x="43" y="0"/>
                  </a:moveTo>
                  <a:cubicBezTo>
                    <a:pt x="11" y="0"/>
                    <a:pt x="1" y="10"/>
                    <a:pt x="1" y="43"/>
                  </a:cubicBezTo>
                  <a:cubicBezTo>
                    <a:pt x="1" y="64"/>
                    <a:pt x="11" y="74"/>
                    <a:pt x="43" y="74"/>
                  </a:cubicBezTo>
                  <a:lnTo>
                    <a:pt x="75" y="74"/>
                  </a:lnTo>
                  <a:cubicBezTo>
                    <a:pt x="107" y="74"/>
                    <a:pt x="117" y="64"/>
                    <a:pt x="117" y="43"/>
                  </a:cubicBezTo>
                  <a:cubicBezTo>
                    <a:pt x="117" y="10"/>
                    <a:pt x="107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16"/>
            <p:cNvSpPr/>
            <p:nvPr/>
          </p:nvSpPr>
          <p:spPr>
            <a:xfrm>
              <a:off x="3148900" y="1092650"/>
              <a:ext cx="45100" cy="1850"/>
            </a:xfrm>
            <a:custGeom>
              <a:rect b="b" l="l" r="r" t="t"/>
              <a:pathLst>
                <a:path extrusionOk="0" h="74" w="1804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128" y="74"/>
                  </a:lnTo>
                  <a:cubicBezTo>
                    <a:pt x="149" y="74"/>
                    <a:pt x="170" y="64"/>
                    <a:pt x="170" y="43"/>
                  </a:cubicBezTo>
                  <a:cubicBezTo>
                    <a:pt x="170" y="10"/>
                    <a:pt x="149" y="0"/>
                    <a:pt x="128" y="0"/>
                  </a:cubicBezTo>
                  <a:close/>
                  <a:moveTo>
                    <a:pt x="456" y="0"/>
                  </a:moveTo>
                  <a:cubicBezTo>
                    <a:pt x="435" y="0"/>
                    <a:pt x="414" y="10"/>
                    <a:pt x="414" y="43"/>
                  </a:cubicBezTo>
                  <a:cubicBezTo>
                    <a:pt x="414" y="64"/>
                    <a:pt x="435" y="74"/>
                    <a:pt x="456" y="74"/>
                  </a:cubicBezTo>
                  <a:lnTo>
                    <a:pt x="531" y="74"/>
                  </a:lnTo>
                  <a:cubicBezTo>
                    <a:pt x="562" y="74"/>
                    <a:pt x="573" y="64"/>
                    <a:pt x="573" y="43"/>
                  </a:cubicBezTo>
                  <a:cubicBezTo>
                    <a:pt x="573" y="10"/>
                    <a:pt x="562" y="0"/>
                    <a:pt x="531" y="0"/>
                  </a:cubicBezTo>
                  <a:close/>
                  <a:moveTo>
                    <a:pt x="859" y="0"/>
                  </a:moveTo>
                  <a:cubicBezTo>
                    <a:pt x="838" y="0"/>
                    <a:pt x="817" y="10"/>
                    <a:pt x="817" y="43"/>
                  </a:cubicBezTo>
                  <a:cubicBezTo>
                    <a:pt x="817" y="64"/>
                    <a:pt x="838" y="74"/>
                    <a:pt x="859" y="74"/>
                  </a:cubicBezTo>
                  <a:lnTo>
                    <a:pt x="944" y="74"/>
                  </a:lnTo>
                  <a:cubicBezTo>
                    <a:pt x="965" y="74"/>
                    <a:pt x="986" y="64"/>
                    <a:pt x="986" y="43"/>
                  </a:cubicBezTo>
                  <a:cubicBezTo>
                    <a:pt x="986" y="10"/>
                    <a:pt x="965" y="0"/>
                    <a:pt x="944" y="0"/>
                  </a:cubicBezTo>
                  <a:close/>
                  <a:moveTo>
                    <a:pt x="1273" y="0"/>
                  </a:moveTo>
                  <a:cubicBezTo>
                    <a:pt x="1252" y="0"/>
                    <a:pt x="1231" y="10"/>
                    <a:pt x="1231" y="43"/>
                  </a:cubicBezTo>
                  <a:cubicBezTo>
                    <a:pt x="1231" y="64"/>
                    <a:pt x="1252" y="74"/>
                    <a:pt x="1273" y="74"/>
                  </a:cubicBezTo>
                  <a:lnTo>
                    <a:pt x="1347" y="74"/>
                  </a:lnTo>
                  <a:cubicBezTo>
                    <a:pt x="1379" y="74"/>
                    <a:pt x="1389" y="64"/>
                    <a:pt x="1389" y="43"/>
                  </a:cubicBezTo>
                  <a:cubicBezTo>
                    <a:pt x="1389" y="10"/>
                    <a:pt x="1379" y="0"/>
                    <a:pt x="1347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10"/>
                    <a:pt x="1634" y="43"/>
                  </a:cubicBezTo>
                  <a:cubicBezTo>
                    <a:pt x="1634" y="64"/>
                    <a:pt x="1655" y="74"/>
                    <a:pt x="1676" y="74"/>
                  </a:cubicBezTo>
                  <a:lnTo>
                    <a:pt x="1761" y="74"/>
                  </a:lnTo>
                  <a:cubicBezTo>
                    <a:pt x="1782" y="74"/>
                    <a:pt x="1803" y="64"/>
                    <a:pt x="1803" y="43"/>
                  </a:cubicBezTo>
                  <a:cubicBezTo>
                    <a:pt x="1803" y="10"/>
                    <a:pt x="1782" y="0"/>
                    <a:pt x="17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16"/>
            <p:cNvSpPr/>
            <p:nvPr/>
          </p:nvSpPr>
          <p:spPr>
            <a:xfrm>
              <a:off x="3200050" y="1092650"/>
              <a:ext cx="2950" cy="1850"/>
            </a:xfrm>
            <a:custGeom>
              <a:rect b="b" l="l" r="r" t="t"/>
              <a:pathLst>
                <a:path extrusionOk="0" h="74" w="118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86" y="74"/>
                  </a:lnTo>
                  <a:cubicBezTo>
                    <a:pt x="107" y="74"/>
                    <a:pt x="118" y="64"/>
                    <a:pt x="118" y="43"/>
                  </a:cubicBezTo>
                  <a:cubicBezTo>
                    <a:pt x="118" y="10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16"/>
            <p:cNvSpPr/>
            <p:nvPr/>
          </p:nvSpPr>
          <p:spPr>
            <a:xfrm>
              <a:off x="4052200" y="1092650"/>
              <a:ext cx="2950" cy="1850"/>
            </a:xfrm>
            <a:custGeom>
              <a:rect b="b" l="l" r="r" t="t"/>
              <a:pathLst>
                <a:path extrusionOk="0" h="74" w="118">
                  <a:moveTo>
                    <a:pt x="42" y="0"/>
                  </a:moveTo>
                  <a:cubicBezTo>
                    <a:pt x="11" y="0"/>
                    <a:pt x="0" y="10"/>
                    <a:pt x="0" y="43"/>
                  </a:cubicBezTo>
                  <a:cubicBezTo>
                    <a:pt x="0" y="64"/>
                    <a:pt x="11" y="74"/>
                    <a:pt x="42" y="74"/>
                  </a:cubicBezTo>
                  <a:lnTo>
                    <a:pt x="75" y="74"/>
                  </a:lnTo>
                  <a:cubicBezTo>
                    <a:pt x="96" y="74"/>
                    <a:pt x="117" y="64"/>
                    <a:pt x="117" y="43"/>
                  </a:cubicBezTo>
                  <a:cubicBezTo>
                    <a:pt x="117" y="10"/>
                    <a:pt x="96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16"/>
            <p:cNvSpPr/>
            <p:nvPr/>
          </p:nvSpPr>
          <p:spPr>
            <a:xfrm>
              <a:off x="4062000" y="1092650"/>
              <a:ext cx="37150" cy="1850"/>
            </a:xfrm>
            <a:custGeom>
              <a:rect b="b" l="l" r="r" t="t"/>
              <a:pathLst>
                <a:path extrusionOk="0" h="74" w="1486">
                  <a:moveTo>
                    <a:pt x="43" y="0"/>
                  </a:moveTo>
                  <a:cubicBezTo>
                    <a:pt x="11" y="0"/>
                    <a:pt x="1" y="10"/>
                    <a:pt x="1" y="43"/>
                  </a:cubicBezTo>
                  <a:cubicBezTo>
                    <a:pt x="1" y="64"/>
                    <a:pt x="11" y="74"/>
                    <a:pt x="43" y="74"/>
                  </a:cubicBezTo>
                  <a:lnTo>
                    <a:pt x="128" y="74"/>
                  </a:lnTo>
                  <a:cubicBezTo>
                    <a:pt x="149" y="74"/>
                    <a:pt x="171" y="64"/>
                    <a:pt x="171" y="43"/>
                  </a:cubicBezTo>
                  <a:cubicBezTo>
                    <a:pt x="171" y="10"/>
                    <a:pt x="149" y="0"/>
                    <a:pt x="128" y="0"/>
                  </a:cubicBezTo>
                  <a:close/>
                  <a:moveTo>
                    <a:pt x="478" y="0"/>
                  </a:moveTo>
                  <a:cubicBezTo>
                    <a:pt x="456" y="0"/>
                    <a:pt x="435" y="10"/>
                    <a:pt x="435" y="43"/>
                  </a:cubicBezTo>
                  <a:cubicBezTo>
                    <a:pt x="435" y="64"/>
                    <a:pt x="456" y="74"/>
                    <a:pt x="478" y="74"/>
                  </a:cubicBezTo>
                  <a:lnTo>
                    <a:pt x="562" y="74"/>
                  </a:lnTo>
                  <a:cubicBezTo>
                    <a:pt x="595" y="74"/>
                    <a:pt x="605" y="64"/>
                    <a:pt x="605" y="43"/>
                  </a:cubicBezTo>
                  <a:cubicBezTo>
                    <a:pt x="605" y="10"/>
                    <a:pt x="595" y="0"/>
                    <a:pt x="562" y="0"/>
                  </a:cubicBezTo>
                  <a:close/>
                  <a:moveTo>
                    <a:pt x="923" y="0"/>
                  </a:moveTo>
                  <a:cubicBezTo>
                    <a:pt x="892" y="0"/>
                    <a:pt x="881" y="10"/>
                    <a:pt x="881" y="43"/>
                  </a:cubicBezTo>
                  <a:cubicBezTo>
                    <a:pt x="881" y="64"/>
                    <a:pt x="892" y="74"/>
                    <a:pt x="923" y="74"/>
                  </a:cubicBezTo>
                  <a:lnTo>
                    <a:pt x="1008" y="74"/>
                  </a:lnTo>
                  <a:cubicBezTo>
                    <a:pt x="1029" y="74"/>
                    <a:pt x="1050" y="64"/>
                    <a:pt x="1050" y="43"/>
                  </a:cubicBezTo>
                  <a:cubicBezTo>
                    <a:pt x="1050" y="10"/>
                    <a:pt x="1029" y="0"/>
                    <a:pt x="1008" y="0"/>
                  </a:cubicBezTo>
                  <a:close/>
                  <a:moveTo>
                    <a:pt x="1358" y="0"/>
                  </a:moveTo>
                  <a:cubicBezTo>
                    <a:pt x="1337" y="0"/>
                    <a:pt x="1316" y="10"/>
                    <a:pt x="1316" y="43"/>
                  </a:cubicBezTo>
                  <a:cubicBezTo>
                    <a:pt x="1316" y="64"/>
                    <a:pt x="1337" y="74"/>
                    <a:pt x="1358" y="74"/>
                  </a:cubicBezTo>
                  <a:lnTo>
                    <a:pt x="1443" y="74"/>
                  </a:lnTo>
                  <a:cubicBezTo>
                    <a:pt x="1475" y="74"/>
                    <a:pt x="1486" y="64"/>
                    <a:pt x="1486" y="43"/>
                  </a:cubicBezTo>
                  <a:cubicBezTo>
                    <a:pt x="1486" y="10"/>
                    <a:pt x="1475" y="0"/>
                    <a:pt x="14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16"/>
            <p:cNvSpPr/>
            <p:nvPr/>
          </p:nvSpPr>
          <p:spPr>
            <a:xfrm>
              <a:off x="4106025" y="1092650"/>
              <a:ext cx="2925" cy="1850"/>
            </a:xfrm>
            <a:custGeom>
              <a:rect b="b" l="l" r="r" t="t"/>
              <a:pathLst>
                <a:path extrusionOk="0" h="74" w="117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85" y="74"/>
                  </a:lnTo>
                  <a:cubicBezTo>
                    <a:pt x="106" y="74"/>
                    <a:pt x="117" y="64"/>
                    <a:pt x="117" y="43"/>
                  </a:cubicBezTo>
                  <a:cubicBezTo>
                    <a:pt x="117" y="10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16"/>
            <p:cNvSpPr/>
            <p:nvPr/>
          </p:nvSpPr>
          <p:spPr>
            <a:xfrm>
              <a:off x="4034700" y="694125"/>
              <a:ext cx="3200" cy="1900"/>
            </a:xfrm>
            <a:custGeom>
              <a:rect b="b" l="l" r="r" t="t"/>
              <a:pathLst>
                <a:path extrusionOk="0" h="76" w="128">
                  <a:moveTo>
                    <a:pt x="42" y="1"/>
                  </a:moveTo>
                  <a:cubicBezTo>
                    <a:pt x="21" y="1"/>
                    <a:pt x="0" y="12"/>
                    <a:pt x="0" y="33"/>
                  </a:cubicBezTo>
                  <a:cubicBezTo>
                    <a:pt x="0" y="54"/>
                    <a:pt x="21" y="76"/>
                    <a:pt x="42" y="76"/>
                  </a:cubicBezTo>
                  <a:lnTo>
                    <a:pt x="85" y="76"/>
                  </a:lnTo>
                  <a:cubicBezTo>
                    <a:pt x="106" y="76"/>
                    <a:pt x="127" y="54"/>
                    <a:pt x="127" y="33"/>
                  </a:cubicBezTo>
                  <a:cubicBezTo>
                    <a:pt x="127" y="12"/>
                    <a:pt x="106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16"/>
            <p:cNvSpPr/>
            <p:nvPr/>
          </p:nvSpPr>
          <p:spPr>
            <a:xfrm>
              <a:off x="4043975" y="694125"/>
              <a:ext cx="137375" cy="1900"/>
            </a:xfrm>
            <a:custGeom>
              <a:rect b="b" l="l" r="r" t="t"/>
              <a:pathLst>
                <a:path extrusionOk="0" h="76" w="5495">
                  <a:moveTo>
                    <a:pt x="43" y="1"/>
                  </a:moveTo>
                  <a:cubicBezTo>
                    <a:pt x="11" y="1"/>
                    <a:pt x="1" y="12"/>
                    <a:pt x="1" y="33"/>
                  </a:cubicBezTo>
                  <a:cubicBezTo>
                    <a:pt x="1" y="54"/>
                    <a:pt x="11" y="76"/>
                    <a:pt x="43" y="76"/>
                  </a:cubicBezTo>
                  <a:lnTo>
                    <a:pt x="117" y="76"/>
                  </a:lnTo>
                  <a:cubicBezTo>
                    <a:pt x="138" y="76"/>
                    <a:pt x="159" y="54"/>
                    <a:pt x="159" y="33"/>
                  </a:cubicBezTo>
                  <a:cubicBezTo>
                    <a:pt x="159" y="12"/>
                    <a:pt x="138" y="1"/>
                    <a:pt x="117" y="1"/>
                  </a:cubicBezTo>
                  <a:close/>
                  <a:moveTo>
                    <a:pt x="446" y="1"/>
                  </a:moveTo>
                  <a:cubicBezTo>
                    <a:pt x="425" y="1"/>
                    <a:pt x="404" y="12"/>
                    <a:pt x="404" y="33"/>
                  </a:cubicBezTo>
                  <a:cubicBezTo>
                    <a:pt x="404" y="54"/>
                    <a:pt x="425" y="76"/>
                    <a:pt x="446" y="76"/>
                  </a:cubicBezTo>
                  <a:lnTo>
                    <a:pt x="531" y="76"/>
                  </a:lnTo>
                  <a:cubicBezTo>
                    <a:pt x="552" y="76"/>
                    <a:pt x="573" y="54"/>
                    <a:pt x="573" y="33"/>
                  </a:cubicBezTo>
                  <a:cubicBezTo>
                    <a:pt x="573" y="12"/>
                    <a:pt x="552" y="1"/>
                    <a:pt x="531" y="1"/>
                  </a:cubicBezTo>
                  <a:close/>
                  <a:moveTo>
                    <a:pt x="859" y="1"/>
                  </a:moveTo>
                  <a:cubicBezTo>
                    <a:pt x="838" y="1"/>
                    <a:pt x="817" y="12"/>
                    <a:pt x="817" y="33"/>
                  </a:cubicBezTo>
                  <a:cubicBezTo>
                    <a:pt x="817" y="54"/>
                    <a:pt x="838" y="76"/>
                    <a:pt x="859" y="76"/>
                  </a:cubicBezTo>
                  <a:lnTo>
                    <a:pt x="944" y="76"/>
                  </a:lnTo>
                  <a:cubicBezTo>
                    <a:pt x="965" y="76"/>
                    <a:pt x="987" y="54"/>
                    <a:pt x="987" y="33"/>
                  </a:cubicBezTo>
                  <a:cubicBezTo>
                    <a:pt x="987" y="12"/>
                    <a:pt x="965" y="1"/>
                    <a:pt x="944" y="1"/>
                  </a:cubicBezTo>
                  <a:close/>
                  <a:moveTo>
                    <a:pt x="1273" y="1"/>
                  </a:moveTo>
                  <a:cubicBezTo>
                    <a:pt x="1241" y="1"/>
                    <a:pt x="1231" y="12"/>
                    <a:pt x="1231" y="33"/>
                  </a:cubicBezTo>
                  <a:cubicBezTo>
                    <a:pt x="1231" y="54"/>
                    <a:pt x="1241" y="76"/>
                    <a:pt x="1273" y="76"/>
                  </a:cubicBezTo>
                  <a:lnTo>
                    <a:pt x="1347" y="76"/>
                  </a:lnTo>
                  <a:cubicBezTo>
                    <a:pt x="1368" y="76"/>
                    <a:pt x="1390" y="54"/>
                    <a:pt x="1390" y="33"/>
                  </a:cubicBezTo>
                  <a:cubicBezTo>
                    <a:pt x="1390" y="12"/>
                    <a:pt x="1368" y="1"/>
                    <a:pt x="1347" y="1"/>
                  </a:cubicBezTo>
                  <a:close/>
                  <a:moveTo>
                    <a:pt x="1676" y="1"/>
                  </a:moveTo>
                  <a:cubicBezTo>
                    <a:pt x="1655" y="1"/>
                    <a:pt x="1634" y="12"/>
                    <a:pt x="1634" y="33"/>
                  </a:cubicBezTo>
                  <a:cubicBezTo>
                    <a:pt x="1634" y="54"/>
                    <a:pt x="1655" y="76"/>
                    <a:pt x="1676" y="76"/>
                  </a:cubicBezTo>
                  <a:lnTo>
                    <a:pt x="1761" y="76"/>
                  </a:lnTo>
                  <a:cubicBezTo>
                    <a:pt x="1782" y="76"/>
                    <a:pt x="1804" y="54"/>
                    <a:pt x="1804" y="33"/>
                  </a:cubicBezTo>
                  <a:cubicBezTo>
                    <a:pt x="1804" y="12"/>
                    <a:pt x="1782" y="1"/>
                    <a:pt x="1761" y="1"/>
                  </a:cubicBezTo>
                  <a:close/>
                  <a:moveTo>
                    <a:pt x="2089" y="1"/>
                  </a:moveTo>
                  <a:cubicBezTo>
                    <a:pt x="2068" y="1"/>
                    <a:pt x="2047" y="12"/>
                    <a:pt x="2047" y="33"/>
                  </a:cubicBezTo>
                  <a:cubicBezTo>
                    <a:pt x="2047" y="54"/>
                    <a:pt x="2068" y="76"/>
                    <a:pt x="2089" y="76"/>
                  </a:cubicBezTo>
                  <a:lnTo>
                    <a:pt x="2174" y="76"/>
                  </a:lnTo>
                  <a:cubicBezTo>
                    <a:pt x="2196" y="76"/>
                    <a:pt x="2217" y="54"/>
                    <a:pt x="2217" y="33"/>
                  </a:cubicBezTo>
                  <a:cubicBezTo>
                    <a:pt x="2217" y="12"/>
                    <a:pt x="2196" y="1"/>
                    <a:pt x="2174" y="1"/>
                  </a:cubicBezTo>
                  <a:close/>
                  <a:moveTo>
                    <a:pt x="2504" y="1"/>
                  </a:moveTo>
                  <a:cubicBezTo>
                    <a:pt x="2471" y="1"/>
                    <a:pt x="2461" y="12"/>
                    <a:pt x="2461" y="33"/>
                  </a:cubicBezTo>
                  <a:cubicBezTo>
                    <a:pt x="2461" y="54"/>
                    <a:pt x="2471" y="76"/>
                    <a:pt x="2504" y="76"/>
                  </a:cubicBezTo>
                  <a:lnTo>
                    <a:pt x="2577" y="76"/>
                  </a:lnTo>
                  <a:cubicBezTo>
                    <a:pt x="2599" y="76"/>
                    <a:pt x="2620" y="54"/>
                    <a:pt x="2620" y="33"/>
                  </a:cubicBezTo>
                  <a:cubicBezTo>
                    <a:pt x="2620" y="12"/>
                    <a:pt x="2599" y="1"/>
                    <a:pt x="2577" y="1"/>
                  </a:cubicBezTo>
                  <a:close/>
                  <a:moveTo>
                    <a:pt x="2907" y="1"/>
                  </a:moveTo>
                  <a:cubicBezTo>
                    <a:pt x="2885" y="1"/>
                    <a:pt x="2864" y="12"/>
                    <a:pt x="2864" y="33"/>
                  </a:cubicBezTo>
                  <a:cubicBezTo>
                    <a:pt x="2864" y="54"/>
                    <a:pt x="2885" y="76"/>
                    <a:pt x="2907" y="76"/>
                  </a:cubicBezTo>
                  <a:lnTo>
                    <a:pt x="2991" y="76"/>
                  </a:lnTo>
                  <a:cubicBezTo>
                    <a:pt x="3013" y="76"/>
                    <a:pt x="3034" y="54"/>
                    <a:pt x="3034" y="33"/>
                  </a:cubicBezTo>
                  <a:cubicBezTo>
                    <a:pt x="3034" y="12"/>
                    <a:pt x="3013" y="1"/>
                    <a:pt x="2991" y="1"/>
                  </a:cubicBezTo>
                  <a:close/>
                  <a:moveTo>
                    <a:pt x="3320" y="1"/>
                  </a:moveTo>
                  <a:cubicBezTo>
                    <a:pt x="3298" y="1"/>
                    <a:pt x="3277" y="12"/>
                    <a:pt x="3277" y="33"/>
                  </a:cubicBezTo>
                  <a:cubicBezTo>
                    <a:pt x="3277" y="54"/>
                    <a:pt x="3298" y="76"/>
                    <a:pt x="3320" y="76"/>
                  </a:cubicBezTo>
                  <a:lnTo>
                    <a:pt x="3405" y="76"/>
                  </a:lnTo>
                  <a:cubicBezTo>
                    <a:pt x="3426" y="76"/>
                    <a:pt x="3447" y="54"/>
                    <a:pt x="3447" y="33"/>
                  </a:cubicBezTo>
                  <a:cubicBezTo>
                    <a:pt x="3447" y="12"/>
                    <a:pt x="3426" y="1"/>
                    <a:pt x="3405" y="1"/>
                  </a:cubicBezTo>
                  <a:close/>
                  <a:moveTo>
                    <a:pt x="3734" y="1"/>
                  </a:moveTo>
                  <a:cubicBezTo>
                    <a:pt x="3701" y="1"/>
                    <a:pt x="3691" y="12"/>
                    <a:pt x="3691" y="33"/>
                  </a:cubicBezTo>
                  <a:cubicBezTo>
                    <a:pt x="3691" y="54"/>
                    <a:pt x="3701" y="76"/>
                    <a:pt x="3734" y="76"/>
                  </a:cubicBezTo>
                  <a:lnTo>
                    <a:pt x="3808" y="76"/>
                  </a:lnTo>
                  <a:cubicBezTo>
                    <a:pt x="3829" y="76"/>
                    <a:pt x="3850" y="54"/>
                    <a:pt x="3850" y="33"/>
                  </a:cubicBezTo>
                  <a:cubicBezTo>
                    <a:pt x="3850" y="12"/>
                    <a:pt x="3829" y="1"/>
                    <a:pt x="3808" y="1"/>
                  </a:cubicBezTo>
                  <a:close/>
                  <a:moveTo>
                    <a:pt x="4137" y="1"/>
                  </a:moveTo>
                  <a:cubicBezTo>
                    <a:pt x="4115" y="1"/>
                    <a:pt x="4094" y="12"/>
                    <a:pt x="4094" y="33"/>
                  </a:cubicBezTo>
                  <a:cubicBezTo>
                    <a:pt x="4094" y="54"/>
                    <a:pt x="4115" y="76"/>
                    <a:pt x="4137" y="76"/>
                  </a:cubicBezTo>
                  <a:lnTo>
                    <a:pt x="4222" y="76"/>
                  </a:lnTo>
                  <a:cubicBezTo>
                    <a:pt x="4243" y="76"/>
                    <a:pt x="4264" y="54"/>
                    <a:pt x="4264" y="33"/>
                  </a:cubicBezTo>
                  <a:cubicBezTo>
                    <a:pt x="4264" y="12"/>
                    <a:pt x="4243" y="1"/>
                    <a:pt x="4222" y="1"/>
                  </a:cubicBezTo>
                  <a:close/>
                  <a:moveTo>
                    <a:pt x="4550" y="1"/>
                  </a:moveTo>
                  <a:cubicBezTo>
                    <a:pt x="4529" y="1"/>
                    <a:pt x="4507" y="12"/>
                    <a:pt x="4507" y="33"/>
                  </a:cubicBezTo>
                  <a:cubicBezTo>
                    <a:pt x="4507" y="54"/>
                    <a:pt x="4529" y="76"/>
                    <a:pt x="4550" y="76"/>
                  </a:cubicBezTo>
                  <a:lnTo>
                    <a:pt x="4635" y="76"/>
                  </a:lnTo>
                  <a:cubicBezTo>
                    <a:pt x="4656" y="76"/>
                    <a:pt x="4667" y="54"/>
                    <a:pt x="4667" y="33"/>
                  </a:cubicBezTo>
                  <a:cubicBezTo>
                    <a:pt x="4667" y="12"/>
                    <a:pt x="4656" y="1"/>
                    <a:pt x="4635" y="1"/>
                  </a:cubicBezTo>
                  <a:close/>
                  <a:moveTo>
                    <a:pt x="4964" y="1"/>
                  </a:moveTo>
                  <a:cubicBezTo>
                    <a:pt x="4932" y="1"/>
                    <a:pt x="4921" y="12"/>
                    <a:pt x="4921" y="33"/>
                  </a:cubicBezTo>
                  <a:cubicBezTo>
                    <a:pt x="4921" y="54"/>
                    <a:pt x="4932" y="76"/>
                    <a:pt x="4964" y="76"/>
                  </a:cubicBezTo>
                  <a:lnTo>
                    <a:pt x="5038" y="76"/>
                  </a:lnTo>
                  <a:cubicBezTo>
                    <a:pt x="5059" y="76"/>
                    <a:pt x="5080" y="54"/>
                    <a:pt x="5080" y="33"/>
                  </a:cubicBezTo>
                  <a:cubicBezTo>
                    <a:pt x="5080" y="12"/>
                    <a:pt x="5059" y="1"/>
                    <a:pt x="5038" y="1"/>
                  </a:cubicBezTo>
                  <a:close/>
                  <a:moveTo>
                    <a:pt x="5367" y="1"/>
                  </a:moveTo>
                  <a:cubicBezTo>
                    <a:pt x="5346" y="1"/>
                    <a:pt x="5324" y="12"/>
                    <a:pt x="5324" y="33"/>
                  </a:cubicBezTo>
                  <a:cubicBezTo>
                    <a:pt x="5324" y="54"/>
                    <a:pt x="5346" y="76"/>
                    <a:pt x="5367" y="76"/>
                  </a:cubicBezTo>
                  <a:lnTo>
                    <a:pt x="5452" y="76"/>
                  </a:lnTo>
                  <a:cubicBezTo>
                    <a:pt x="5473" y="76"/>
                    <a:pt x="5494" y="54"/>
                    <a:pt x="5494" y="33"/>
                  </a:cubicBezTo>
                  <a:cubicBezTo>
                    <a:pt x="5494" y="12"/>
                    <a:pt x="5473" y="1"/>
                    <a:pt x="54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16"/>
            <p:cNvSpPr/>
            <p:nvPr/>
          </p:nvSpPr>
          <p:spPr>
            <a:xfrm>
              <a:off x="4187400" y="694125"/>
              <a:ext cx="3200" cy="1900"/>
            </a:xfrm>
            <a:custGeom>
              <a:rect b="b" l="l" r="r" t="t"/>
              <a:pathLst>
                <a:path extrusionOk="0" h="76" w="128">
                  <a:moveTo>
                    <a:pt x="43" y="1"/>
                  </a:moveTo>
                  <a:cubicBezTo>
                    <a:pt x="22" y="1"/>
                    <a:pt x="1" y="12"/>
                    <a:pt x="1" y="33"/>
                  </a:cubicBezTo>
                  <a:cubicBezTo>
                    <a:pt x="1" y="54"/>
                    <a:pt x="22" y="76"/>
                    <a:pt x="43" y="76"/>
                  </a:cubicBezTo>
                  <a:lnTo>
                    <a:pt x="86" y="76"/>
                  </a:lnTo>
                  <a:cubicBezTo>
                    <a:pt x="107" y="76"/>
                    <a:pt x="128" y="54"/>
                    <a:pt x="128" y="33"/>
                  </a:cubicBezTo>
                  <a:cubicBezTo>
                    <a:pt x="128" y="1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16"/>
            <p:cNvSpPr/>
            <p:nvPr/>
          </p:nvSpPr>
          <p:spPr>
            <a:xfrm>
              <a:off x="4034700" y="753275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85"/>
                    <a:pt x="42" y="85"/>
                  </a:cubicBezTo>
                  <a:lnTo>
                    <a:pt x="85" y="85"/>
                  </a:lnTo>
                  <a:cubicBezTo>
                    <a:pt x="106" y="85"/>
                    <a:pt x="127" y="64"/>
                    <a:pt x="127" y="43"/>
                  </a:cubicBezTo>
                  <a:cubicBezTo>
                    <a:pt x="127" y="22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16"/>
            <p:cNvSpPr/>
            <p:nvPr/>
          </p:nvSpPr>
          <p:spPr>
            <a:xfrm>
              <a:off x="4043975" y="753275"/>
              <a:ext cx="137375" cy="2150"/>
            </a:xfrm>
            <a:custGeom>
              <a:rect b="b" l="l" r="r" t="t"/>
              <a:pathLst>
                <a:path extrusionOk="0" h="86" w="5495">
                  <a:moveTo>
                    <a:pt x="43" y="0"/>
                  </a:moveTo>
                  <a:cubicBezTo>
                    <a:pt x="11" y="0"/>
                    <a:pt x="1" y="22"/>
                    <a:pt x="1" y="43"/>
                  </a:cubicBezTo>
                  <a:cubicBezTo>
                    <a:pt x="1" y="64"/>
                    <a:pt x="11" y="85"/>
                    <a:pt x="43" y="85"/>
                  </a:cubicBezTo>
                  <a:lnTo>
                    <a:pt x="117" y="85"/>
                  </a:lnTo>
                  <a:cubicBezTo>
                    <a:pt x="138" y="85"/>
                    <a:pt x="159" y="64"/>
                    <a:pt x="159" y="43"/>
                  </a:cubicBezTo>
                  <a:cubicBezTo>
                    <a:pt x="159" y="22"/>
                    <a:pt x="138" y="0"/>
                    <a:pt x="117" y="0"/>
                  </a:cubicBezTo>
                  <a:close/>
                  <a:moveTo>
                    <a:pt x="446" y="0"/>
                  </a:moveTo>
                  <a:cubicBezTo>
                    <a:pt x="425" y="0"/>
                    <a:pt x="404" y="22"/>
                    <a:pt x="404" y="43"/>
                  </a:cubicBezTo>
                  <a:cubicBezTo>
                    <a:pt x="404" y="64"/>
                    <a:pt x="425" y="85"/>
                    <a:pt x="446" y="85"/>
                  </a:cubicBezTo>
                  <a:lnTo>
                    <a:pt x="531" y="85"/>
                  </a:lnTo>
                  <a:cubicBezTo>
                    <a:pt x="552" y="85"/>
                    <a:pt x="573" y="64"/>
                    <a:pt x="573" y="43"/>
                  </a:cubicBezTo>
                  <a:cubicBezTo>
                    <a:pt x="573" y="22"/>
                    <a:pt x="552" y="0"/>
                    <a:pt x="531" y="0"/>
                  </a:cubicBezTo>
                  <a:close/>
                  <a:moveTo>
                    <a:pt x="859" y="0"/>
                  </a:moveTo>
                  <a:cubicBezTo>
                    <a:pt x="838" y="0"/>
                    <a:pt x="817" y="22"/>
                    <a:pt x="817" y="43"/>
                  </a:cubicBezTo>
                  <a:cubicBezTo>
                    <a:pt x="817" y="64"/>
                    <a:pt x="838" y="85"/>
                    <a:pt x="859" y="85"/>
                  </a:cubicBezTo>
                  <a:lnTo>
                    <a:pt x="944" y="85"/>
                  </a:lnTo>
                  <a:cubicBezTo>
                    <a:pt x="965" y="85"/>
                    <a:pt x="987" y="64"/>
                    <a:pt x="987" y="43"/>
                  </a:cubicBezTo>
                  <a:cubicBezTo>
                    <a:pt x="987" y="22"/>
                    <a:pt x="965" y="0"/>
                    <a:pt x="944" y="0"/>
                  </a:cubicBezTo>
                  <a:close/>
                  <a:moveTo>
                    <a:pt x="1273" y="0"/>
                  </a:moveTo>
                  <a:cubicBezTo>
                    <a:pt x="1241" y="0"/>
                    <a:pt x="1231" y="22"/>
                    <a:pt x="1231" y="43"/>
                  </a:cubicBezTo>
                  <a:cubicBezTo>
                    <a:pt x="1231" y="64"/>
                    <a:pt x="1241" y="85"/>
                    <a:pt x="1273" y="85"/>
                  </a:cubicBezTo>
                  <a:lnTo>
                    <a:pt x="1347" y="85"/>
                  </a:lnTo>
                  <a:cubicBezTo>
                    <a:pt x="1368" y="85"/>
                    <a:pt x="1390" y="64"/>
                    <a:pt x="1390" y="43"/>
                  </a:cubicBezTo>
                  <a:cubicBezTo>
                    <a:pt x="1390" y="22"/>
                    <a:pt x="1368" y="0"/>
                    <a:pt x="1347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22"/>
                    <a:pt x="1634" y="43"/>
                  </a:cubicBezTo>
                  <a:cubicBezTo>
                    <a:pt x="1634" y="64"/>
                    <a:pt x="1655" y="85"/>
                    <a:pt x="1676" y="85"/>
                  </a:cubicBezTo>
                  <a:lnTo>
                    <a:pt x="1761" y="85"/>
                  </a:lnTo>
                  <a:cubicBezTo>
                    <a:pt x="1782" y="85"/>
                    <a:pt x="1804" y="64"/>
                    <a:pt x="1804" y="43"/>
                  </a:cubicBezTo>
                  <a:cubicBezTo>
                    <a:pt x="1804" y="22"/>
                    <a:pt x="1782" y="0"/>
                    <a:pt x="1761" y="0"/>
                  </a:cubicBezTo>
                  <a:close/>
                  <a:moveTo>
                    <a:pt x="2089" y="0"/>
                  </a:moveTo>
                  <a:cubicBezTo>
                    <a:pt x="2068" y="0"/>
                    <a:pt x="2047" y="22"/>
                    <a:pt x="2047" y="43"/>
                  </a:cubicBezTo>
                  <a:cubicBezTo>
                    <a:pt x="2047" y="64"/>
                    <a:pt x="2068" y="85"/>
                    <a:pt x="2089" y="85"/>
                  </a:cubicBezTo>
                  <a:lnTo>
                    <a:pt x="2174" y="85"/>
                  </a:lnTo>
                  <a:cubicBezTo>
                    <a:pt x="2196" y="85"/>
                    <a:pt x="2217" y="64"/>
                    <a:pt x="2217" y="43"/>
                  </a:cubicBezTo>
                  <a:cubicBezTo>
                    <a:pt x="2217" y="22"/>
                    <a:pt x="2196" y="0"/>
                    <a:pt x="2174" y="0"/>
                  </a:cubicBezTo>
                  <a:close/>
                  <a:moveTo>
                    <a:pt x="2504" y="0"/>
                  </a:moveTo>
                  <a:cubicBezTo>
                    <a:pt x="2471" y="0"/>
                    <a:pt x="2461" y="22"/>
                    <a:pt x="2461" y="43"/>
                  </a:cubicBezTo>
                  <a:cubicBezTo>
                    <a:pt x="2461" y="64"/>
                    <a:pt x="2471" y="85"/>
                    <a:pt x="2504" y="85"/>
                  </a:cubicBezTo>
                  <a:lnTo>
                    <a:pt x="2577" y="85"/>
                  </a:lnTo>
                  <a:cubicBezTo>
                    <a:pt x="2599" y="85"/>
                    <a:pt x="2620" y="64"/>
                    <a:pt x="2620" y="43"/>
                  </a:cubicBezTo>
                  <a:cubicBezTo>
                    <a:pt x="2620" y="22"/>
                    <a:pt x="2599" y="0"/>
                    <a:pt x="2577" y="0"/>
                  </a:cubicBezTo>
                  <a:close/>
                  <a:moveTo>
                    <a:pt x="2907" y="0"/>
                  </a:moveTo>
                  <a:cubicBezTo>
                    <a:pt x="2885" y="0"/>
                    <a:pt x="2864" y="22"/>
                    <a:pt x="2864" y="43"/>
                  </a:cubicBezTo>
                  <a:cubicBezTo>
                    <a:pt x="2864" y="64"/>
                    <a:pt x="2885" y="85"/>
                    <a:pt x="2907" y="85"/>
                  </a:cubicBezTo>
                  <a:lnTo>
                    <a:pt x="2991" y="85"/>
                  </a:lnTo>
                  <a:cubicBezTo>
                    <a:pt x="3013" y="85"/>
                    <a:pt x="3034" y="64"/>
                    <a:pt x="3034" y="43"/>
                  </a:cubicBezTo>
                  <a:cubicBezTo>
                    <a:pt x="3034" y="22"/>
                    <a:pt x="3013" y="0"/>
                    <a:pt x="2991" y="0"/>
                  </a:cubicBezTo>
                  <a:close/>
                  <a:moveTo>
                    <a:pt x="3320" y="0"/>
                  </a:moveTo>
                  <a:cubicBezTo>
                    <a:pt x="3298" y="0"/>
                    <a:pt x="3277" y="22"/>
                    <a:pt x="3277" y="43"/>
                  </a:cubicBezTo>
                  <a:cubicBezTo>
                    <a:pt x="3277" y="64"/>
                    <a:pt x="3298" y="85"/>
                    <a:pt x="3320" y="85"/>
                  </a:cubicBezTo>
                  <a:lnTo>
                    <a:pt x="3405" y="85"/>
                  </a:lnTo>
                  <a:cubicBezTo>
                    <a:pt x="3426" y="85"/>
                    <a:pt x="3447" y="64"/>
                    <a:pt x="3447" y="43"/>
                  </a:cubicBezTo>
                  <a:cubicBezTo>
                    <a:pt x="3447" y="22"/>
                    <a:pt x="3426" y="0"/>
                    <a:pt x="3405" y="0"/>
                  </a:cubicBezTo>
                  <a:close/>
                  <a:moveTo>
                    <a:pt x="3734" y="0"/>
                  </a:moveTo>
                  <a:cubicBezTo>
                    <a:pt x="3701" y="0"/>
                    <a:pt x="3691" y="22"/>
                    <a:pt x="3691" y="43"/>
                  </a:cubicBezTo>
                  <a:cubicBezTo>
                    <a:pt x="3691" y="64"/>
                    <a:pt x="3701" y="85"/>
                    <a:pt x="3734" y="85"/>
                  </a:cubicBezTo>
                  <a:lnTo>
                    <a:pt x="3808" y="85"/>
                  </a:lnTo>
                  <a:cubicBezTo>
                    <a:pt x="3829" y="85"/>
                    <a:pt x="3850" y="64"/>
                    <a:pt x="3850" y="43"/>
                  </a:cubicBezTo>
                  <a:cubicBezTo>
                    <a:pt x="3850" y="22"/>
                    <a:pt x="3829" y="0"/>
                    <a:pt x="3808" y="0"/>
                  </a:cubicBezTo>
                  <a:close/>
                  <a:moveTo>
                    <a:pt x="4137" y="0"/>
                  </a:moveTo>
                  <a:cubicBezTo>
                    <a:pt x="4115" y="0"/>
                    <a:pt x="4094" y="22"/>
                    <a:pt x="4094" y="43"/>
                  </a:cubicBezTo>
                  <a:cubicBezTo>
                    <a:pt x="4094" y="64"/>
                    <a:pt x="4115" y="85"/>
                    <a:pt x="4137" y="85"/>
                  </a:cubicBezTo>
                  <a:lnTo>
                    <a:pt x="4222" y="85"/>
                  </a:lnTo>
                  <a:cubicBezTo>
                    <a:pt x="4243" y="85"/>
                    <a:pt x="4264" y="64"/>
                    <a:pt x="4264" y="43"/>
                  </a:cubicBezTo>
                  <a:cubicBezTo>
                    <a:pt x="4264" y="22"/>
                    <a:pt x="4243" y="0"/>
                    <a:pt x="4222" y="0"/>
                  </a:cubicBezTo>
                  <a:close/>
                  <a:moveTo>
                    <a:pt x="4550" y="0"/>
                  </a:moveTo>
                  <a:cubicBezTo>
                    <a:pt x="4529" y="0"/>
                    <a:pt x="4507" y="22"/>
                    <a:pt x="4507" y="43"/>
                  </a:cubicBezTo>
                  <a:cubicBezTo>
                    <a:pt x="4507" y="64"/>
                    <a:pt x="4529" y="85"/>
                    <a:pt x="4550" y="85"/>
                  </a:cubicBezTo>
                  <a:lnTo>
                    <a:pt x="4635" y="85"/>
                  </a:lnTo>
                  <a:cubicBezTo>
                    <a:pt x="4656" y="85"/>
                    <a:pt x="4667" y="64"/>
                    <a:pt x="4667" y="43"/>
                  </a:cubicBezTo>
                  <a:cubicBezTo>
                    <a:pt x="4667" y="22"/>
                    <a:pt x="4656" y="0"/>
                    <a:pt x="4635" y="0"/>
                  </a:cubicBezTo>
                  <a:close/>
                  <a:moveTo>
                    <a:pt x="4964" y="0"/>
                  </a:moveTo>
                  <a:cubicBezTo>
                    <a:pt x="4932" y="0"/>
                    <a:pt x="4921" y="22"/>
                    <a:pt x="4921" y="43"/>
                  </a:cubicBezTo>
                  <a:cubicBezTo>
                    <a:pt x="4921" y="64"/>
                    <a:pt x="4932" y="85"/>
                    <a:pt x="4964" y="85"/>
                  </a:cubicBezTo>
                  <a:lnTo>
                    <a:pt x="5038" y="85"/>
                  </a:lnTo>
                  <a:cubicBezTo>
                    <a:pt x="5059" y="85"/>
                    <a:pt x="5080" y="64"/>
                    <a:pt x="5080" y="43"/>
                  </a:cubicBezTo>
                  <a:cubicBezTo>
                    <a:pt x="5080" y="22"/>
                    <a:pt x="5059" y="0"/>
                    <a:pt x="5038" y="0"/>
                  </a:cubicBezTo>
                  <a:close/>
                  <a:moveTo>
                    <a:pt x="5367" y="0"/>
                  </a:moveTo>
                  <a:cubicBezTo>
                    <a:pt x="5346" y="0"/>
                    <a:pt x="5324" y="22"/>
                    <a:pt x="5324" y="43"/>
                  </a:cubicBezTo>
                  <a:cubicBezTo>
                    <a:pt x="5324" y="64"/>
                    <a:pt x="5346" y="85"/>
                    <a:pt x="5367" y="85"/>
                  </a:cubicBezTo>
                  <a:lnTo>
                    <a:pt x="5452" y="85"/>
                  </a:lnTo>
                  <a:cubicBezTo>
                    <a:pt x="5473" y="85"/>
                    <a:pt x="5494" y="64"/>
                    <a:pt x="5494" y="43"/>
                  </a:cubicBezTo>
                  <a:cubicBezTo>
                    <a:pt x="5494" y="22"/>
                    <a:pt x="5473" y="0"/>
                    <a:pt x="5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16"/>
            <p:cNvSpPr/>
            <p:nvPr/>
          </p:nvSpPr>
          <p:spPr>
            <a:xfrm>
              <a:off x="4187400" y="753275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6" y="85"/>
                  </a:lnTo>
                  <a:cubicBezTo>
                    <a:pt x="107" y="85"/>
                    <a:pt x="128" y="64"/>
                    <a:pt x="128" y="43"/>
                  </a:cubicBezTo>
                  <a:cubicBezTo>
                    <a:pt x="128" y="22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16"/>
            <p:cNvSpPr/>
            <p:nvPr/>
          </p:nvSpPr>
          <p:spPr>
            <a:xfrm>
              <a:off x="4034700" y="984200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42" y="0"/>
                  </a:moveTo>
                  <a:cubicBezTo>
                    <a:pt x="21" y="0"/>
                    <a:pt x="0" y="11"/>
                    <a:pt x="0" y="43"/>
                  </a:cubicBezTo>
                  <a:cubicBezTo>
                    <a:pt x="0" y="64"/>
                    <a:pt x="21" y="75"/>
                    <a:pt x="42" y="75"/>
                  </a:cubicBezTo>
                  <a:lnTo>
                    <a:pt x="85" y="75"/>
                  </a:lnTo>
                  <a:cubicBezTo>
                    <a:pt x="106" y="75"/>
                    <a:pt x="127" y="64"/>
                    <a:pt x="127" y="43"/>
                  </a:cubicBezTo>
                  <a:cubicBezTo>
                    <a:pt x="127" y="11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16"/>
            <p:cNvSpPr/>
            <p:nvPr/>
          </p:nvSpPr>
          <p:spPr>
            <a:xfrm>
              <a:off x="4043700" y="984200"/>
              <a:ext cx="187200" cy="1875"/>
            </a:xfrm>
            <a:custGeom>
              <a:rect b="b" l="l" r="r" t="t"/>
              <a:pathLst>
                <a:path extrusionOk="0" h="75" w="7488">
                  <a:moveTo>
                    <a:pt x="43" y="0"/>
                  </a:moveTo>
                  <a:cubicBezTo>
                    <a:pt x="22" y="0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128" y="75"/>
                  </a:lnTo>
                  <a:cubicBezTo>
                    <a:pt x="149" y="75"/>
                    <a:pt x="170" y="64"/>
                    <a:pt x="170" y="43"/>
                  </a:cubicBezTo>
                  <a:cubicBezTo>
                    <a:pt x="170" y="11"/>
                    <a:pt x="149" y="0"/>
                    <a:pt x="128" y="0"/>
                  </a:cubicBezTo>
                  <a:close/>
                  <a:moveTo>
                    <a:pt x="457" y="0"/>
                  </a:moveTo>
                  <a:cubicBezTo>
                    <a:pt x="436" y="0"/>
                    <a:pt x="415" y="11"/>
                    <a:pt x="415" y="43"/>
                  </a:cubicBezTo>
                  <a:cubicBezTo>
                    <a:pt x="415" y="64"/>
                    <a:pt x="436" y="75"/>
                    <a:pt x="457" y="75"/>
                  </a:cubicBezTo>
                  <a:lnTo>
                    <a:pt x="531" y="75"/>
                  </a:lnTo>
                  <a:cubicBezTo>
                    <a:pt x="552" y="75"/>
                    <a:pt x="573" y="64"/>
                    <a:pt x="573" y="43"/>
                  </a:cubicBezTo>
                  <a:cubicBezTo>
                    <a:pt x="573" y="11"/>
                    <a:pt x="552" y="0"/>
                    <a:pt x="531" y="0"/>
                  </a:cubicBezTo>
                  <a:close/>
                  <a:moveTo>
                    <a:pt x="860" y="0"/>
                  </a:moveTo>
                  <a:cubicBezTo>
                    <a:pt x="839" y="0"/>
                    <a:pt x="818" y="11"/>
                    <a:pt x="818" y="43"/>
                  </a:cubicBezTo>
                  <a:cubicBezTo>
                    <a:pt x="818" y="64"/>
                    <a:pt x="839" y="75"/>
                    <a:pt x="860" y="75"/>
                  </a:cubicBezTo>
                  <a:lnTo>
                    <a:pt x="945" y="75"/>
                  </a:lnTo>
                  <a:cubicBezTo>
                    <a:pt x="966" y="75"/>
                    <a:pt x="976" y="64"/>
                    <a:pt x="976" y="43"/>
                  </a:cubicBezTo>
                  <a:cubicBezTo>
                    <a:pt x="976" y="11"/>
                    <a:pt x="966" y="0"/>
                    <a:pt x="945" y="0"/>
                  </a:cubicBezTo>
                  <a:close/>
                  <a:moveTo>
                    <a:pt x="1263" y="0"/>
                  </a:moveTo>
                  <a:cubicBezTo>
                    <a:pt x="1242" y="0"/>
                    <a:pt x="1221" y="11"/>
                    <a:pt x="1221" y="43"/>
                  </a:cubicBezTo>
                  <a:cubicBezTo>
                    <a:pt x="1221" y="64"/>
                    <a:pt x="1242" y="75"/>
                    <a:pt x="1263" y="75"/>
                  </a:cubicBezTo>
                  <a:lnTo>
                    <a:pt x="1348" y="75"/>
                  </a:lnTo>
                  <a:cubicBezTo>
                    <a:pt x="1369" y="75"/>
                    <a:pt x="1390" y="64"/>
                    <a:pt x="1390" y="43"/>
                  </a:cubicBezTo>
                  <a:cubicBezTo>
                    <a:pt x="1390" y="11"/>
                    <a:pt x="1369" y="0"/>
                    <a:pt x="1348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11"/>
                    <a:pt x="1634" y="43"/>
                  </a:cubicBezTo>
                  <a:cubicBezTo>
                    <a:pt x="1634" y="64"/>
                    <a:pt x="1655" y="75"/>
                    <a:pt x="1676" y="75"/>
                  </a:cubicBezTo>
                  <a:lnTo>
                    <a:pt x="1751" y="75"/>
                  </a:lnTo>
                  <a:cubicBezTo>
                    <a:pt x="1772" y="75"/>
                    <a:pt x="1793" y="64"/>
                    <a:pt x="1793" y="43"/>
                  </a:cubicBezTo>
                  <a:cubicBezTo>
                    <a:pt x="1793" y="11"/>
                    <a:pt x="1772" y="0"/>
                    <a:pt x="175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37" y="11"/>
                    <a:pt x="2037" y="43"/>
                  </a:cubicBezTo>
                  <a:cubicBezTo>
                    <a:pt x="2037" y="64"/>
                    <a:pt x="2058" y="75"/>
                    <a:pt x="2079" y="75"/>
                  </a:cubicBezTo>
                  <a:lnTo>
                    <a:pt x="2164" y="75"/>
                  </a:lnTo>
                  <a:cubicBezTo>
                    <a:pt x="2185" y="75"/>
                    <a:pt x="2196" y="64"/>
                    <a:pt x="2196" y="43"/>
                  </a:cubicBezTo>
                  <a:cubicBezTo>
                    <a:pt x="2196" y="11"/>
                    <a:pt x="2185" y="0"/>
                    <a:pt x="2164" y="0"/>
                  </a:cubicBezTo>
                  <a:close/>
                  <a:moveTo>
                    <a:pt x="2482" y="0"/>
                  </a:moveTo>
                  <a:cubicBezTo>
                    <a:pt x="2461" y="0"/>
                    <a:pt x="2440" y="11"/>
                    <a:pt x="2440" y="43"/>
                  </a:cubicBezTo>
                  <a:cubicBezTo>
                    <a:pt x="2440" y="64"/>
                    <a:pt x="2461" y="75"/>
                    <a:pt x="2482" y="75"/>
                  </a:cubicBezTo>
                  <a:lnTo>
                    <a:pt x="2567" y="75"/>
                  </a:lnTo>
                  <a:cubicBezTo>
                    <a:pt x="2588" y="75"/>
                    <a:pt x="2610" y="64"/>
                    <a:pt x="2610" y="43"/>
                  </a:cubicBezTo>
                  <a:cubicBezTo>
                    <a:pt x="2610" y="11"/>
                    <a:pt x="2588" y="0"/>
                    <a:pt x="2567" y="0"/>
                  </a:cubicBezTo>
                  <a:close/>
                  <a:moveTo>
                    <a:pt x="2896" y="0"/>
                  </a:moveTo>
                  <a:cubicBezTo>
                    <a:pt x="2864" y="0"/>
                    <a:pt x="2854" y="11"/>
                    <a:pt x="2854" y="43"/>
                  </a:cubicBezTo>
                  <a:cubicBezTo>
                    <a:pt x="2854" y="64"/>
                    <a:pt x="2864" y="75"/>
                    <a:pt x="2896" y="75"/>
                  </a:cubicBezTo>
                  <a:lnTo>
                    <a:pt x="2970" y="75"/>
                  </a:lnTo>
                  <a:cubicBezTo>
                    <a:pt x="2991" y="75"/>
                    <a:pt x="3013" y="64"/>
                    <a:pt x="3013" y="43"/>
                  </a:cubicBezTo>
                  <a:cubicBezTo>
                    <a:pt x="3013" y="11"/>
                    <a:pt x="2991" y="0"/>
                    <a:pt x="2970" y="0"/>
                  </a:cubicBezTo>
                  <a:close/>
                  <a:moveTo>
                    <a:pt x="3299" y="0"/>
                  </a:moveTo>
                  <a:cubicBezTo>
                    <a:pt x="3278" y="0"/>
                    <a:pt x="3257" y="11"/>
                    <a:pt x="3257" y="43"/>
                  </a:cubicBezTo>
                  <a:cubicBezTo>
                    <a:pt x="3257" y="64"/>
                    <a:pt x="3278" y="75"/>
                    <a:pt x="3299" y="75"/>
                  </a:cubicBezTo>
                  <a:lnTo>
                    <a:pt x="3384" y="75"/>
                  </a:lnTo>
                  <a:cubicBezTo>
                    <a:pt x="3405" y="75"/>
                    <a:pt x="3416" y="64"/>
                    <a:pt x="3416" y="43"/>
                  </a:cubicBezTo>
                  <a:cubicBezTo>
                    <a:pt x="3416" y="11"/>
                    <a:pt x="3405" y="0"/>
                    <a:pt x="3384" y="0"/>
                  </a:cubicBezTo>
                  <a:close/>
                  <a:moveTo>
                    <a:pt x="3702" y="0"/>
                  </a:moveTo>
                  <a:cubicBezTo>
                    <a:pt x="3681" y="0"/>
                    <a:pt x="3660" y="11"/>
                    <a:pt x="3660" y="43"/>
                  </a:cubicBezTo>
                  <a:cubicBezTo>
                    <a:pt x="3660" y="64"/>
                    <a:pt x="3681" y="75"/>
                    <a:pt x="3702" y="75"/>
                  </a:cubicBezTo>
                  <a:lnTo>
                    <a:pt x="3787" y="75"/>
                  </a:lnTo>
                  <a:cubicBezTo>
                    <a:pt x="3808" y="75"/>
                    <a:pt x="3830" y="64"/>
                    <a:pt x="3830" y="43"/>
                  </a:cubicBezTo>
                  <a:cubicBezTo>
                    <a:pt x="3830" y="11"/>
                    <a:pt x="3808" y="0"/>
                    <a:pt x="3787" y="0"/>
                  </a:cubicBezTo>
                  <a:close/>
                  <a:moveTo>
                    <a:pt x="4115" y="0"/>
                  </a:moveTo>
                  <a:cubicBezTo>
                    <a:pt x="4084" y="0"/>
                    <a:pt x="4073" y="11"/>
                    <a:pt x="4073" y="43"/>
                  </a:cubicBezTo>
                  <a:cubicBezTo>
                    <a:pt x="4073" y="64"/>
                    <a:pt x="4084" y="75"/>
                    <a:pt x="4115" y="75"/>
                  </a:cubicBezTo>
                  <a:lnTo>
                    <a:pt x="4190" y="75"/>
                  </a:lnTo>
                  <a:cubicBezTo>
                    <a:pt x="4211" y="75"/>
                    <a:pt x="4233" y="64"/>
                    <a:pt x="4233" y="43"/>
                  </a:cubicBezTo>
                  <a:cubicBezTo>
                    <a:pt x="4233" y="11"/>
                    <a:pt x="4211" y="0"/>
                    <a:pt x="4190" y="0"/>
                  </a:cubicBezTo>
                  <a:close/>
                  <a:moveTo>
                    <a:pt x="4518" y="0"/>
                  </a:moveTo>
                  <a:cubicBezTo>
                    <a:pt x="4497" y="0"/>
                    <a:pt x="4476" y="11"/>
                    <a:pt x="4476" y="43"/>
                  </a:cubicBezTo>
                  <a:cubicBezTo>
                    <a:pt x="4476" y="64"/>
                    <a:pt x="4497" y="75"/>
                    <a:pt x="4518" y="75"/>
                  </a:cubicBezTo>
                  <a:lnTo>
                    <a:pt x="4603" y="75"/>
                  </a:lnTo>
                  <a:cubicBezTo>
                    <a:pt x="4625" y="75"/>
                    <a:pt x="4636" y="64"/>
                    <a:pt x="4636" y="43"/>
                  </a:cubicBezTo>
                  <a:cubicBezTo>
                    <a:pt x="4636" y="11"/>
                    <a:pt x="4625" y="0"/>
                    <a:pt x="4603" y="0"/>
                  </a:cubicBezTo>
                  <a:close/>
                  <a:moveTo>
                    <a:pt x="4921" y="0"/>
                  </a:moveTo>
                  <a:cubicBezTo>
                    <a:pt x="4900" y="0"/>
                    <a:pt x="4879" y="11"/>
                    <a:pt x="4879" y="43"/>
                  </a:cubicBezTo>
                  <a:cubicBezTo>
                    <a:pt x="4879" y="64"/>
                    <a:pt x="4900" y="75"/>
                    <a:pt x="4921" y="75"/>
                  </a:cubicBezTo>
                  <a:lnTo>
                    <a:pt x="5006" y="75"/>
                  </a:lnTo>
                  <a:cubicBezTo>
                    <a:pt x="5028" y="75"/>
                    <a:pt x="5049" y="64"/>
                    <a:pt x="5049" y="43"/>
                  </a:cubicBezTo>
                  <a:cubicBezTo>
                    <a:pt x="5049" y="11"/>
                    <a:pt x="5028" y="0"/>
                    <a:pt x="5006" y="0"/>
                  </a:cubicBezTo>
                  <a:close/>
                  <a:moveTo>
                    <a:pt x="5335" y="0"/>
                  </a:moveTo>
                  <a:cubicBezTo>
                    <a:pt x="5303" y="0"/>
                    <a:pt x="5293" y="11"/>
                    <a:pt x="5293" y="43"/>
                  </a:cubicBezTo>
                  <a:cubicBezTo>
                    <a:pt x="5293" y="64"/>
                    <a:pt x="5303" y="75"/>
                    <a:pt x="5335" y="75"/>
                  </a:cubicBezTo>
                  <a:lnTo>
                    <a:pt x="5409" y="75"/>
                  </a:lnTo>
                  <a:cubicBezTo>
                    <a:pt x="5431" y="75"/>
                    <a:pt x="5452" y="64"/>
                    <a:pt x="5452" y="43"/>
                  </a:cubicBezTo>
                  <a:cubicBezTo>
                    <a:pt x="5452" y="11"/>
                    <a:pt x="5431" y="0"/>
                    <a:pt x="5409" y="0"/>
                  </a:cubicBezTo>
                  <a:close/>
                  <a:moveTo>
                    <a:pt x="5738" y="0"/>
                  </a:moveTo>
                  <a:cubicBezTo>
                    <a:pt x="5717" y="0"/>
                    <a:pt x="5696" y="11"/>
                    <a:pt x="5696" y="43"/>
                  </a:cubicBezTo>
                  <a:cubicBezTo>
                    <a:pt x="5696" y="64"/>
                    <a:pt x="5717" y="75"/>
                    <a:pt x="5738" y="75"/>
                  </a:cubicBezTo>
                  <a:lnTo>
                    <a:pt x="5823" y="75"/>
                  </a:lnTo>
                  <a:cubicBezTo>
                    <a:pt x="5845" y="75"/>
                    <a:pt x="5855" y="64"/>
                    <a:pt x="5855" y="43"/>
                  </a:cubicBezTo>
                  <a:cubicBezTo>
                    <a:pt x="5855" y="11"/>
                    <a:pt x="5845" y="0"/>
                    <a:pt x="5823" y="0"/>
                  </a:cubicBezTo>
                  <a:close/>
                  <a:moveTo>
                    <a:pt x="6141" y="0"/>
                  </a:moveTo>
                  <a:cubicBezTo>
                    <a:pt x="6120" y="0"/>
                    <a:pt x="6099" y="11"/>
                    <a:pt x="6099" y="43"/>
                  </a:cubicBezTo>
                  <a:cubicBezTo>
                    <a:pt x="6099" y="64"/>
                    <a:pt x="6120" y="75"/>
                    <a:pt x="6141" y="75"/>
                  </a:cubicBezTo>
                  <a:lnTo>
                    <a:pt x="6226" y="75"/>
                  </a:lnTo>
                  <a:cubicBezTo>
                    <a:pt x="6248" y="75"/>
                    <a:pt x="6269" y="64"/>
                    <a:pt x="6269" y="43"/>
                  </a:cubicBezTo>
                  <a:cubicBezTo>
                    <a:pt x="6269" y="11"/>
                    <a:pt x="6248" y="0"/>
                    <a:pt x="6226" y="0"/>
                  </a:cubicBezTo>
                  <a:close/>
                  <a:moveTo>
                    <a:pt x="6555" y="0"/>
                  </a:moveTo>
                  <a:cubicBezTo>
                    <a:pt x="6523" y="0"/>
                    <a:pt x="6512" y="11"/>
                    <a:pt x="6512" y="43"/>
                  </a:cubicBezTo>
                  <a:cubicBezTo>
                    <a:pt x="6512" y="64"/>
                    <a:pt x="6523" y="75"/>
                    <a:pt x="6555" y="75"/>
                  </a:cubicBezTo>
                  <a:lnTo>
                    <a:pt x="6629" y="75"/>
                  </a:lnTo>
                  <a:cubicBezTo>
                    <a:pt x="6651" y="75"/>
                    <a:pt x="6672" y="64"/>
                    <a:pt x="6672" y="43"/>
                  </a:cubicBezTo>
                  <a:cubicBezTo>
                    <a:pt x="6672" y="11"/>
                    <a:pt x="6651" y="0"/>
                    <a:pt x="6629" y="0"/>
                  </a:cubicBezTo>
                  <a:close/>
                  <a:moveTo>
                    <a:pt x="6958" y="0"/>
                  </a:moveTo>
                  <a:cubicBezTo>
                    <a:pt x="6936" y="0"/>
                    <a:pt x="6915" y="11"/>
                    <a:pt x="6915" y="43"/>
                  </a:cubicBezTo>
                  <a:cubicBezTo>
                    <a:pt x="6915" y="64"/>
                    <a:pt x="6936" y="75"/>
                    <a:pt x="6958" y="75"/>
                  </a:cubicBezTo>
                  <a:lnTo>
                    <a:pt x="7043" y="75"/>
                  </a:lnTo>
                  <a:cubicBezTo>
                    <a:pt x="7064" y="75"/>
                    <a:pt x="7075" y="64"/>
                    <a:pt x="7075" y="43"/>
                  </a:cubicBezTo>
                  <a:cubicBezTo>
                    <a:pt x="7075" y="11"/>
                    <a:pt x="7064" y="0"/>
                    <a:pt x="7043" y="0"/>
                  </a:cubicBezTo>
                  <a:close/>
                  <a:moveTo>
                    <a:pt x="7361" y="0"/>
                  </a:moveTo>
                  <a:cubicBezTo>
                    <a:pt x="7339" y="0"/>
                    <a:pt x="7318" y="11"/>
                    <a:pt x="7318" y="43"/>
                  </a:cubicBezTo>
                  <a:cubicBezTo>
                    <a:pt x="7318" y="64"/>
                    <a:pt x="7339" y="75"/>
                    <a:pt x="7361" y="75"/>
                  </a:cubicBezTo>
                  <a:lnTo>
                    <a:pt x="7446" y="75"/>
                  </a:lnTo>
                  <a:cubicBezTo>
                    <a:pt x="7467" y="75"/>
                    <a:pt x="7488" y="64"/>
                    <a:pt x="7488" y="43"/>
                  </a:cubicBezTo>
                  <a:cubicBezTo>
                    <a:pt x="7488" y="11"/>
                    <a:pt x="7467" y="0"/>
                    <a:pt x="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16"/>
            <p:cNvSpPr/>
            <p:nvPr/>
          </p:nvSpPr>
          <p:spPr>
            <a:xfrm>
              <a:off x="4237000" y="984200"/>
              <a:ext cx="2925" cy="1875"/>
            </a:xfrm>
            <a:custGeom>
              <a:rect b="b" l="l" r="r" t="t"/>
              <a:pathLst>
                <a:path extrusionOk="0" h="75" w="117">
                  <a:moveTo>
                    <a:pt x="43" y="0"/>
                  </a:moveTo>
                  <a:cubicBezTo>
                    <a:pt x="10" y="0"/>
                    <a:pt x="0" y="11"/>
                    <a:pt x="0" y="43"/>
                  </a:cubicBezTo>
                  <a:cubicBezTo>
                    <a:pt x="0" y="64"/>
                    <a:pt x="10" y="75"/>
                    <a:pt x="43" y="75"/>
                  </a:cubicBezTo>
                  <a:lnTo>
                    <a:pt x="74" y="75"/>
                  </a:lnTo>
                  <a:cubicBezTo>
                    <a:pt x="95" y="75"/>
                    <a:pt x="117" y="64"/>
                    <a:pt x="117" y="43"/>
                  </a:cubicBezTo>
                  <a:cubicBezTo>
                    <a:pt x="117" y="11"/>
                    <a:pt x="95" y="0"/>
                    <a:pt x="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16"/>
            <p:cNvSpPr/>
            <p:nvPr/>
          </p:nvSpPr>
          <p:spPr>
            <a:xfrm>
              <a:off x="4034700" y="868875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2" y="0"/>
                  </a:moveTo>
                  <a:cubicBezTo>
                    <a:pt x="21" y="0"/>
                    <a:pt x="0" y="21"/>
                    <a:pt x="0" y="43"/>
                  </a:cubicBezTo>
                  <a:cubicBezTo>
                    <a:pt x="0" y="64"/>
                    <a:pt x="21" y="85"/>
                    <a:pt x="42" y="85"/>
                  </a:cubicBezTo>
                  <a:lnTo>
                    <a:pt x="85" y="85"/>
                  </a:lnTo>
                  <a:cubicBezTo>
                    <a:pt x="106" y="85"/>
                    <a:pt x="127" y="64"/>
                    <a:pt x="127" y="43"/>
                  </a:cubicBezTo>
                  <a:cubicBezTo>
                    <a:pt x="127" y="21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16"/>
            <p:cNvSpPr/>
            <p:nvPr/>
          </p:nvSpPr>
          <p:spPr>
            <a:xfrm>
              <a:off x="4043700" y="868875"/>
              <a:ext cx="187200" cy="2150"/>
            </a:xfrm>
            <a:custGeom>
              <a:rect b="b" l="l" r="r" t="t"/>
              <a:pathLst>
                <a:path extrusionOk="0" h="86" w="7488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128" y="85"/>
                  </a:lnTo>
                  <a:cubicBezTo>
                    <a:pt x="149" y="85"/>
                    <a:pt x="170" y="64"/>
                    <a:pt x="170" y="43"/>
                  </a:cubicBezTo>
                  <a:cubicBezTo>
                    <a:pt x="170" y="21"/>
                    <a:pt x="149" y="0"/>
                    <a:pt x="128" y="0"/>
                  </a:cubicBezTo>
                  <a:close/>
                  <a:moveTo>
                    <a:pt x="457" y="0"/>
                  </a:moveTo>
                  <a:cubicBezTo>
                    <a:pt x="436" y="0"/>
                    <a:pt x="415" y="21"/>
                    <a:pt x="415" y="43"/>
                  </a:cubicBezTo>
                  <a:cubicBezTo>
                    <a:pt x="415" y="64"/>
                    <a:pt x="436" y="85"/>
                    <a:pt x="457" y="85"/>
                  </a:cubicBezTo>
                  <a:lnTo>
                    <a:pt x="531" y="85"/>
                  </a:lnTo>
                  <a:cubicBezTo>
                    <a:pt x="552" y="85"/>
                    <a:pt x="573" y="64"/>
                    <a:pt x="573" y="43"/>
                  </a:cubicBezTo>
                  <a:cubicBezTo>
                    <a:pt x="573" y="21"/>
                    <a:pt x="552" y="0"/>
                    <a:pt x="531" y="0"/>
                  </a:cubicBezTo>
                  <a:close/>
                  <a:moveTo>
                    <a:pt x="860" y="0"/>
                  </a:moveTo>
                  <a:cubicBezTo>
                    <a:pt x="839" y="0"/>
                    <a:pt x="818" y="21"/>
                    <a:pt x="818" y="43"/>
                  </a:cubicBezTo>
                  <a:cubicBezTo>
                    <a:pt x="818" y="64"/>
                    <a:pt x="839" y="85"/>
                    <a:pt x="860" y="85"/>
                  </a:cubicBezTo>
                  <a:lnTo>
                    <a:pt x="945" y="85"/>
                  </a:lnTo>
                  <a:cubicBezTo>
                    <a:pt x="966" y="85"/>
                    <a:pt x="976" y="64"/>
                    <a:pt x="976" y="43"/>
                  </a:cubicBezTo>
                  <a:cubicBezTo>
                    <a:pt x="976" y="21"/>
                    <a:pt x="966" y="0"/>
                    <a:pt x="945" y="0"/>
                  </a:cubicBezTo>
                  <a:close/>
                  <a:moveTo>
                    <a:pt x="1263" y="0"/>
                  </a:moveTo>
                  <a:cubicBezTo>
                    <a:pt x="1242" y="0"/>
                    <a:pt x="1221" y="21"/>
                    <a:pt x="1221" y="43"/>
                  </a:cubicBezTo>
                  <a:cubicBezTo>
                    <a:pt x="1221" y="64"/>
                    <a:pt x="1242" y="85"/>
                    <a:pt x="1263" y="85"/>
                  </a:cubicBezTo>
                  <a:lnTo>
                    <a:pt x="1348" y="85"/>
                  </a:lnTo>
                  <a:cubicBezTo>
                    <a:pt x="1369" y="85"/>
                    <a:pt x="1390" y="64"/>
                    <a:pt x="1390" y="43"/>
                  </a:cubicBezTo>
                  <a:cubicBezTo>
                    <a:pt x="1390" y="21"/>
                    <a:pt x="1369" y="0"/>
                    <a:pt x="1348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21"/>
                    <a:pt x="1634" y="43"/>
                  </a:cubicBezTo>
                  <a:cubicBezTo>
                    <a:pt x="1634" y="64"/>
                    <a:pt x="1655" y="85"/>
                    <a:pt x="1676" y="85"/>
                  </a:cubicBezTo>
                  <a:lnTo>
                    <a:pt x="1751" y="85"/>
                  </a:lnTo>
                  <a:cubicBezTo>
                    <a:pt x="1772" y="85"/>
                    <a:pt x="1793" y="64"/>
                    <a:pt x="1793" y="43"/>
                  </a:cubicBezTo>
                  <a:cubicBezTo>
                    <a:pt x="1793" y="21"/>
                    <a:pt x="1772" y="0"/>
                    <a:pt x="175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37" y="21"/>
                    <a:pt x="2037" y="43"/>
                  </a:cubicBezTo>
                  <a:cubicBezTo>
                    <a:pt x="2037" y="64"/>
                    <a:pt x="2058" y="85"/>
                    <a:pt x="2079" y="85"/>
                  </a:cubicBezTo>
                  <a:lnTo>
                    <a:pt x="2164" y="85"/>
                  </a:lnTo>
                  <a:cubicBezTo>
                    <a:pt x="2185" y="85"/>
                    <a:pt x="2196" y="64"/>
                    <a:pt x="2196" y="43"/>
                  </a:cubicBezTo>
                  <a:cubicBezTo>
                    <a:pt x="2196" y="21"/>
                    <a:pt x="2185" y="0"/>
                    <a:pt x="2164" y="0"/>
                  </a:cubicBezTo>
                  <a:close/>
                  <a:moveTo>
                    <a:pt x="2482" y="0"/>
                  </a:moveTo>
                  <a:cubicBezTo>
                    <a:pt x="2461" y="0"/>
                    <a:pt x="2440" y="21"/>
                    <a:pt x="2440" y="43"/>
                  </a:cubicBezTo>
                  <a:cubicBezTo>
                    <a:pt x="2440" y="64"/>
                    <a:pt x="2461" y="85"/>
                    <a:pt x="2482" y="85"/>
                  </a:cubicBezTo>
                  <a:lnTo>
                    <a:pt x="2567" y="85"/>
                  </a:lnTo>
                  <a:cubicBezTo>
                    <a:pt x="2588" y="85"/>
                    <a:pt x="2610" y="64"/>
                    <a:pt x="2610" y="43"/>
                  </a:cubicBezTo>
                  <a:cubicBezTo>
                    <a:pt x="2610" y="21"/>
                    <a:pt x="2588" y="0"/>
                    <a:pt x="2567" y="0"/>
                  </a:cubicBezTo>
                  <a:close/>
                  <a:moveTo>
                    <a:pt x="2896" y="0"/>
                  </a:moveTo>
                  <a:cubicBezTo>
                    <a:pt x="2864" y="0"/>
                    <a:pt x="2854" y="21"/>
                    <a:pt x="2854" y="43"/>
                  </a:cubicBezTo>
                  <a:cubicBezTo>
                    <a:pt x="2854" y="64"/>
                    <a:pt x="2864" y="85"/>
                    <a:pt x="2896" y="85"/>
                  </a:cubicBezTo>
                  <a:lnTo>
                    <a:pt x="2970" y="85"/>
                  </a:lnTo>
                  <a:cubicBezTo>
                    <a:pt x="2991" y="85"/>
                    <a:pt x="3013" y="64"/>
                    <a:pt x="3013" y="43"/>
                  </a:cubicBezTo>
                  <a:cubicBezTo>
                    <a:pt x="3013" y="21"/>
                    <a:pt x="2991" y="0"/>
                    <a:pt x="2970" y="0"/>
                  </a:cubicBezTo>
                  <a:close/>
                  <a:moveTo>
                    <a:pt x="3299" y="0"/>
                  </a:moveTo>
                  <a:cubicBezTo>
                    <a:pt x="3278" y="0"/>
                    <a:pt x="3257" y="21"/>
                    <a:pt x="3257" y="43"/>
                  </a:cubicBezTo>
                  <a:cubicBezTo>
                    <a:pt x="3257" y="64"/>
                    <a:pt x="3278" y="85"/>
                    <a:pt x="3299" y="85"/>
                  </a:cubicBezTo>
                  <a:lnTo>
                    <a:pt x="3384" y="85"/>
                  </a:lnTo>
                  <a:cubicBezTo>
                    <a:pt x="3405" y="85"/>
                    <a:pt x="3416" y="64"/>
                    <a:pt x="3416" y="43"/>
                  </a:cubicBezTo>
                  <a:cubicBezTo>
                    <a:pt x="3416" y="21"/>
                    <a:pt x="3405" y="0"/>
                    <a:pt x="3384" y="0"/>
                  </a:cubicBezTo>
                  <a:close/>
                  <a:moveTo>
                    <a:pt x="3702" y="0"/>
                  </a:moveTo>
                  <a:cubicBezTo>
                    <a:pt x="3681" y="0"/>
                    <a:pt x="3660" y="21"/>
                    <a:pt x="3660" y="43"/>
                  </a:cubicBezTo>
                  <a:cubicBezTo>
                    <a:pt x="3660" y="64"/>
                    <a:pt x="3681" y="85"/>
                    <a:pt x="3702" y="85"/>
                  </a:cubicBezTo>
                  <a:lnTo>
                    <a:pt x="3787" y="85"/>
                  </a:lnTo>
                  <a:cubicBezTo>
                    <a:pt x="3808" y="85"/>
                    <a:pt x="3830" y="64"/>
                    <a:pt x="3830" y="43"/>
                  </a:cubicBezTo>
                  <a:cubicBezTo>
                    <a:pt x="3830" y="21"/>
                    <a:pt x="3808" y="0"/>
                    <a:pt x="3787" y="0"/>
                  </a:cubicBezTo>
                  <a:close/>
                  <a:moveTo>
                    <a:pt x="4115" y="0"/>
                  </a:moveTo>
                  <a:cubicBezTo>
                    <a:pt x="4084" y="0"/>
                    <a:pt x="4073" y="21"/>
                    <a:pt x="4073" y="43"/>
                  </a:cubicBezTo>
                  <a:cubicBezTo>
                    <a:pt x="4073" y="64"/>
                    <a:pt x="4084" y="85"/>
                    <a:pt x="4115" y="85"/>
                  </a:cubicBezTo>
                  <a:lnTo>
                    <a:pt x="4190" y="85"/>
                  </a:lnTo>
                  <a:cubicBezTo>
                    <a:pt x="4211" y="85"/>
                    <a:pt x="4233" y="64"/>
                    <a:pt x="4233" y="43"/>
                  </a:cubicBezTo>
                  <a:cubicBezTo>
                    <a:pt x="4233" y="21"/>
                    <a:pt x="4211" y="0"/>
                    <a:pt x="4190" y="0"/>
                  </a:cubicBezTo>
                  <a:close/>
                  <a:moveTo>
                    <a:pt x="4518" y="0"/>
                  </a:moveTo>
                  <a:cubicBezTo>
                    <a:pt x="4497" y="0"/>
                    <a:pt x="4476" y="21"/>
                    <a:pt x="4476" y="43"/>
                  </a:cubicBezTo>
                  <a:cubicBezTo>
                    <a:pt x="4476" y="64"/>
                    <a:pt x="4497" y="85"/>
                    <a:pt x="4518" y="85"/>
                  </a:cubicBezTo>
                  <a:lnTo>
                    <a:pt x="4603" y="85"/>
                  </a:lnTo>
                  <a:cubicBezTo>
                    <a:pt x="4625" y="85"/>
                    <a:pt x="4636" y="64"/>
                    <a:pt x="4636" y="43"/>
                  </a:cubicBezTo>
                  <a:cubicBezTo>
                    <a:pt x="4636" y="21"/>
                    <a:pt x="4625" y="0"/>
                    <a:pt x="4603" y="0"/>
                  </a:cubicBezTo>
                  <a:close/>
                  <a:moveTo>
                    <a:pt x="4921" y="0"/>
                  </a:moveTo>
                  <a:cubicBezTo>
                    <a:pt x="4900" y="0"/>
                    <a:pt x="4879" y="21"/>
                    <a:pt x="4879" y="43"/>
                  </a:cubicBezTo>
                  <a:cubicBezTo>
                    <a:pt x="4879" y="64"/>
                    <a:pt x="4900" y="85"/>
                    <a:pt x="4921" y="85"/>
                  </a:cubicBezTo>
                  <a:lnTo>
                    <a:pt x="5006" y="85"/>
                  </a:lnTo>
                  <a:cubicBezTo>
                    <a:pt x="5028" y="85"/>
                    <a:pt x="5049" y="64"/>
                    <a:pt x="5049" y="43"/>
                  </a:cubicBezTo>
                  <a:cubicBezTo>
                    <a:pt x="5049" y="21"/>
                    <a:pt x="5028" y="0"/>
                    <a:pt x="5006" y="0"/>
                  </a:cubicBezTo>
                  <a:close/>
                  <a:moveTo>
                    <a:pt x="5335" y="0"/>
                  </a:moveTo>
                  <a:cubicBezTo>
                    <a:pt x="5303" y="0"/>
                    <a:pt x="5293" y="21"/>
                    <a:pt x="5293" y="43"/>
                  </a:cubicBezTo>
                  <a:cubicBezTo>
                    <a:pt x="5293" y="64"/>
                    <a:pt x="5303" y="85"/>
                    <a:pt x="5335" y="85"/>
                  </a:cubicBezTo>
                  <a:lnTo>
                    <a:pt x="5409" y="85"/>
                  </a:lnTo>
                  <a:cubicBezTo>
                    <a:pt x="5431" y="85"/>
                    <a:pt x="5452" y="64"/>
                    <a:pt x="5452" y="43"/>
                  </a:cubicBezTo>
                  <a:cubicBezTo>
                    <a:pt x="5452" y="21"/>
                    <a:pt x="5431" y="0"/>
                    <a:pt x="5409" y="0"/>
                  </a:cubicBezTo>
                  <a:close/>
                  <a:moveTo>
                    <a:pt x="5738" y="0"/>
                  </a:moveTo>
                  <a:cubicBezTo>
                    <a:pt x="5717" y="0"/>
                    <a:pt x="5696" y="21"/>
                    <a:pt x="5696" y="43"/>
                  </a:cubicBezTo>
                  <a:cubicBezTo>
                    <a:pt x="5696" y="64"/>
                    <a:pt x="5717" y="85"/>
                    <a:pt x="5738" y="85"/>
                  </a:cubicBezTo>
                  <a:lnTo>
                    <a:pt x="5823" y="85"/>
                  </a:lnTo>
                  <a:cubicBezTo>
                    <a:pt x="5845" y="85"/>
                    <a:pt x="5855" y="64"/>
                    <a:pt x="5855" y="43"/>
                  </a:cubicBezTo>
                  <a:cubicBezTo>
                    <a:pt x="5855" y="21"/>
                    <a:pt x="5845" y="0"/>
                    <a:pt x="5823" y="0"/>
                  </a:cubicBezTo>
                  <a:close/>
                  <a:moveTo>
                    <a:pt x="6141" y="0"/>
                  </a:moveTo>
                  <a:cubicBezTo>
                    <a:pt x="6120" y="0"/>
                    <a:pt x="6099" y="21"/>
                    <a:pt x="6099" y="43"/>
                  </a:cubicBezTo>
                  <a:cubicBezTo>
                    <a:pt x="6099" y="64"/>
                    <a:pt x="6120" y="85"/>
                    <a:pt x="6141" y="85"/>
                  </a:cubicBezTo>
                  <a:lnTo>
                    <a:pt x="6226" y="85"/>
                  </a:lnTo>
                  <a:cubicBezTo>
                    <a:pt x="6248" y="85"/>
                    <a:pt x="6269" y="64"/>
                    <a:pt x="6269" y="43"/>
                  </a:cubicBezTo>
                  <a:cubicBezTo>
                    <a:pt x="6269" y="21"/>
                    <a:pt x="6248" y="0"/>
                    <a:pt x="6226" y="0"/>
                  </a:cubicBezTo>
                  <a:close/>
                  <a:moveTo>
                    <a:pt x="6555" y="0"/>
                  </a:moveTo>
                  <a:cubicBezTo>
                    <a:pt x="6523" y="0"/>
                    <a:pt x="6512" y="21"/>
                    <a:pt x="6512" y="43"/>
                  </a:cubicBezTo>
                  <a:cubicBezTo>
                    <a:pt x="6512" y="64"/>
                    <a:pt x="6523" y="85"/>
                    <a:pt x="6555" y="85"/>
                  </a:cubicBezTo>
                  <a:lnTo>
                    <a:pt x="6629" y="85"/>
                  </a:lnTo>
                  <a:cubicBezTo>
                    <a:pt x="6651" y="85"/>
                    <a:pt x="6672" y="64"/>
                    <a:pt x="6672" y="43"/>
                  </a:cubicBezTo>
                  <a:cubicBezTo>
                    <a:pt x="6672" y="21"/>
                    <a:pt x="6651" y="0"/>
                    <a:pt x="6629" y="0"/>
                  </a:cubicBezTo>
                  <a:close/>
                  <a:moveTo>
                    <a:pt x="6958" y="0"/>
                  </a:moveTo>
                  <a:cubicBezTo>
                    <a:pt x="6936" y="0"/>
                    <a:pt x="6915" y="21"/>
                    <a:pt x="6915" y="43"/>
                  </a:cubicBezTo>
                  <a:cubicBezTo>
                    <a:pt x="6915" y="64"/>
                    <a:pt x="6936" y="85"/>
                    <a:pt x="6958" y="85"/>
                  </a:cubicBezTo>
                  <a:lnTo>
                    <a:pt x="7043" y="85"/>
                  </a:lnTo>
                  <a:cubicBezTo>
                    <a:pt x="7064" y="85"/>
                    <a:pt x="7075" y="64"/>
                    <a:pt x="7075" y="43"/>
                  </a:cubicBezTo>
                  <a:cubicBezTo>
                    <a:pt x="7075" y="21"/>
                    <a:pt x="7064" y="0"/>
                    <a:pt x="7043" y="0"/>
                  </a:cubicBezTo>
                  <a:close/>
                  <a:moveTo>
                    <a:pt x="7361" y="0"/>
                  </a:moveTo>
                  <a:cubicBezTo>
                    <a:pt x="7339" y="0"/>
                    <a:pt x="7318" y="21"/>
                    <a:pt x="7318" y="43"/>
                  </a:cubicBezTo>
                  <a:cubicBezTo>
                    <a:pt x="7318" y="64"/>
                    <a:pt x="7339" y="85"/>
                    <a:pt x="7361" y="85"/>
                  </a:cubicBezTo>
                  <a:lnTo>
                    <a:pt x="7446" y="85"/>
                  </a:lnTo>
                  <a:cubicBezTo>
                    <a:pt x="7467" y="85"/>
                    <a:pt x="7488" y="64"/>
                    <a:pt x="7488" y="43"/>
                  </a:cubicBezTo>
                  <a:cubicBezTo>
                    <a:pt x="7488" y="21"/>
                    <a:pt x="7467" y="0"/>
                    <a:pt x="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16"/>
            <p:cNvSpPr/>
            <p:nvPr/>
          </p:nvSpPr>
          <p:spPr>
            <a:xfrm>
              <a:off x="4237000" y="868875"/>
              <a:ext cx="2925" cy="2150"/>
            </a:xfrm>
            <a:custGeom>
              <a:rect b="b" l="l" r="r" t="t"/>
              <a:pathLst>
                <a:path extrusionOk="0" h="86" w="117">
                  <a:moveTo>
                    <a:pt x="43" y="0"/>
                  </a:moveTo>
                  <a:cubicBezTo>
                    <a:pt x="10" y="0"/>
                    <a:pt x="0" y="21"/>
                    <a:pt x="0" y="43"/>
                  </a:cubicBezTo>
                  <a:cubicBezTo>
                    <a:pt x="0" y="64"/>
                    <a:pt x="10" y="85"/>
                    <a:pt x="43" y="85"/>
                  </a:cubicBezTo>
                  <a:lnTo>
                    <a:pt x="74" y="85"/>
                  </a:lnTo>
                  <a:cubicBezTo>
                    <a:pt x="95" y="85"/>
                    <a:pt x="117" y="64"/>
                    <a:pt x="117" y="43"/>
                  </a:cubicBezTo>
                  <a:cubicBezTo>
                    <a:pt x="117" y="21"/>
                    <a:pt x="95" y="0"/>
                    <a:pt x="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16"/>
            <p:cNvSpPr/>
            <p:nvPr/>
          </p:nvSpPr>
          <p:spPr>
            <a:xfrm>
              <a:off x="4133850" y="334375"/>
              <a:ext cx="1900" cy="760125"/>
            </a:xfrm>
            <a:custGeom>
              <a:rect b="b" l="l" r="r" t="t"/>
              <a:pathLst>
                <a:path extrusionOk="0" h="30405" w="76"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0374"/>
                  </a:lnTo>
                  <a:cubicBezTo>
                    <a:pt x="0" y="30395"/>
                    <a:pt x="11" y="30405"/>
                    <a:pt x="43" y="30405"/>
                  </a:cubicBezTo>
                  <a:cubicBezTo>
                    <a:pt x="64" y="30405"/>
                    <a:pt x="75" y="30395"/>
                    <a:pt x="75" y="30374"/>
                  </a:cubicBezTo>
                  <a:lnTo>
                    <a:pt x="75" y="43"/>
                  </a:lnTo>
                  <a:cubicBezTo>
                    <a:pt x="75" y="21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16"/>
            <p:cNvSpPr/>
            <p:nvPr/>
          </p:nvSpPr>
          <p:spPr>
            <a:xfrm>
              <a:off x="4114225" y="334375"/>
              <a:ext cx="41125" cy="2125"/>
            </a:xfrm>
            <a:custGeom>
              <a:rect b="b" l="l" r="r" t="t"/>
              <a:pathLst>
                <a:path extrusionOk="0" h="85" w="1645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1602" y="85"/>
                  </a:lnTo>
                  <a:cubicBezTo>
                    <a:pt x="1624" y="85"/>
                    <a:pt x="1645" y="64"/>
                    <a:pt x="1645" y="43"/>
                  </a:cubicBezTo>
                  <a:cubicBezTo>
                    <a:pt x="1645" y="21"/>
                    <a:pt x="1624" y="0"/>
                    <a:pt x="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16"/>
            <p:cNvSpPr/>
            <p:nvPr/>
          </p:nvSpPr>
          <p:spPr>
            <a:xfrm>
              <a:off x="4114225" y="1092650"/>
              <a:ext cx="41125" cy="1850"/>
            </a:xfrm>
            <a:custGeom>
              <a:rect b="b" l="l" r="r" t="t"/>
              <a:pathLst>
                <a:path extrusionOk="0" h="74" w="1645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1602" y="74"/>
                  </a:lnTo>
                  <a:cubicBezTo>
                    <a:pt x="1624" y="74"/>
                    <a:pt x="1645" y="64"/>
                    <a:pt x="1645" y="43"/>
                  </a:cubicBezTo>
                  <a:cubicBezTo>
                    <a:pt x="1645" y="10"/>
                    <a:pt x="1624" y="0"/>
                    <a:pt x="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16"/>
            <p:cNvSpPr/>
            <p:nvPr/>
          </p:nvSpPr>
          <p:spPr>
            <a:xfrm>
              <a:off x="3111250" y="550175"/>
              <a:ext cx="2150" cy="544325"/>
            </a:xfrm>
            <a:custGeom>
              <a:rect b="b" l="l" r="r" t="t"/>
              <a:pathLst>
                <a:path extrusionOk="0" h="21773" w="8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1742"/>
                  </a:lnTo>
                  <a:cubicBezTo>
                    <a:pt x="1" y="21763"/>
                    <a:pt x="22" y="21773"/>
                    <a:pt x="43" y="21773"/>
                  </a:cubicBezTo>
                  <a:cubicBezTo>
                    <a:pt x="64" y="21773"/>
                    <a:pt x="85" y="21763"/>
                    <a:pt x="85" y="21742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16"/>
            <p:cNvSpPr/>
            <p:nvPr/>
          </p:nvSpPr>
          <p:spPr>
            <a:xfrm>
              <a:off x="3091875" y="550175"/>
              <a:ext cx="40875" cy="2150"/>
            </a:xfrm>
            <a:custGeom>
              <a:rect b="b" l="l" r="r" t="t"/>
              <a:pathLst>
                <a:path extrusionOk="0" h="86" w="1635">
                  <a:moveTo>
                    <a:pt x="33" y="1"/>
                  </a:moveTo>
                  <a:cubicBezTo>
                    <a:pt x="12" y="1"/>
                    <a:pt x="1" y="22"/>
                    <a:pt x="1" y="43"/>
                  </a:cubicBezTo>
                  <a:cubicBezTo>
                    <a:pt x="1" y="64"/>
                    <a:pt x="12" y="86"/>
                    <a:pt x="33" y="86"/>
                  </a:cubicBezTo>
                  <a:lnTo>
                    <a:pt x="1592" y="86"/>
                  </a:lnTo>
                  <a:cubicBezTo>
                    <a:pt x="1613" y="86"/>
                    <a:pt x="1634" y="64"/>
                    <a:pt x="1634" y="43"/>
                  </a:cubicBezTo>
                  <a:cubicBezTo>
                    <a:pt x="1634" y="22"/>
                    <a:pt x="1613" y="1"/>
                    <a:pt x="15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16"/>
            <p:cNvSpPr/>
            <p:nvPr/>
          </p:nvSpPr>
          <p:spPr>
            <a:xfrm>
              <a:off x="3091875" y="1092650"/>
              <a:ext cx="40875" cy="1850"/>
            </a:xfrm>
            <a:custGeom>
              <a:rect b="b" l="l" r="r" t="t"/>
              <a:pathLst>
                <a:path extrusionOk="0" h="74" w="1635">
                  <a:moveTo>
                    <a:pt x="33" y="0"/>
                  </a:moveTo>
                  <a:cubicBezTo>
                    <a:pt x="12" y="0"/>
                    <a:pt x="1" y="10"/>
                    <a:pt x="1" y="43"/>
                  </a:cubicBezTo>
                  <a:cubicBezTo>
                    <a:pt x="1" y="64"/>
                    <a:pt x="12" y="74"/>
                    <a:pt x="33" y="74"/>
                  </a:cubicBezTo>
                  <a:lnTo>
                    <a:pt x="1592" y="74"/>
                  </a:lnTo>
                  <a:cubicBezTo>
                    <a:pt x="1613" y="74"/>
                    <a:pt x="1634" y="64"/>
                    <a:pt x="1634" y="43"/>
                  </a:cubicBezTo>
                  <a:cubicBezTo>
                    <a:pt x="1634" y="10"/>
                    <a:pt x="1613" y="0"/>
                    <a:pt x="15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16"/>
            <p:cNvSpPr/>
            <p:nvPr/>
          </p:nvSpPr>
          <p:spPr>
            <a:xfrm>
              <a:off x="3198225" y="1120225"/>
              <a:ext cx="2125" cy="40850"/>
            </a:xfrm>
            <a:custGeom>
              <a:rect b="b" l="l" r="r" t="t"/>
              <a:pathLst>
                <a:path extrusionOk="0" h="1634" w="85">
                  <a:moveTo>
                    <a:pt x="42" y="0"/>
                  </a:moveTo>
                  <a:cubicBezTo>
                    <a:pt x="21" y="0"/>
                    <a:pt x="0" y="10"/>
                    <a:pt x="0" y="42"/>
                  </a:cubicBezTo>
                  <a:lnTo>
                    <a:pt x="0" y="1591"/>
                  </a:lnTo>
                  <a:cubicBezTo>
                    <a:pt x="0" y="1622"/>
                    <a:pt x="21" y="1633"/>
                    <a:pt x="42" y="1633"/>
                  </a:cubicBezTo>
                  <a:cubicBezTo>
                    <a:pt x="64" y="1633"/>
                    <a:pt x="85" y="1622"/>
                    <a:pt x="85" y="1591"/>
                  </a:cubicBezTo>
                  <a:lnTo>
                    <a:pt x="85" y="42"/>
                  </a:lnTo>
                  <a:cubicBezTo>
                    <a:pt x="85" y="10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16"/>
            <p:cNvSpPr/>
            <p:nvPr/>
          </p:nvSpPr>
          <p:spPr>
            <a:xfrm>
              <a:off x="4052200" y="1120225"/>
              <a:ext cx="1875" cy="40850"/>
            </a:xfrm>
            <a:custGeom>
              <a:rect b="b" l="l" r="r" t="t"/>
              <a:pathLst>
                <a:path extrusionOk="0" h="1634" w="75">
                  <a:moveTo>
                    <a:pt x="42" y="0"/>
                  </a:moveTo>
                  <a:cubicBezTo>
                    <a:pt x="11" y="0"/>
                    <a:pt x="0" y="10"/>
                    <a:pt x="0" y="42"/>
                  </a:cubicBezTo>
                  <a:lnTo>
                    <a:pt x="0" y="1591"/>
                  </a:lnTo>
                  <a:cubicBezTo>
                    <a:pt x="0" y="1622"/>
                    <a:pt x="11" y="1633"/>
                    <a:pt x="42" y="1633"/>
                  </a:cubicBezTo>
                  <a:cubicBezTo>
                    <a:pt x="64" y="1633"/>
                    <a:pt x="75" y="1622"/>
                    <a:pt x="75" y="1591"/>
                  </a:cubicBezTo>
                  <a:lnTo>
                    <a:pt x="75" y="42"/>
                  </a:lnTo>
                  <a:cubicBezTo>
                    <a:pt x="75" y="10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16"/>
            <p:cNvSpPr/>
            <p:nvPr/>
          </p:nvSpPr>
          <p:spPr>
            <a:xfrm>
              <a:off x="4171250" y="574300"/>
              <a:ext cx="1850" cy="115375"/>
            </a:xfrm>
            <a:custGeom>
              <a:rect b="b" l="l" r="r" t="t"/>
              <a:pathLst>
                <a:path extrusionOk="0" h="4615" w="74">
                  <a:moveTo>
                    <a:pt x="32" y="0"/>
                  </a:moveTo>
                  <a:cubicBezTo>
                    <a:pt x="10" y="0"/>
                    <a:pt x="0" y="11"/>
                    <a:pt x="0" y="33"/>
                  </a:cubicBezTo>
                  <a:lnTo>
                    <a:pt x="0" y="4572"/>
                  </a:lnTo>
                  <a:cubicBezTo>
                    <a:pt x="0" y="4603"/>
                    <a:pt x="10" y="4614"/>
                    <a:pt x="32" y="4614"/>
                  </a:cubicBezTo>
                  <a:cubicBezTo>
                    <a:pt x="64" y="4614"/>
                    <a:pt x="74" y="4603"/>
                    <a:pt x="74" y="4572"/>
                  </a:cubicBezTo>
                  <a:lnTo>
                    <a:pt x="74" y="33"/>
                  </a:lnTo>
                  <a:cubicBezTo>
                    <a:pt x="74" y="11"/>
                    <a:pt x="64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16"/>
            <p:cNvSpPr/>
            <p:nvPr/>
          </p:nvSpPr>
          <p:spPr>
            <a:xfrm>
              <a:off x="4159050" y="569000"/>
              <a:ext cx="26250" cy="8250"/>
            </a:xfrm>
            <a:custGeom>
              <a:rect b="b" l="l" r="r" t="t"/>
              <a:pathLst>
                <a:path extrusionOk="0" h="330" w="1050">
                  <a:moveTo>
                    <a:pt x="520" y="0"/>
                  </a:moveTo>
                  <a:lnTo>
                    <a:pt x="0" y="330"/>
                  </a:lnTo>
                  <a:lnTo>
                    <a:pt x="1050" y="33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16"/>
            <p:cNvSpPr/>
            <p:nvPr/>
          </p:nvSpPr>
          <p:spPr>
            <a:xfrm>
              <a:off x="4159050" y="686725"/>
              <a:ext cx="26250" cy="8250"/>
            </a:xfrm>
            <a:custGeom>
              <a:rect b="b" l="l" r="r" t="t"/>
              <a:pathLst>
                <a:path extrusionOk="0" h="330" w="1050">
                  <a:moveTo>
                    <a:pt x="0" y="0"/>
                  </a:moveTo>
                  <a:lnTo>
                    <a:pt x="520" y="329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16"/>
            <p:cNvSpPr/>
            <p:nvPr/>
          </p:nvSpPr>
          <p:spPr>
            <a:xfrm>
              <a:off x="3291000" y="1171125"/>
              <a:ext cx="81425" cy="2150"/>
            </a:xfrm>
            <a:custGeom>
              <a:rect b="b" l="l" r="r" t="t"/>
              <a:pathLst>
                <a:path extrusionOk="0" h="86" w="3257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3214" y="85"/>
                  </a:lnTo>
                  <a:cubicBezTo>
                    <a:pt x="3235" y="85"/>
                    <a:pt x="3256" y="64"/>
                    <a:pt x="3256" y="43"/>
                  </a:cubicBezTo>
                  <a:cubicBezTo>
                    <a:pt x="3256" y="21"/>
                    <a:pt x="3235" y="0"/>
                    <a:pt x="3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16"/>
            <p:cNvSpPr/>
            <p:nvPr/>
          </p:nvSpPr>
          <p:spPr>
            <a:xfrm>
              <a:off x="3369200" y="1158925"/>
              <a:ext cx="8525" cy="26250"/>
            </a:xfrm>
            <a:custGeom>
              <a:rect b="b" l="l" r="r" t="t"/>
              <a:pathLst>
                <a:path extrusionOk="0" h="1050" w="341">
                  <a:moveTo>
                    <a:pt x="1" y="0"/>
                  </a:moveTo>
                  <a:lnTo>
                    <a:pt x="1" y="1050"/>
                  </a:lnTo>
                  <a:lnTo>
                    <a:pt x="12" y="1050"/>
                  </a:lnTo>
                  <a:lnTo>
                    <a:pt x="340" y="53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16"/>
            <p:cNvSpPr/>
            <p:nvPr/>
          </p:nvSpPr>
          <p:spPr>
            <a:xfrm>
              <a:off x="3285700" y="1158925"/>
              <a:ext cx="8525" cy="26250"/>
            </a:xfrm>
            <a:custGeom>
              <a:rect b="b" l="l" r="r" t="t"/>
              <a:pathLst>
                <a:path extrusionOk="0" h="1050" w="341">
                  <a:moveTo>
                    <a:pt x="329" y="0"/>
                  </a:moveTo>
                  <a:lnTo>
                    <a:pt x="1" y="531"/>
                  </a:lnTo>
                  <a:lnTo>
                    <a:pt x="329" y="1050"/>
                  </a:lnTo>
                  <a:lnTo>
                    <a:pt x="340" y="105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16"/>
            <p:cNvSpPr/>
            <p:nvPr/>
          </p:nvSpPr>
          <p:spPr>
            <a:xfrm>
              <a:off x="4171250" y="759625"/>
              <a:ext cx="1850" cy="220100"/>
            </a:xfrm>
            <a:custGeom>
              <a:rect b="b" l="l" r="r" t="t"/>
              <a:pathLst>
                <a:path extrusionOk="0" h="8804" w="74">
                  <a:moveTo>
                    <a:pt x="32" y="1"/>
                  </a:moveTo>
                  <a:cubicBezTo>
                    <a:pt x="10" y="1"/>
                    <a:pt x="0" y="22"/>
                    <a:pt x="0" y="43"/>
                  </a:cubicBezTo>
                  <a:lnTo>
                    <a:pt x="0" y="8771"/>
                  </a:lnTo>
                  <a:cubicBezTo>
                    <a:pt x="0" y="8792"/>
                    <a:pt x="10" y="8803"/>
                    <a:pt x="32" y="8803"/>
                  </a:cubicBezTo>
                  <a:cubicBezTo>
                    <a:pt x="64" y="8803"/>
                    <a:pt x="74" y="8792"/>
                    <a:pt x="74" y="8771"/>
                  </a:cubicBezTo>
                  <a:lnTo>
                    <a:pt x="74" y="43"/>
                  </a:lnTo>
                  <a:cubicBezTo>
                    <a:pt x="74" y="22"/>
                    <a:pt x="64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16"/>
            <p:cNvSpPr/>
            <p:nvPr/>
          </p:nvSpPr>
          <p:spPr>
            <a:xfrm>
              <a:off x="4159050" y="754325"/>
              <a:ext cx="26250" cy="8525"/>
            </a:xfrm>
            <a:custGeom>
              <a:rect b="b" l="l" r="r" t="t"/>
              <a:pathLst>
                <a:path extrusionOk="0" h="341" w="1050">
                  <a:moveTo>
                    <a:pt x="520" y="1"/>
                  </a:moveTo>
                  <a:lnTo>
                    <a:pt x="0" y="329"/>
                  </a:lnTo>
                  <a:lnTo>
                    <a:pt x="0" y="340"/>
                  </a:lnTo>
                  <a:lnTo>
                    <a:pt x="1050" y="340"/>
                  </a:lnTo>
                  <a:lnTo>
                    <a:pt x="1050" y="32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16"/>
            <p:cNvSpPr/>
            <p:nvPr/>
          </p:nvSpPr>
          <p:spPr>
            <a:xfrm>
              <a:off x="4159050" y="976775"/>
              <a:ext cx="26250" cy="8500"/>
            </a:xfrm>
            <a:custGeom>
              <a:rect b="b" l="l" r="r" t="t"/>
              <a:pathLst>
                <a:path extrusionOk="0" h="340" w="1050">
                  <a:moveTo>
                    <a:pt x="0" y="0"/>
                  </a:moveTo>
                  <a:lnTo>
                    <a:pt x="520" y="340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16"/>
            <p:cNvSpPr/>
            <p:nvPr/>
          </p:nvSpPr>
          <p:spPr>
            <a:xfrm>
              <a:off x="4213925" y="874950"/>
              <a:ext cx="2150" cy="104775"/>
            </a:xfrm>
            <a:custGeom>
              <a:rect b="b" l="l" r="r" t="t"/>
              <a:pathLst>
                <a:path extrusionOk="0" h="4191" w="86"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4158"/>
                  </a:lnTo>
                  <a:cubicBezTo>
                    <a:pt x="0" y="4179"/>
                    <a:pt x="21" y="4190"/>
                    <a:pt x="43" y="4190"/>
                  </a:cubicBezTo>
                  <a:cubicBezTo>
                    <a:pt x="64" y="4190"/>
                    <a:pt x="85" y="4179"/>
                    <a:pt x="85" y="415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16"/>
            <p:cNvSpPr/>
            <p:nvPr/>
          </p:nvSpPr>
          <p:spPr>
            <a:xfrm>
              <a:off x="4201725" y="869650"/>
              <a:ext cx="26525" cy="8525"/>
            </a:xfrm>
            <a:custGeom>
              <a:rect b="b" l="l" r="r" t="t"/>
              <a:pathLst>
                <a:path extrusionOk="0" h="341" w="1061">
                  <a:moveTo>
                    <a:pt x="531" y="1"/>
                  </a:moveTo>
                  <a:lnTo>
                    <a:pt x="0" y="340"/>
                  </a:lnTo>
                  <a:lnTo>
                    <a:pt x="1061" y="340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16"/>
            <p:cNvSpPr/>
            <p:nvPr/>
          </p:nvSpPr>
          <p:spPr>
            <a:xfrm>
              <a:off x="4201725" y="976775"/>
              <a:ext cx="26525" cy="8500"/>
            </a:xfrm>
            <a:custGeom>
              <a:rect b="b" l="l" r="r" t="t"/>
              <a:pathLst>
                <a:path extrusionOk="0" h="340" w="1061">
                  <a:moveTo>
                    <a:pt x="0" y="0"/>
                  </a:moveTo>
                  <a:lnTo>
                    <a:pt x="531" y="340"/>
                  </a:lnTo>
                  <a:lnTo>
                    <a:pt x="10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16"/>
            <p:cNvSpPr/>
            <p:nvPr/>
          </p:nvSpPr>
          <p:spPr>
            <a:xfrm>
              <a:off x="3637800" y="1171125"/>
              <a:ext cx="123575" cy="2150"/>
            </a:xfrm>
            <a:custGeom>
              <a:rect b="b" l="l" r="r" t="t"/>
              <a:pathLst>
                <a:path extrusionOk="0" h="86" w="4943"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cubicBezTo>
                    <a:pt x="0" y="64"/>
                    <a:pt x="11" y="85"/>
                    <a:pt x="43" y="85"/>
                  </a:cubicBezTo>
                  <a:lnTo>
                    <a:pt x="4900" y="85"/>
                  </a:lnTo>
                  <a:cubicBezTo>
                    <a:pt x="4921" y="85"/>
                    <a:pt x="4943" y="64"/>
                    <a:pt x="4943" y="43"/>
                  </a:cubicBezTo>
                  <a:cubicBezTo>
                    <a:pt x="4943" y="21"/>
                    <a:pt x="4921" y="0"/>
                    <a:pt x="49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16"/>
            <p:cNvSpPr/>
            <p:nvPr/>
          </p:nvSpPr>
          <p:spPr>
            <a:xfrm>
              <a:off x="3758175" y="1158925"/>
              <a:ext cx="8500" cy="26250"/>
            </a:xfrm>
            <a:custGeom>
              <a:rect b="b" l="l" r="r" t="t"/>
              <a:pathLst>
                <a:path extrusionOk="0" h="1050" w="340">
                  <a:moveTo>
                    <a:pt x="0" y="0"/>
                  </a:moveTo>
                  <a:lnTo>
                    <a:pt x="0" y="1050"/>
                  </a:lnTo>
                  <a:lnTo>
                    <a:pt x="340" y="5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16"/>
            <p:cNvSpPr/>
            <p:nvPr/>
          </p:nvSpPr>
          <p:spPr>
            <a:xfrm>
              <a:off x="3632500" y="1158925"/>
              <a:ext cx="8225" cy="26250"/>
            </a:xfrm>
            <a:custGeom>
              <a:rect b="b" l="l" r="r" t="t"/>
              <a:pathLst>
                <a:path extrusionOk="0" h="1050" w="329">
                  <a:moveTo>
                    <a:pt x="329" y="0"/>
                  </a:moveTo>
                  <a:lnTo>
                    <a:pt x="0" y="531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16"/>
            <p:cNvSpPr/>
            <p:nvPr/>
          </p:nvSpPr>
          <p:spPr>
            <a:xfrm>
              <a:off x="3619250" y="426350"/>
              <a:ext cx="1850" cy="71625"/>
            </a:xfrm>
            <a:custGeom>
              <a:rect b="b" l="l" r="r" t="t"/>
              <a:pathLst>
                <a:path extrusionOk="0" h="2865" w="74">
                  <a:moveTo>
                    <a:pt x="32" y="1"/>
                  </a:moveTo>
                  <a:cubicBezTo>
                    <a:pt x="10" y="1"/>
                    <a:pt x="0" y="12"/>
                    <a:pt x="0" y="43"/>
                  </a:cubicBezTo>
                  <a:lnTo>
                    <a:pt x="0" y="2833"/>
                  </a:lnTo>
                  <a:cubicBezTo>
                    <a:pt x="0" y="2854"/>
                    <a:pt x="10" y="2864"/>
                    <a:pt x="32" y="2864"/>
                  </a:cubicBezTo>
                  <a:cubicBezTo>
                    <a:pt x="64" y="2864"/>
                    <a:pt x="74" y="2854"/>
                    <a:pt x="74" y="2833"/>
                  </a:cubicBezTo>
                  <a:lnTo>
                    <a:pt x="74" y="43"/>
                  </a:lnTo>
                  <a:cubicBezTo>
                    <a:pt x="74" y="12"/>
                    <a:pt x="64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16"/>
            <p:cNvSpPr/>
            <p:nvPr/>
          </p:nvSpPr>
          <p:spPr>
            <a:xfrm>
              <a:off x="3607050" y="421050"/>
              <a:ext cx="26250" cy="8250"/>
            </a:xfrm>
            <a:custGeom>
              <a:rect b="b" l="l" r="r" t="t"/>
              <a:pathLst>
                <a:path extrusionOk="0" h="330" w="1050">
                  <a:moveTo>
                    <a:pt x="520" y="1"/>
                  </a:moveTo>
                  <a:lnTo>
                    <a:pt x="0" y="330"/>
                  </a:lnTo>
                  <a:lnTo>
                    <a:pt x="1050" y="33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16"/>
            <p:cNvSpPr/>
            <p:nvPr/>
          </p:nvSpPr>
          <p:spPr>
            <a:xfrm>
              <a:off x="3607050" y="495025"/>
              <a:ext cx="26250" cy="8525"/>
            </a:xfrm>
            <a:custGeom>
              <a:rect b="b" l="l" r="r" t="t"/>
              <a:pathLst>
                <a:path extrusionOk="0" h="341" w="1050">
                  <a:moveTo>
                    <a:pt x="0" y="1"/>
                  </a:moveTo>
                  <a:lnTo>
                    <a:pt x="520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16"/>
            <p:cNvSpPr/>
            <p:nvPr/>
          </p:nvSpPr>
          <p:spPr>
            <a:xfrm>
              <a:off x="3357550" y="400125"/>
              <a:ext cx="200450" cy="2150"/>
            </a:xfrm>
            <a:custGeom>
              <a:rect b="b" l="l" r="r" t="t"/>
              <a:pathLst>
                <a:path extrusionOk="0" h="86" w="8018">
                  <a:moveTo>
                    <a:pt x="33" y="0"/>
                  </a:moveTo>
                  <a:cubicBezTo>
                    <a:pt x="11" y="0"/>
                    <a:pt x="0" y="21"/>
                    <a:pt x="0" y="43"/>
                  </a:cubicBezTo>
                  <a:cubicBezTo>
                    <a:pt x="0" y="64"/>
                    <a:pt x="11" y="85"/>
                    <a:pt x="33" y="85"/>
                  </a:cubicBezTo>
                  <a:lnTo>
                    <a:pt x="7975" y="85"/>
                  </a:lnTo>
                  <a:cubicBezTo>
                    <a:pt x="7997" y="85"/>
                    <a:pt x="8018" y="64"/>
                    <a:pt x="8018" y="43"/>
                  </a:cubicBezTo>
                  <a:cubicBezTo>
                    <a:pt x="8018" y="21"/>
                    <a:pt x="7997" y="0"/>
                    <a:pt x="7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16"/>
            <p:cNvSpPr/>
            <p:nvPr/>
          </p:nvSpPr>
          <p:spPr>
            <a:xfrm>
              <a:off x="3554800" y="387925"/>
              <a:ext cx="8500" cy="26250"/>
            </a:xfrm>
            <a:custGeom>
              <a:rect b="b" l="l" r="r" t="t"/>
              <a:pathLst>
                <a:path extrusionOk="0" h="1050" w="340">
                  <a:moveTo>
                    <a:pt x="1" y="0"/>
                  </a:moveTo>
                  <a:lnTo>
                    <a:pt x="1" y="1050"/>
                  </a:lnTo>
                  <a:lnTo>
                    <a:pt x="340" y="5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16"/>
            <p:cNvSpPr/>
            <p:nvPr/>
          </p:nvSpPr>
          <p:spPr>
            <a:xfrm>
              <a:off x="3352250" y="387925"/>
              <a:ext cx="8250" cy="26250"/>
            </a:xfrm>
            <a:custGeom>
              <a:rect b="b" l="l" r="r" t="t"/>
              <a:pathLst>
                <a:path extrusionOk="0" h="1050" w="330">
                  <a:moveTo>
                    <a:pt x="329" y="0"/>
                  </a:moveTo>
                  <a:lnTo>
                    <a:pt x="0" y="531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16"/>
            <p:cNvSpPr/>
            <p:nvPr/>
          </p:nvSpPr>
          <p:spPr>
            <a:xfrm>
              <a:off x="3411375" y="348400"/>
              <a:ext cx="96525" cy="1900"/>
            </a:xfrm>
            <a:custGeom>
              <a:rect b="b" l="l" r="r" t="t"/>
              <a:pathLst>
                <a:path extrusionOk="0" h="76" w="3861">
                  <a:moveTo>
                    <a:pt x="43" y="1"/>
                  </a:moveTo>
                  <a:cubicBezTo>
                    <a:pt x="22" y="1"/>
                    <a:pt x="1" y="12"/>
                    <a:pt x="1" y="3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3819" y="75"/>
                  </a:lnTo>
                  <a:cubicBezTo>
                    <a:pt x="3840" y="75"/>
                    <a:pt x="3861" y="64"/>
                    <a:pt x="3861" y="33"/>
                  </a:cubicBezTo>
                  <a:cubicBezTo>
                    <a:pt x="3861" y="12"/>
                    <a:pt x="3840" y="1"/>
                    <a:pt x="38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16"/>
            <p:cNvSpPr/>
            <p:nvPr/>
          </p:nvSpPr>
          <p:spPr>
            <a:xfrm>
              <a:off x="3504700" y="336200"/>
              <a:ext cx="8525" cy="26300"/>
            </a:xfrm>
            <a:custGeom>
              <a:rect b="b" l="l" r="r" t="t"/>
              <a:pathLst>
                <a:path extrusionOk="0" h="1052" w="341">
                  <a:moveTo>
                    <a:pt x="1" y="1"/>
                  </a:moveTo>
                  <a:lnTo>
                    <a:pt x="1" y="1051"/>
                  </a:lnTo>
                  <a:lnTo>
                    <a:pt x="11" y="1051"/>
                  </a:lnTo>
                  <a:lnTo>
                    <a:pt x="340" y="52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16"/>
            <p:cNvSpPr/>
            <p:nvPr/>
          </p:nvSpPr>
          <p:spPr>
            <a:xfrm>
              <a:off x="3406075" y="336200"/>
              <a:ext cx="8500" cy="26300"/>
            </a:xfrm>
            <a:custGeom>
              <a:rect b="b" l="l" r="r" t="t"/>
              <a:pathLst>
                <a:path extrusionOk="0" h="1052" w="340">
                  <a:moveTo>
                    <a:pt x="340" y="1"/>
                  </a:moveTo>
                  <a:lnTo>
                    <a:pt x="1" y="521"/>
                  </a:lnTo>
                  <a:lnTo>
                    <a:pt x="340" y="1051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16"/>
            <p:cNvSpPr/>
            <p:nvPr/>
          </p:nvSpPr>
          <p:spPr>
            <a:xfrm>
              <a:off x="3753125" y="258550"/>
              <a:ext cx="121200" cy="1850"/>
            </a:xfrm>
            <a:custGeom>
              <a:rect b="b" l="l" r="r" t="t"/>
              <a:pathLst>
                <a:path extrusionOk="0" h="74" w="4848">
                  <a:moveTo>
                    <a:pt x="43" y="0"/>
                  </a:moveTo>
                  <a:cubicBezTo>
                    <a:pt x="22" y="0"/>
                    <a:pt x="0" y="21"/>
                    <a:pt x="0" y="42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4805" y="74"/>
                  </a:lnTo>
                  <a:cubicBezTo>
                    <a:pt x="4826" y="74"/>
                    <a:pt x="4847" y="64"/>
                    <a:pt x="4847" y="42"/>
                  </a:cubicBezTo>
                  <a:cubicBezTo>
                    <a:pt x="4847" y="21"/>
                    <a:pt x="4826" y="0"/>
                    <a:pt x="48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16"/>
            <p:cNvSpPr/>
            <p:nvPr/>
          </p:nvSpPr>
          <p:spPr>
            <a:xfrm>
              <a:off x="3871125" y="246350"/>
              <a:ext cx="8500" cy="26250"/>
            </a:xfrm>
            <a:custGeom>
              <a:rect b="b" l="l" r="r" t="t"/>
              <a:pathLst>
                <a:path extrusionOk="0" h="1050" w="340">
                  <a:moveTo>
                    <a:pt x="0" y="0"/>
                  </a:moveTo>
                  <a:lnTo>
                    <a:pt x="0" y="1050"/>
                  </a:lnTo>
                  <a:lnTo>
                    <a:pt x="10" y="1050"/>
                  </a:lnTo>
                  <a:lnTo>
                    <a:pt x="339" y="53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16"/>
            <p:cNvSpPr/>
            <p:nvPr/>
          </p:nvSpPr>
          <p:spPr>
            <a:xfrm>
              <a:off x="3747825" y="246350"/>
              <a:ext cx="8250" cy="26250"/>
            </a:xfrm>
            <a:custGeom>
              <a:rect b="b" l="l" r="r" t="t"/>
              <a:pathLst>
                <a:path extrusionOk="0" h="1050" w="330">
                  <a:moveTo>
                    <a:pt x="329" y="0"/>
                  </a:moveTo>
                  <a:lnTo>
                    <a:pt x="0" y="530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16"/>
            <p:cNvSpPr/>
            <p:nvPr/>
          </p:nvSpPr>
          <p:spPr>
            <a:xfrm>
              <a:off x="3078900" y="636625"/>
              <a:ext cx="2150" cy="95450"/>
            </a:xfrm>
            <a:custGeom>
              <a:rect b="b" l="l" r="r" t="t"/>
              <a:pathLst>
                <a:path extrusionOk="0" h="3818" w="86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776"/>
                  </a:lnTo>
                  <a:cubicBezTo>
                    <a:pt x="1" y="3797"/>
                    <a:pt x="22" y="3818"/>
                    <a:pt x="43" y="3818"/>
                  </a:cubicBezTo>
                  <a:cubicBezTo>
                    <a:pt x="64" y="3818"/>
                    <a:pt x="86" y="3797"/>
                    <a:pt x="86" y="3776"/>
                  </a:cubicBezTo>
                  <a:lnTo>
                    <a:pt x="86" y="43"/>
                  </a:lnTo>
                  <a:cubicBezTo>
                    <a:pt x="86" y="21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16"/>
            <p:cNvSpPr/>
            <p:nvPr/>
          </p:nvSpPr>
          <p:spPr>
            <a:xfrm>
              <a:off x="3066700" y="631300"/>
              <a:ext cx="26275" cy="8525"/>
            </a:xfrm>
            <a:custGeom>
              <a:rect b="b" l="l" r="r" t="t"/>
              <a:pathLst>
                <a:path extrusionOk="0" h="341" w="1051">
                  <a:moveTo>
                    <a:pt x="531" y="1"/>
                  </a:moveTo>
                  <a:lnTo>
                    <a:pt x="1" y="329"/>
                  </a:lnTo>
                  <a:lnTo>
                    <a:pt x="1" y="340"/>
                  </a:lnTo>
                  <a:lnTo>
                    <a:pt x="1050" y="340"/>
                  </a:lnTo>
                  <a:lnTo>
                    <a:pt x="1050" y="329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16"/>
            <p:cNvSpPr/>
            <p:nvPr/>
          </p:nvSpPr>
          <p:spPr>
            <a:xfrm>
              <a:off x="3066700" y="728875"/>
              <a:ext cx="26275" cy="8525"/>
            </a:xfrm>
            <a:custGeom>
              <a:rect b="b" l="l" r="r" t="t"/>
              <a:pathLst>
                <a:path extrusionOk="0" h="341" w="1051">
                  <a:moveTo>
                    <a:pt x="1" y="1"/>
                  </a:moveTo>
                  <a:lnTo>
                    <a:pt x="531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16"/>
            <p:cNvSpPr/>
            <p:nvPr/>
          </p:nvSpPr>
          <p:spPr>
            <a:xfrm>
              <a:off x="3078900" y="768900"/>
              <a:ext cx="2150" cy="172375"/>
            </a:xfrm>
            <a:custGeom>
              <a:rect b="b" l="l" r="r" t="t"/>
              <a:pathLst>
                <a:path extrusionOk="0" h="6895" w="8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6863"/>
                  </a:lnTo>
                  <a:cubicBezTo>
                    <a:pt x="1" y="6884"/>
                    <a:pt x="22" y="6894"/>
                    <a:pt x="43" y="6894"/>
                  </a:cubicBezTo>
                  <a:cubicBezTo>
                    <a:pt x="64" y="6894"/>
                    <a:pt x="86" y="6884"/>
                    <a:pt x="86" y="6863"/>
                  </a:cubicBezTo>
                  <a:lnTo>
                    <a:pt x="86" y="43"/>
                  </a:lnTo>
                  <a:cubicBezTo>
                    <a:pt x="86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16"/>
            <p:cNvSpPr/>
            <p:nvPr/>
          </p:nvSpPr>
          <p:spPr>
            <a:xfrm>
              <a:off x="3066700" y="763600"/>
              <a:ext cx="26275" cy="8500"/>
            </a:xfrm>
            <a:custGeom>
              <a:rect b="b" l="l" r="r" t="t"/>
              <a:pathLst>
                <a:path extrusionOk="0" h="340" w="1051">
                  <a:moveTo>
                    <a:pt x="531" y="1"/>
                  </a:moveTo>
                  <a:lnTo>
                    <a:pt x="1" y="330"/>
                  </a:lnTo>
                  <a:lnTo>
                    <a:pt x="1" y="340"/>
                  </a:lnTo>
                  <a:lnTo>
                    <a:pt x="1050" y="340"/>
                  </a:lnTo>
                  <a:lnTo>
                    <a:pt x="1050" y="330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16"/>
            <p:cNvSpPr/>
            <p:nvPr/>
          </p:nvSpPr>
          <p:spPr>
            <a:xfrm>
              <a:off x="3066700" y="938325"/>
              <a:ext cx="26275" cy="8525"/>
            </a:xfrm>
            <a:custGeom>
              <a:rect b="b" l="l" r="r" t="t"/>
              <a:pathLst>
                <a:path extrusionOk="0" h="341" w="1051">
                  <a:moveTo>
                    <a:pt x="1" y="1"/>
                  </a:moveTo>
                  <a:lnTo>
                    <a:pt x="531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16"/>
            <p:cNvSpPr/>
            <p:nvPr/>
          </p:nvSpPr>
          <p:spPr>
            <a:xfrm>
              <a:off x="3024550" y="887950"/>
              <a:ext cx="2150" cy="53325"/>
            </a:xfrm>
            <a:custGeom>
              <a:rect b="b" l="l" r="r" t="t"/>
              <a:pathLst>
                <a:path extrusionOk="0" h="2133" w="86">
                  <a:moveTo>
                    <a:pt x="43" y="1"/>
                  </a:moveTo>
                  <a:cubicBezTo>
                    <a:pt x="21" y="1"/>
                    <a:pt x="0" y="11"/>
                    <a:pt x="0" y="43"/>
                  </a:cubicBezTo>
                  <a:lnTo>
                    <a:pt x="0" y="2101"/>
                  </a:lnTo>
                  <a:cubicBezTo>
                    <a:pt x="0" y="2122"/>
                    <a:pt x="21" y="2132"/>
                    <a:pt x="43" y="2132"/>
                  </a:cubicBezTo>
                  <a:cubicBezTo>
                    <a:pt x="64" y="2132"/>
                    <a:pt x="85" y="2122"/>
                    <a:pt x="85" y="2101"/>
                  </a:cubicBezTo>
                  <a:lnTo>
                    <a:pt x="85" y="43"/>
                  </a:lnTo>
                  <a:cubicBezTo>
                    <a:pt x="85" y="11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16"/>
            <p:cNvSpPr/>
            <p:nvPr/>
          </p:nvSpPr>
          <p:spPr>
            <a:xfrm>
              <a:off x="3012625" y="882650"/>
              <a:ext cx="26250" cy="8250"/>
            </a:xfrm>
            <a:custGeom>
              <a:rect b="b" l="l" r="r" t="t"/>
              <a:pathLst>
                <a:path extrusionOk="0" h="330" w="1050">
                  <a:moveTo>
                    <a:pt x="520" y="1"/>
                  </a:moveTo>
                  <a:lnTo>
                    <a:pt x="0" y="329"/>
                  </a:lnTo>
                  <a:lnTo>
                    <a:pt x="1050" y="32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16"/>
            <p:cNvSpPr/>
            <p:nvPr/>
          </p:nvSpPr>
          <p:spPr>
            <a:xfrm>
              <a:off x="3012625" y="938325"/>
              <a:ext cx="26250" cy="8525"/>
            </a:xfrm>
            <a:custGeom>
              <a:rect b="b" l="l" r="r" t="t"/>
              <a:pathLst>
                <a:path extrusionOk="0" h="341" w="1050">
                  <a:moveTo>
                    <a:pt x="0" y="1"/>
                  </a:moveTo>
                  <a:lnTo>
                    <a:pt x="520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16"/>
            <p:cNvSpPr/>
            <p:nvPr/>
          </p:nvSpPr>
          <p:spPr>
            <a:xfrm>
              <a:off x="3078900" y="964850"/>
              <a:ext cx="2150" cy="95725"/>
            </a:xfrm>
            <a:custGeom>
              <a:rect b="b" l="l" r="r" t="t"/>
              <a:pathLst>
                <a:path extrusionOk="0" h="3829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3786"/>
                  </a:lnTo>
                  <a:cubicBezTo>
                    <a:pt x="1" y="3807"/>
                    <a:pt x="22" y="3828"/>
                    <a:pt x="43" y="3828"/>
                  </a:cubicBezTo>
                  <a:cubicBezTo>
                    <a:pt x="64" y="3828"/>
                    <a:pt x="86" y="3807"/>
                    <a:pt x="86" y="3786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16"/>
            <p:cNvSpPr/>
            <p:nvPr/>
          </p:nvSpPr>
          <p:spPr>
            <a:xfrm>
              <a:off x="3066700" y="959550"/>
              <a:ext cx="26275" cy="8500"/>
            </a:xfrm>
            <a:custGeom>
              <a:rect b="b" l="l" r="r" t="t"/>
              <a:pathLst>
                <a:path extrusionOk="0" h="340" w="1051">
                  <a:moveTo>
                    <a:pt x="531" y="0"/>
                  </a:moveTo>
                  <a:lnTo>
                    <a:pt x="1" y="329"/>
                  </a:lnTo>
                  <a:lnTo>
                    <a:pt x="1" y="340"/>
                  </a:lnTo>
                  <a:lnTo>
                    <a:pt x="1050" y="340"/>
                  </a:lnTo>
                  <a:lnTo>
                    <a:pt x="1050" y="329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16"/>
            <p:cNvSpPr/>
            <p:nvPr/>
          </p:nvSpPr>
          <p:spPr>
            <a:xfrm>
              <a:off x="3066700" y="1057650"/>
              <a:ext cx="26275" cy="8225"/>
            </a:xfrm>
            <a:custGeom>
              <a:rect b="b" l="l" r="r" t="t"/>
              <a:pathLst>
                <a:path extrusionOk="0" h="329" w="1051">
                  <a:moveTo>
                    <a:pt x="1" y="0"/>
                  </a:moveTo>
                  <a:lnTo>
                    <a:pt x="531" y="329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16"/>
            <p:cNvSpPr/>
            <p:nvPr/>
          </p:nvSpPr>
          <p:spPr>
            <a:xfrm>
              <a:off x="4035750" y="408600"/>
              <a:ext cx="1900" cy="228575"/>
            </a:xfrm>
            <a:custGeom>
              <a:rect b="b" l="l" r="r" t="t"/>
              <a:pathLst>
                <a:path extrusionOk="0" h="9143" w="76">
                  <a:moveTo>
                    <a:pt x="33" y="1"/>
                  </a:moveTo>
                  <a:cubicBezTo>
                    <a:pt x="12" y="1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12" y="170"/>
                    <a:pt x="33" y="170"/>
                  </a:cubicBezTo>
                  <a:cubicBezTo>
                    <a:pt x="64" y="170"/>
                    <a:pt x="75" y="149"/>
                    <a:pt x="75" y="128"/>
                  </a:cubicBezTo>
                  <a:lnTo>
                    <a:pt x="75" y="43"/>
                  </a:lnTo>
                  <a:cubicBezTo>
                    <a:pt x="75" y="22"/>
                    <a:pt x="64" y="1"/>
                    <a:pt x="33" y="1"/>
                  </a:cubicBezTo>
                  <a:close/>
                  <a:moveTo>
                    <a:pt x="33" y="414"/>
                  </a:moveTo>
                  <a:cubicBezTo>
                    <a:pt x="12" y="414"/>
                    <a:pt x="0" y="425"/>
                    <a:pt x="0" y="456"/>
                  </a:cubicBezTo>
                  <a:lnTo>
                    <a:pt x="0" y="531"/>
                  </a:lnTo>
                  <a:cubicBezTo>
                    <a:pt x="0" y="552"/>
                    <a:pt x="12" y="573"/>
                    <a:pt x="33" y="573"/>
                  </a:cubicBezTo>
                  <a:cubicBezTo>
                    <a:pt x="64" y="573"/>
                    <a:pt x="75" y="552"/>
                    <a:pt x="75" y="531"/>
                  </a:cubicBezTo>
                  <a:lnTo>
                    <a:pt x="75" y="456"/>
                  </a:lnTo>
                  <a:cubicBezTo>
                    <a:pt x="75" y="425"/>
                    <a:pt x="64" y="414"/>
                    <a:pt x="33" y="414"/>
                  </a:cubicBezTo>
                  <a:close/>
                  <a:moveTo>
                    <a:pt x="33" y="817"/>
                  </a:moveTo>
                  <a:cubicBezTo>
                    <a:pt x="12" y="817"/>
                    <a:pt x="0" y="838"/>
                    <a:pt x="0" y="859"/>
                  </a:cubicBezTo>
                  <a:lnTo>
                    <a:pt x="0" y="944"/>
                  </a:lnTo>
                  <a:cubicBezTo>
                    <a:pt x="0" y="965"/>
                    <a:pt x="12" y="986"/>
                    <a:pt x="33" y="986"/>
                  </a:cubicBezTo>
                  <a:cubicBezTo>
                    <a:pt x="64" y="986"/>
                    <a:pt x="75" y="965"/>
                    <a:pt x="75" y="944"/>
                  </a:cubicBezTo>
                  <a:lnTo>
                    <a:pt x="75" y="859"/>
                  </a:lnTo>
                  <a:cubicBezTo>
                    <a:pt x="75" y="838"/>
                    <a:pt x="64" y="817"/>
                    <a:pt x="33" y="817"/>
                  </a:cubicBezTo>
                  <a:close/>
                  <a:moveTo>
                    <a:pt x="33" y="1231"/>
                  </a:moveTo>
                  <a:cubicBezTo>
                    <a:pt x="12" y="1231"/>
                    <a:pt x="0" y="1241"/>
                    <a:pt x="0" y="1273"/>
                  </a:cubicBezTo>
                  <a:lnTo>
                    <a:pt x="0" y="1347"/>
                  </a:lnTo>
                  <a:cubicBezTo>
                    <a:pt x="0" y="1368"/>
                    <a:pt x="12" y="1389"/>
                    <a:pt x="33" y="1389"/>
                  </a:cubicBezTo>
                  <a:cubicBezTo>
                    <a:pt x="64" y="1389"/>
                    <a:pt x="75" y="1368"/>
                    <a:pt x="75" y="1347"/>
                  </a:cubicBezTo>
                  <a:lnTo>
                    <a:pt x="75" y="1273"/>
                  </a:lnTo>
                  <a:cubicBezTo>
                    <a:pt x="75" y="1241"/>
                    <a:pt x="64" y="1231"/>
                    <a:pt x="33" y="1231"/>
                  </a:cubicBezTo>
                  <a:close/>
                  <a:moveTo>
                    <a:pt x="33" y="1634"/>
                  </a:moveTo>
                  <a:cubicBezTo>
                    <a:pt x="12" y="1634"/>
                    <a:pt x="0" y="1655"/>
                    <a:pt x="0" y="1676"/>
                  </a:cubicBezTo>
                  <a:lnTo>
                    <a:pt x="0" y="1761"/>
                  </a:lnTo>
                  <a:cubicBezTo>
                    <a:pt x="0" y="1782"/>
                    <a:pt x="12" y="1803"/>
                    <a:pt x="33" y="1803"/>
                  </a:cubicBezTo>
                  <a:cubicBezTo>
                    <a:pt x="64" y="1803"/>
                    <a:pt x="75" y="1782"/>
                    <a:pt x="75" y="1761"/>
                  </a:cubicBezTo>
                  <a:lnTo>
                    <a:pt x="75" y="1676"/>
                  </a:lnTo>
                  <a:cubicBezTo>
                    <a:pt x="75" y="1655"/>
                    <a:pt x="64" y="1634"/>
                    <a:pt x="33" y="1634"/>
                  </a:cubicBezTo>
                  <a:close/>
                  <a:moveTo>
                    <a:pt x="33" y="2047"/>
                  </a:moveTo>
                  <a:cubicBezTo>
                    <a:pt x="12" y="2047"/>
                    <a:pt x="0" y="2058"/>
                    <a:pt x="0" y="2079"/>
                  </a:cubicBezTo>
                  <a:lnTo>
                    <a:pt x="0" y="2164"/>
                  </a:lnTo>
                  <a:cubicBezTo>
                    <a:pt x="0" y="2185"/>
                    <a:pt x="12" y="2206"/>
                    <a:pt x="33" y="2206"/>
                  </a:cubicBezTo>
                  <a:cubicBezTo>
                    <a:pt x="64" y="2206"/>
                    <a:pt x="75" y="2185"/>
                    <a:pt x="75" y="2164"/>
                  </a:cubicBezTo>
                  <a:lnTo>
                    <a:pt x="75" y="2079"/>
                  </a:lnTo>
                  <a:cubicBezTo>
                    <a:pt x="75" y="2058"/>
                    <a:pt x="64" y="2047"/>
                    <a:pt x="33" y="2047"/>
                  </a:cubicBezTo>
                  <a:close/>
                  <a:moveTo>
                    <a:pt x="33" y="2450"/>
                  </a:moveTo>
                  <a:cubicBezTo>
                    <a:pt x="12" y="2450"/>
                    <a:pt x="0" y="2471"/>
                    <a:pt x="0" y="2492"/>
                  </a:cubicBezTo>
                  <a:lnTo>
                    <a:pt x="0" y="2577"/>
                  </a:lnTo>
                  <a:cubicBezTo>
                    <a:pt x="0" y="2598"/>
                    <a:pt x="12" y="2609"/>
                    <a:pt x="33" y="2609"/>
                  </a:cubicBezTo>
                  <a:cubicBezTo>
                    <a:pt x="64" y="2609"/>
                    <a:pt x="75" y="2598"/>
                    <a:pt x="75" y="2577"/>
                  </a:cubicBezTo>
                  <a:lnTo>
                    <a:pt x="75" y="2492"/>
                  </a:lnTo>
                  <a:cubicBezTo>
                    <a:pt x="75" y="2471"/>
                    <a:pt x="64" y="2450"/>
                    <a:pt x="33" y="2450"/>
                  </a:cubicBezTo>
                  <a:close/>
                  <a:moveTo>
                    <a:pt x="33" y="2864"/>
                  </a:moveTo>
                  <a:cubicBezTo>
                    <a:pt x="12" y="2864"/>
                    <a:pt x="0" y="2874"/>
                    <a:pt x="0" y="2895"/>
                  </a:cubicBezTo>
                  <a:lnTo>
                    <a:pt x="0" y="2980"/>
                  </a:lnTo>
                  <a:cubicBezTo>
                    <a:pt x="0" y="3001"/>
                    <a:pt x="12" y="3023"/>
                    <a:pt x="33" y="3023"/>
                  </a:cubicBezTo>
                  <a:cubicBezTo>
                    <a:pt x="64" y="3023"/>
                    <a:pt x="75" y="3001"/>
                    <a:pt x="75" y="2980"/>
                  </a:cubicBezTo>
                  <a:lnTo>
                    <a:pt x="75" y="2895"/>
                  </a:lnTo>
                  <a:cubicBezTo>
                    <a:pt x="75" y="2874"/>
                    <a:pt x="64" y="2864"/>
                    <a:pt x="33" y="2864"/>
                  </a:cubicBezTo>
                  <a:close/>
                  <a:moveTo>
                    <a:pt x="33" y="3267"/>
                  </a:moveTo>
                  <a:cubicBezTo>
                    <a:pt x="12" y="3267"/>
                    <a:pt x="0" y="3288"/>
                    <a:pt x="0" y="3309"/>
                  </a:cubicBezTo>
                  <a:lnTo>
                    <a:pt x="0" y="3394"/>
                  </a:lnTo>
                  <a:cubicBezTo>
                    <a:pt x="0" y="3415"/>
                    <a:pt x="12" y="3426"/>
                    <a:pt x="33" y="3426"/>
                  </a:cubicBezTo>
                  <a:cubicBezTo>
                    <a:pt x="64" y="3426"/>
                    <a:pt x="75" y="3415"/>
                    <a:pt x="75" y="3394"/>
                  </a:cubicBezTo>
                  <a:lnTo>
                    <a:pt x="75" y="3309"/>
                  </a:lnTo>
                  <a:cubicBezTo>
                    <a:pt x="75" y="3288"/>
                    <a:pt x="64" y="3267"/>
                    <a:pt x="33" y="3267"/>
                  </a:cubicBezTo>
                  <a:close/>
                  <a:moveTo>
                    <a:pt x="33" y="3670"/>
                  </a:moveTo>
                  <a:cubicBezTo>
                    <a:pt x="12" y="3670"/>
                    <a:pt x="0" y="3691"/>
                    <a:pt x="0" y="3712"/>
                  </a:cubicBezTo>
                  <a:lnTo>
                    <a:pt x="0" y="3797"/>
                  </a:lnTo>
                  <a:cubicBezTo>
                    <a:pt x="0" y="3818"/>
                    <a:pt x="12" y="3840"/>
                    <a:pt x="33" y="3840"/>
                  </a:cubicBezTo>
                  <a:cubicBezTo>
                    <a:pt x="64" y="3840"/>
                    <a:pt x="75" y="3818"/>
                    <a:pt x="75" y="3797"/>
                  </a:cubicBezTo>
                  <a:lnTo>
                    <a:pt x="75" y="3712"/>
                  </a:lnTo>
                  <a:cubicBezTo>
                    <a:pt x="75" y="3691"/>
                    <a:pt x="64" y="3670"/>
                    <a:pt x="33" y="3670"/>
                  </a:cubicBezTo>
                  <a:close/>
                  <a:moveTo>
                    <a:pt x="33" y="4083"/>
                  </a:moveTo>
                  <a:cubicBezTo>
                    <a:pt x="12" y="4083"/>
                    <a:pt x="0" y="4104"/>
                    <a:pt x="0" y="4126"/>
                  </a:cubicBezTo>
                  <a:lnTo>
                    <a:pt x="0" y="4200"/>
                  </a:lnTo>
                  <a:cubicBezTo>
                    <a:pt x="0" y="4232"/>
                    <a:pt x="12" y="4243"/>
                    <a:pt x="33" y="4243"/>
                  </a:cubicBezTo>
                  <a:cubicBezTo>
                    <a:pt x="64" y="4243"/>
                    <a:pt x="75" y="4232"/>
                    <a:pt x="75" y="4200"/>
                  </a:cubicBezTo>
                  <a:lnTo>
                    <a:pt x="75" y="4126"/>
                  </a:lnTo>
                  <a:cubicBezTo>
                    <a:pt x="75" y="4104"/>
                    <a:pt x="64" y="4083"/>
                    <a:pt x="33" y="4083"/>
                  </a:cubicBezTo>
                  <a:close/>
                  <a:moveTo>
                    <a:pt x="33" y="4486"/>
                  </a:moveTo>
                  <a:cubicBezTo>
                    <a:pt x="12" y="4486"/>
                    <a:pt x="0" y="4507"/>
                    <a:pt x="0" y="4529"/>
                  </a:cubicBezTo>
                  <a:lnTo>
                    <a:pt x="0" y="4613"/>
                  </a:lnTo>
                  <a:cubicBezTo>
                    <a:pt x="0" y="4635"/>
                    <a:pt x="12" y="4656"/>
                    <a:pt x="33" y="4656"/>
                  </a:cubicBezTo>
                  <a:cubicBezTo>
                    <a:pt x="64" y="4656"/>
                    <a:pt x="75" y="4635"/>
                    <a:pt x="75" y="4613"/>
                  </a:cubicBezTo>
                  <a:lnTo>
                    <a:pt x="75" y="4529"/>
                  </a:lnTo>
                  <a:cubicBezTo>
                    <a:pt x="75" y="4507"/>
                    <a:pt x="64" y="4486"/>
                    <a:pt x="33" y="4486"/>
                  </a:cubicBezTo>
                  <a:close/>
                  <a:moveTo>
                    <a:pt x="33" y="4900"/>
                  </a:moveTo>
                  <a:cubicBezTo>
                    <a:pt x="12" y="4900"/>
                    <a:pt x="0" y="4921"/>
                    <a:pt x="0" y="4943"/>
                  </a:cubicBezTo>
                  <a:lnTo>
                    <a:pt x="0" y="5016"/>
                  </a:lnTo>
                  <a:cubicBezTo>
                    <a:pt x="0" y="5038"/>
                    <a:pt x="12" y="5059"/>
                    <a:pt x="33" y="5059"/>
                  </a:cubicBezTo>
                  <a:cubicBezTo>
                    <a:pt x="64" y="5059"/>
                    <a:pt x="75" y="5038"/>
                    <a:pt x="75" y="5016"/>
                  </a:cubicBezTo>
                  <a:lnTo>
                    <a:pt x="75" y="4943"/>
                  </a:lnTo>
                  <a:cubicBezTo>
                    <a:pt x="75" y="4921"/>
                    <a:pt x="64" y="4900"/>
                    <a:pt x="33" y="4900"/>
                  </a:cubicBezTo>
                  <a:close/>
                  <a:moveTo>
                    <a:pt x="33" y="5303"/>
                  </a:moveTo>
                  <a:cubicBezTo>
                    <a:pt x="12" y="5303"/>
                    <a:pt x="0" y="5324"/>
                    <a:pt x="0" y="5346"/>
                  </a:cubicBezTo>
                  <a:lnTo>
                    <a:pt x="0" y="5430"/>
                  </a:lnTo>
                  <a:cubicBezTo>
                    <a:pt x="0" y="5452"/>
                    <a:pt x="12" y="5473"/>
                    <a:pt x="33" y="5473"/>
                  </a:cubicBezTo>
                  <a:cubicBezTo>
                    <a:pt x="64" y="5473"/>
                    <a:pt x="75" y="5452"/>
                    <a:pt x="75" y="5430"/>
                  </a:cubicBezTo>
                  <a:lnTo>
                    <a:pt x="75" y="5346"/>
                  </a:lnTo>
                  <a:cubicBezTo>
                    <a:pt x="75" y="5324"/>
                    <a:pt x="64" y="5303"/>
                    <a:pt x="33" y="5303"/>
                  </a:cubicBezTo>
                  <a:close/>
                  <a:moveTo>
                    <a:pt x="33" y="5716"/>
                  </a:moveTo>
                  <a:cubicBezTo>
                    <a:pt x="12" y="5716"/>
                    <a:pt x="0" y="5727"/>
                    <a:pt x="0" y="5759"/>
                  </a:cubicBezTo>
                  <a:lnTo>
                    <a:pt x="0" y="5833"/>
                  </a:lnTo>
                  <a:cubicBezTo>
                    <a:pt x="0" y="5855"/>
                    <a:pt x="12" y="5876"/>
                    <a:pt x="33" y="5876"/>
                  </a:cubicBezTo>
                  <a:cubicBezTo>
                    <a:pt x="64" y="5876"/>
                    <a:pt x="75" y="5855"/>
                    <a:pt x="75" y="5833"/>
                  </a:cubicBezTo>
                  <a:lnTo>
                    <a:pt x="75" y="5759"/>
                  </a:lnTo>
                  <a:cubicBezTo>
                    <a:pt x="75" y="5727"/>
                    <a:pt x="64" y="5716"/>
                    <a:pt x="33" y="5716"/>
                  </a:cubicBezTo>
                  <a:close/>
                  <a:moveTo>
                    <a:pt x="33" y="6119"/>
                  </a:moveTo>
                  <a:cubicBezTo>
                    <a:pt x="12" y="6119"/>
                    <a:pt x="0" y="6141"/>
                    <a:pt x="0" y="6162"/>
                  </a:cubicBezTo>
                  <a:lnTo>
                    <a:pt x="0" y="6247"/>
                  </a:lnTo>
                  <a:cubicBezTo>
                    <a:pt x="0" y="6268"/>
                    <a:pt x="12" y="6289"/>
                    <a:pt x="33" y="6289"/>
                  </a:cubicBezTo>
                  <a:cubicBezTo>
                    <a:pt x="64" y="6289"/>
                    <a:pt x="75" y="6268"/>
                    <a:pt x="75" y="6247"/>
                  </a:cubicBezTo>
                  <a:lnTo>
                    <a:pt x="75" y="6162"/>
                  </a:lnTo>
                  <a:cubicBezTo>
                    <a:pt x="75" y="6141"/>
                    <a:pt x="64" y="6119"/>
                    <a:pt x="33" y="6119"/>
                  </a:cubicBezTo>
                  <a:close/>
                  <a:moveTo>
                    <a:pt x="33" y="6533"/>
                  </a:moveTo>
                  <a:cubicBezTo>
                    <a:pt x="12" y="6533"/>
                    <a:pt x="0" y="6544"/>
                    <a:pt x="0" y="6576"/>
                  </a:cubicBezTo>
                  <a:lnTo>
                    <a:pt x="0" y="6650"/>
                  </a:lnTo>
                  <a:cubicBezTo>
                    <a:pt x="0" y="6671"/>
                    <a:pt x="12" y="6692"/>
                    <a:pt x="33" y="6692"/>
                  </a:cubicBezTo>
                  <a:cubicBezTo>
                    <a:pt x="64" y="6692"/>
                    <a:pt x="75" y="6671"/>
                    <a:pt x="75" y="6650"/>
                  </a:cubicBezTo>
                  <a:lnTo>
                    <a:pt x="75" y="6576"/>
                  </a:lnTo>
                  <a:cubicBezTo>
                    <a:pt x="75" y="6544"/>
                    <a:pt x="64" y="6533"/>
                    <a:pt x="33" y="6533"/>
                  </a:cubicBezTo>
                  <a:close/>
                  <a:moveTo>
                    <a:pt x="33" y="6936"/>
                  </a:moveTo>
                  <a:cubicBezTo>
                    <a:pt x="12" y="6936"/>
                    <a:pt x="0" y="6958"/>
                    <a:pt x="0" y="6979"/>
                  </a:cubicBezTo>
                  <a:lnTo>
                    <a:pt x="0" y="7064"/>
                  </a:lnTo>
                  <a:cubicBezTo>
                    <a:pt x="0" y="7085"/>
                    <a:pt x="12" y="7106"/>
                    <a:pt x="33" y="7106"/>
                  </a:cubicBezTo>
                  <a:cubicBezTo>
                    <a:pt x="64" y="7106"/>
                    <a:pt x="75" y="7085"/>
                    <a:pt x="75" y="7064"/>
                  </a:cubicBezTo>
                  <a:lnTo>
                    <a:pt x="75" y="6979"/>
                  </a:lnTo>
                  <a:cubicBezTo>
                    <a:pt x="75" y="6958"/>
                    <a:pt x="64" y="6936"/>
                    <a:pt x="33" y="6936"/>
                  </a:cubicBezTo>
                  <a:close/>
                  <a:moveTo>
                    <a:pt x="33" y="7350"/>
                  </a:moveTo>
                  <a:cubicBezTo>
                    <a:pt x="12" y="7350"/>
                    <a:pt x="0" y="7361"/>
                    <a:pt x="0" y="7382"/>
                  </a:cubicBezTo>
                  <a:lnTo>
                    <a:pt x="0" y="7467"/>
                  </a:lnTo>
                  <a:cubicBezTo>
                    <a:pt x="0" y="7488"/>
                    <a:pt x="12" y="7509"/>
                    <a:pt x="33" y="7509"/>
                  </a:cubicBezTo>
                  <a:cubicBezTo>
                    <a:pt x="64" y="7509"/>
                    <a:pt x="75" y="7488"/>
                    <a:pt x="75" y="7467"/>
                  </a:cubicBezTo>
                  <a:lnTo>
                    <a:pt x="75" y="7382"/>
                  </a:lnTo>
                  <a:cubicBezTo>
                    <a:pt x="75" y="7361"/>
                    <a:pt x="64" y="7350"/>
                    <a:pt x="33" y="7350"/>
                  </a:cubicBezTo>
                  <a:close/>
                  <a:moveTo>
                    <a:pt x="33" y="7753"/>
                  </a:moveTo>
                  <a:cubicBezTo>
                    <a:pt x="12" y="7753"/>
                    <a:pt x="0" y="7774"/>
                    <a:pt x="0" y="7795"/>
                  </a:cubicBezTo>
                  <a:lnTo>
                    <a:pt x="0" y="7880"/>
                  </a:lnTo>
                  <a:cubicBezTo>
                    <a:pt x="0" y="7901"/>
                    <a:pt x="12" y="7912"/>
                    <a:pt x="33" y="7912"/>
                  </a:cubicBezTo>
                  <a:cubicBezTo>
                    <a:pt x="64" y="7912"/>
                    <a:pt x="75" y="7901"/>
                    <a:pt x="75" y="7880"/>
                  </a:cubicBezTo>
                  <a:lnTo>
                    <a:pt x="75" y="7795"/>
                  </a:lnTo>
                  <a:cubicBezTo>
                    <a:pt x="75" y="7774"/>
                    <a:pt x="64" y="7753"/>
                    <a:pt x="33" y="7753"/>
                  </a:cubicBezTo>
                  <a:close/>
                  <a:moveTo>
                    <a:pt x="33" y="8167"/>
                  </a:moveTo>
                  <a:cubicBezTo>
                    <a:pt x="12" y="8167"/>
                    <a:pt x="0" y="8177"/>
                    <a:pt x="0" y="8198"/>
                  </a:cubicBezTo>
                  <a:lnTo>
                    <a:pt x="0" y="8283"/>
                  </a:lnTo>
                  <a:cubicBezTo>
                    <a:pt x="0" y="8304"/>
                    <a:pt x="12" y="8325"/>
                    <a:pt x="33" y="8325"/>
                  </a:cubicBezTo>
                  <a:cubicBezTo>
                    <a:pt x="64" y="8325"/>
                    <a:pt x="75" y="8304"/>
                    <a:pt x="75" y="8283"/>
                  </a:cubicBezTo>
                  <a:lnTo>
                    <a:pt x="75" y="8198"/>
                  </a:lnTo>
                  <a:cubicBezTo>
                    <a:pt x="75" y="8177"/>
                    <a:pt x="64" y="8167"/>
                    <a:pt x="33" y="8167"/>
                  </a:cubicBezTo>
                  <a:close/>
                  <a:moveTo>
                    <a:pt x="33" y="8570"/>
                  </a:moveTo>
                  <a:cubicBezTo>
                    <a:pt x="12" y="8570"/>
                    <a:pt x="0" y="8591"/>
                    <a:pt x="0" y="8612"/>
                  </a:cubicBezTo>
                  <a:lnTo>
                    <a:pt x="0" y="8697"/>
                  </a:lnTo>
                  <a:cubicBezTo>
                    <a:pt x="0" y="8718"/>
                    <a:pt x="12" y="8728"/>
                    <a:pt x="33" y="8728"/>
                  </a:cubicBezTo>
                  <a:cubicBezTo>
                    <a:pt x="64" y="8728"/>
                    <a:pt x="75" y="8718"/>
                    <a:pt x="75" y="8697"/>
                  </a:cubicBezTo>
                  <a:lnTo>
                    <a:pt x="75" y="8612"/>
                  </a:lnTo>
                  <a:cubicBezTo>
                    <a:pt x="75" y="8591"/>
                    <a:pt x="64" y="8570"/>
                    <a:pt x="33" y="8570"/>
                  </a:cubicBezTo>
                  <a:close/>
                  <a:moveTo>
                    <a:pt x="33" y="8973"/>
                  </a:moveTo>
                  <a:cubicBezTo>
                    <a:pt x="12" y="8973"/>
                    <a:pt x="0" y="8994"/>
                    <a:pt x="0" y="9015"/>
                  </a:cubicBezTo>
                  <a:lnTo>
                    <a:pt x="0" y="9100"/>
                  </a:lnTo>
                  <a:cubicBezTo>
                    <a:pt x="0" y="9121"/>
                    <a:pt x="12" y="9142"/>
                    <a:pt x="33" y="9142"/>
                  </a:cubicBezTo>
                  <a:cubicBezTo>
                    <a:pt x="64" y="9142"/>
                    <a:pt x="75" y="9121"/>
                    <a:pt x="75" y="9100"/>
                  </a:cubicBezTo>
                  <a:lnTo>
                    <a:pt x="75" y="9015"/>
                  </a:lnTo>
                  <a:cubicBezTo>
                    <a:pt x="75" y="8994"/>
                    <a:pt x="64" y="8973"/>
                    <a:pt x="33" y="897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16"/>
            <p:cNvSpPr/>
            <p:nvPr/>
          </p:nvSpPr>
          <p:spPr>
            <a:xfrm>
              <a:off x="4068900" y="527250"/>
              <a:ext cx="2925" cy="2800"/>
            </a:xfrm>
            <a:custGeom>
              <a:rect b="b" l="l" r="r" t="t"/>
              <a:pathLst>
                <a:path extrusionOk="0" h="112" w="117">
                  <a:moveTo>
                    <a:pt x="48" y="0"/>
                  </a:moveTo>
                  <a:cubicBezTo>
                    <a:pt x="37" y="0"/>
                    <a:pt x="27" y="5"/>
                    <a:pt x="22" y="16"/>
                  </a:cubicBezTo>
                  <a:cubicBezTo>
                    <a:pt x="1" y="27"/>
                    <a:pt x="1" y="58"/>
                    <a:pt x="22" y="69"/>
                  </a:cubicBezTo>
                  <a:lnTo>
                    <a:pt x="53" y="101"/>
                  </a:lnTo>
                  <a:cubicBezTo>
                    <a:pt x="53" y="112"/>
                    <a:pt x="64" y="112"/>
                    <a:pt x="74" y="112"/>
                  </a:cubicBezTo>
                  <a:cubicBezTo>
                    <a:pt x="85" y="112"/>
                    <a:pt x="96" y="112"/>
                    <a:pt x="107" y="101"/>
                  </a:cubicBezTo>
                  <a:cubicBezTo>
                    <a:pt x="117" y="91"/>
                    <a:pt x="117" y="58"/>
                    <a:pt x="107" y="48"/>
                  </a:cubicBezTo>
                  <a:lnTo>
                    <a:pt x="74" y="16"/>
                  </a:lnTo>
                  <a:cubicBezTo>
                    <a:pt x="69" y="5"/>
                    <a:pt x="59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16"/>
            <p:cNvSpPr/>
            <p:nvPr/>
          </p:nvSpPr>
          <p:spPr>
            <a:xfrm>
              <a:off x="3912475" y="371625"/>
              <a:ext cx="153000" cy="152075"/>
            </a:xfrm>
            <a:custGeom>
              <a:rect b="b" l="l" r="r" t="t"/>
              <a:pathLst>
                <a:path extrusionOk="0" h="6083" w="6120">
                  <a:moveTo>
                    <a:pt x="42" y="0"/>
                  </a:moveTo>
                  <a:cubicBezTo>
                    <a:pt x="32" y="0"/>
                    <a:pt x="21" y="5"/>
                    <a:pt x="11" y="16"/>
                  </a:cubicBezTo>
                  <a:cubicBezTo>
                    <a:pt x="0" y="26"/>
                    <a:pt x="0" y="58"/>
                    <a:pt x="11" y="69"/>
                  </a:cubicBezTo>
                  <a:lnTo>
                    <a:pt x="74" y="122"/>
                  </a:lnTo>
                  <a:cubicBezTo>
                    <a:pt x="74" y="132"/>
                    <a:pt x="85" y="132"/>
                    <a:pt x="96" y="132"/>
                  </a:cubicBezTo>
                  <a:cubicBezTo>
                    <a:pt x="107" y="132"/>
                    <a:pt x="117" y="132"/>
                    <a:pt x="128" y="122"/>
                  </a:cubicBezTo>
                  <a:cubicBezTo>
                    <a:pt x="149" y="111"/>
                    <a:pt x="149" y="80"/>
                    <a:pt x="128" y="69"/>
                  </a:cubicBezTo>
                  <a:lnTo>
                    <a:pt x="74" y="16"/>
                  </a:lnTo>
                  <a:cubicBezTo>
                    <a:pt x="64" y="5"/>
                    <a:pt x="53" y="0"/>
                    <a:pt x="42" y="0"/>
                  </a:cubicBezTo>
                  <a:close/>
                  <a:moveTo>
                    <a:pt x="329" y="284"/>
                  </a:moveTo>
                  <a:cubicBezTo>
                    <a:pt x="319" y="284"/>
                    <a:pt x="308" y="286"/>
                    <a:pt x="297" y="292"/>
                  </a:cubicBezTo>
                  <a:cubicBezTo>
                    <a:pt x="286" y="313"/>
                    <a:pt x="286" y="334"/>
                    <a:pt x="297" y="355"/>
                  </a:cubicBezTo>
                  <a:lnTo>
                    <a:pt x="361" y="408"/>
                  </a:lnTo>
                  <a:cubicBezTo>
                    <a:pt x="361" y="419"/>
                    <a:pt x="371" y="419"/>
                    <a:pt x="382" y="419"/>
                  </a:cubicBezTo>
                  <a:cubicBezTo>
                    <a:pt x="392" y="419"/>
                    <a:pt x="403" y="419"/>
                    <a:pt x="414" y="408"/>
                  </a:cubicBezTo>
                  <a:cubicBezTo>
                    <a:pt x="435" y="398"/>
                    <a:pt x="435" y="366"/>
                    <a:pt x="414" y="355"/>
                  </a:cubicBezTo>
                  <a:lnTo>
                    <a:pt x="361" y="292"/>
                  </a:lnTo>
                  <a:cubicBezTo>
                    <a:pt x="350" y="286"/>
                    <a:pt x="340" y="284"/>
                    <a:pt x="329" y="284"/>
                  </a:cubicBezTo>
                  <a:close/>
                  <a:moveTo>
                    <a:pt x="614" y="562"/>
                  </a:moveTo>
                  <a:cubicBezTo>
                    <a:pt x="605" y="562"/>
                    <a:pt x="594" y="567"/>
                    <a:pt x="583" y="578"/>
                  </a:cubicBezTo>
                  <a:cubicBezTo>
                    <a:pt x="573" y="589"/>
                    <a:pt x="573" y="620"/>
                    <a:pt x="583" y="631"/>
                  </a:cubicBezTo>
                  <a:lnTo>
                    <a:pt x="637" y="695"/>
                  </a:lnTo>
                  <a:cubicBezTo>
                    <a:pt x="647" y="695"/>
                    <a:pt x="658" y="705"/>
                    <a:pt x="668" y="705"/>
                  </a:cubicBezTo>
                  <a:cubicBezTo>
                    <a:pt x="679" y="705"/>
                    <a:pt x="689" y="695"/>
                    <a:pt x="700" y="695"/>
                  </a:cubicBezTo>
                  <a:cubicBezTo>
                    <a:pt x="711" y="674"/>
                    <a:pt x="711" y="652"/>
                    <a:pt x="700" y="631"/>
                  </a:cubicBezTo>
                  <a:lnTo>
                    <a:pt x="637" y="578"/>
                  </a:lnTo>
                  <a:cubicBezTo>
                    <a:pt x="631" y="567"/>
                    <a:pt x="623" y="562"/>
                    <a:pt x="614" y="562"/>
                  </a:cubicBezTo>
                  <a:close/>
                  <a:moveTo>
                    <a:pt x="896" y="849"/>
                  </a:moveTo>
                  <a:cubicBezTo>
                    <a:pt x="886" y="849"/>
                    <a:pt x="875" y="854"/>
                    <a:pt x="870" y="864"/>
                  </a:cubicBezTo>
                  <a:cubicBezTo>
                    <a:pt x="849" y="875"/>
                    <a:pt x="849" y="907"/>
                    <a:pt x="870" y="917"/>
                  </a:cubicBezTo>
                  <a:lnTo>
                    <a:pt x="923" y="971"/>
                  </a:lnTo>
                  <a:cubicBezTo>
                    <a:pt x="934" y="981"/>
                    <a:pt x="944" y="992"/>
                    <a:pt x="955" y="992"/>
                  </a:cubicBezTo>
                  <a:cubicBezTo>
                    <a:pt x="965" y="992"/>
                    <a:pt x="976" y="981"/>
                    <a:pt x="986" y="971"/>
                  </a:cubicBezTo>
                  <a:cubicBezTo>
                    <a:pt x="997" y="960"/>
                    <a:pt x="997" y="928"/>
                    <a:pt x="986" y="917"/>
                  </a:cubicBezTo>
                  <a:lnTo>
                    <a:pt x="923" y="864"/>
                  </a:lnTo>
                  <a:cubicBezTo>
                    <a:pt x="918" y="854"/>
                    <a:pt x="907" y="849"/>
                    <a:pt x="896" y="849"/>
                  </a:cubicBezTo>
                  <a:close/>
                  <a:moveTo>
                    <a:pt x="1183" y="1132"/>
                  </a:moveTo>
                  <a:cubicBezTo>
                    <a:pt x="1172" y="1132"/>
                    <a:pt x="1162" y="1135"/>
                    <a:pt x="1156" y="1140"/>
                  </a:cubicBezTo>
                  <a:cubicBezTo>
                    <a:pt x="1135" y="1161"/>
                    <a:pt x="1135" y="1183"/>
                    <a:pt x="1156" y="1204"/>
                  </a:cubicBezTo>
                  <a:lnTo>
                    <a:pt x="1209" y="1256"/>
                  </a:lnTo>
                  <a:cubicBezTo>
                    <a:pt x="1220" y="1267"/>
                    <a:pt x="1231" y="1267"/>
                    <a:pt x="1241" y="1267"/>
                  </a:cubicBezTo>
                  <a:cubicBezTo>
                    <a:pt x="1252" y="1267"/>
                    <a:pt x="1262" y="1267"/>
                    <a:pt x="1273" y="1256"/>
                  </a:cubicBezTo>
                  <a:cubicBezTo>
                    <a:pt x="1283" y="1246"/>
                    <a:pt x="1283" y="1214"/>
                    <a:pt x="1273" y="1204"/>
                  </a:cubicBezTo>
                  <a:lnTo>
                    <a:pt x="1209" y="1140"/>
                  </a:lnTo>
                  <a:cubicBezTo>
                    <a:pt x="1204" y="1135"/>
                    <a:pt x="1193" y="1132"/>
                    <a:pt x="1183" y="1132"/>
                  </a:cubicBezTo>
                  <a:close/>
                  <a:moveTo>
                    <a:pt x="1465" y="1419"/>
                  </a:moveTo>
                  <a:cubicBezTo>
                    <a:pt x="1456" y="1419"/>
                    <a:pt x="1448" y="1421"/>
                    <a:pt x="1443" y="1426"/>
                  </a:cubicBezTo>
                  <a:cubicBezTo>
                    <a:pt x="1422" y="1447"/>
                    <a:pt x="1422" y="1469"/>
                    <a:pt x="1443" y="1480"/>
                  </a:cubicBezTo>
                  <a:lnTo>
                    <a:pt x="1495" y="1543"/>
                  </a:lnTo>
                  <a:cubicBezTo>
                    <a:pt x="1506" y="1553"/>
                    <a:pt x="1517" y="1553"/>
                    <a:pt x="1528" y="1553"/>
                  </a:cubicBezTo>
                  <a:cubicBezTo>
                    <a:pt x="1538" y="1553"/>
                    <a:pt x="1549" y="1553"/>
                    <a:pt x="1549" y="1543"/>
                  </a:cubicBezTo>
                  <a:cubicBezTo>
                    <a:pt x="1570" y="1522"/>
                    <a:pt x="1570" y="1501"/>
                    <a:pt x="1549" y="1480"/>
                  </a:cubicBezTo>
                  <a:lnTo>
                    <a:pt x="1495" y="1426"/>
                  </a:lnTo>
                  <a:cubicBezTo>
                    <a:pt x="1485" y="1421"/>
                    <a:pt x="1474" y="1419"/>
                    <a:pt x="1465" y="1419"/>
                  </a:cubicBezTo>
                  <a:close/>
                  <a:moveTo>
                    <a:pt x="1750" y="1697"/>
                  </a:moveTo>
                  <a:cubicBezTo>
                    <a:pt x="1740" y="1697"/>
                    <a:pt x="1729" y="1702"/>
                    <a:pt x="1719" y="1713"/>
                  </a:cubicBezTo>
                  <a:cubicBezTo>
                    <a:pt x="1708" y="1723"/>
                    <a:pt x="1708" y="1755"/>
                    <a:pt x="1719" y="1766"/>
                  </a:cubicBezTo>
                  <a:lnTo>
                    <a:pt x="1782" y="1829"/>
                  </a:lnTo>
                  <a:cubicBezTo>
                    <a:pt x="1792" y="1829"/>
                    <a:pt x="1792" y="1840"/>
                    <a:pt x="1803" y="1840"/>
                  </a:cubicBezTo>
                  <a:cubicBezTo>
                    <a:pt x="1814" y="1840"/>
                    <a:pt x="1825" y="1829"/>
                    <a:pt x="1835" y="1829"/>
                  </a:cubicBezTo>
                  <a:cubicBezTo>
                    <a:pt x="1856" y="1808"/>
                    <a:pt x="1856" y="1787"/>
                    <a:pt x="1835" y="1766"/>
                  </a:cubicBezTo>
                  <a:lnTo>
                    <a:pt x="1782" y="1713"/>
                  </a:lnTo>
                  <a:cubicBezTo>
                    <a:pt x="1772" y="1702"/>
                    <a:pt x="1761" y="1697"/>
                    <a:pt x="1750" y="1697"/>
                  </a:cubicBezTo>
                  <a:close/>
                  <a:moveTo>
                    <a:pt x="2036" y="1980"/>
                  </a:moveTo>
                  <a:cubicBezTo>
                    <a:pt x="2026" y="1980"/>
                    <a:pt x="2015" y="1983"/>
                    <a:pt x="2004" y="1989"/>
                  </a:cubicBezTo>
                  <a:cubicBezTo>
                    <a:pt x="1994" y="2010"/>
                    <a:pt x="1994" y="2031"/>
                    <a:pt x="2004" y="2052"/>
                  </a:cubicBezTo>
                  <a:lnTo>
                    <a:pt x="2068" y="2105"/>
                  </a:lnTo>
                  <a:cubicBezTo>
                    <a:pt x="2068" y="2116"/>
                    <a:pt x="2079" y="2116"/>
                    <a:pt x="2089" y="2116"/>
                  </a:cubicBezTo>
                  <a:cubicBezTo>
                    <a:pt x="2100" y="2116"/>
                    <a:pt x="2110" y="2116"/>
                    <a:pt x="2122" y="2105"/>
                  </a:cubicBezTo>
                  <a:cubicBezTo>
                    <a:pt x="2143" y="2095"/>
                    <a:pt x="2143" y="2062"/>
                    <a:pt x="2122" y="2052"/>
                  </a:cubicBezTo>
                  <a:lnTo>
                    <a:pt x="2068" y="1989"/>
                  </a:lnTo>
                  <a:cubicBezTo>
                    <a:pt x="2057" y="1983"/>
                    <a:pt x="2047" y="1980"/>
                    <a:pt x="2036" y="1980"/>
                  </a:cubicBezTo>
                  <a:close/>
                  <a:moveTo>
                    <a:pt x="2322" y="2267"/>
                  </a:moveTo>
                  <a:cubicBezTo>
                    <a:pt x="2312" y="2267"/>
                    <a:pt x="2302" y="2269"/>
                    <a:pt x="2291" y="2275"/>
                  </a:cubicBezTo>
                  <a:cubicBezTo>
                    <a:pt x="2280" y="2296"/>
                    <a:pt x="2280" y="2317"/>
                    <a:pt x="2291" y="2338"/>
                  </a:cubicBezTo>
                  <a:lnTo>
                    <a:pt x="2344" y="2392"/>
                  </a:lnTo>
                  <a:cubicBezTo>
                    <a:pt x="2355" y="2402"/>
                    <a:pt x="2365" y="2402"/>
                    <a:pt x="2376" y="2402"/>
                  </a:cubicBezTo>
                  <a:cubicBezTo>
                    <a:pt x="2386" y="2402"/>
                    <a:pt x="2397" y="2402"/>
                    <a:pt x="2407" y="2392"/>
                  </a:cubicBezTo>
                  <a:cubicBezTo>
                    <a:pt x="2418" y="2370"/>
                    <a:pt x="2418" y="2349"/>
                    <a:pt x="2407" y="2328"/>
                  </a:cubicBezTo>
                  <a:lnTo>
                    <a:pt x="2344" y="2275"/>
                  </a:lnTo>
                  <a:cubicBezTo>
                    <a:pt x="2339" y="2269"/>
                    <a:pt x="2331" y="2267"/>
                    <a:pt x="2322" y="2267"/>
                  </a:cubicBezTo>
                  <a:close/>
                  <a:moveTo>
                    <a:pt x="2604" y="2545"/>
                  </a:moveTo>
                  <a:cubicBezTo>
                    <a:pt x="2593" y="2545"/>
                    <a:pt x="2583" y="2551"/>
                    <a:pt x="2577" y="2561"/>
                  </a:cubicBezTo>
                  <a:cubicBezTo>
                    <a:pt x="2556" y="2572"/>
                    <a:pt x="2556" y="2604"/>
                    <a:pt x="2577" y="2614"/>
                  </a:cubicBezTo>
                  <a:lnTo>
                    <a:pt x="2631" y="2678"/>
                  </a:lnTo>
                  <a:cubicBezTo>
                    <a:pt x="2641" y="2678"/>
                    <a:pt x="2652" y="2689"/>
                    <a:pt x="2662" y="2689"/>
                  </a:cubicBezTo>
                  <a:cubicBezTo>
                    <a:pt x="2673" y="2689"/>
                    <a:pt x="2683" y="2678"/>
                    <a:pt x="2694" y="2678"/>
                  </a:cubicBezTo>
                  <a:cubicBezTo>
                    <a:pt x="2704" y="2656"/>
                    <a:pt x="2704" y="2635"/>
                    <a:pt x="2694" y="2614"/>
                  </a:cubicBezTo>
                  <a:lnTo>
                    <a:pt x="2631" y="2561"/>
                  </a:lnTo>
                  <a:cubicBezTo>
                    <a:pt x="2625" y="2551"/>
                    <a:pt x="2614" y="2545"/>
                    <a:pt x="2604" y="2545"/>
                  </a:cubicBezTo>
                  <a:close/>
                  <a:moveTo>
                    <a:pt x="2890" y="2831"/>
                  </a:moveTo>
                  <a:cubicBezTo>
                    <a:pt x="2880" y="2831"/>
                    <a:pt x="2869" y="2837"/>
                    <a:pt x="2864" y="2847"/>
                  </a:cubicBezTo>
                  <a:cubicBezTo>
                    <a:pt x="2843" y="2858"/>
                    <a:pt x="2843" y="2879"/>
                    <a:pt x="2864" y="2901"/>
                  </a:cubicBezTo>
                  <a:lnTo>
                    <a:pt x="2916" y="2953"/>
                  </a:lnTo>
                  <a:cubicBezTo>
                    <a:pt x="2928" y="2964"/>
                    <a:pt x="2938" y="2964"/>
                    <a:pt x="2949" y="2964"/>
                  </a:cubicBezTo>
                  <a:cubicBezTo>
                    <a:pt x="2959" y="2964"/>
                    <a:pt x="2970" y="2964"/>
                    <a:pt x="2980" y="2953"/>
                  </a:cubicBezTo>
                  <a:cubicBezTo>
                    <a:pt x="2991" y="2943"/>
                    <a:pt x="2991" y="2911"/>
                    <a:pt x="2980" y="2901"/>
                  </a:cubicBezTo>
                  <a:lnTo>
                    <a:pt x="2916" y="2847"/>
                  </a:lnTo>
                  <a:cubicBezTo>
                    <a:pt x="2911" y="2837"/>
                    <a:pt x="2901" y="2831"/>
                    <a:pt x="2890" y="2831"/>
                  </a:cubicBezTo>
                  <a:close/>
                  <a:moveTo>
                    <a:pt x="3177" y="3115"/>
                  </a:moveTo>
                  <a:cubicBezTo>
                    <a:pt x="3166" y="3115"/>
                    <a:pt x="3155" y="3118"/>
                    <a:pt x="3150" y="3123"/>
                  </a:cubicBezTo>
                  <a:cubicBezTo>
                    <a:pt x="3129" y="3144"/>
                    <a:pt x="3129" y="3165"/>
                    <a:pt x="3150" y="3187"/>
                  </a:cubicBezTo>
                  <a:lnTo>
                    <a:pt x="3203" y="3240"/>
                  </a:lnTo>
                  <a:cubicBezTo>
                    <a:pt x="3213" y="3250"/>
                    <a:pt x="3224" y="3250"/>
                    <a:pt x="3235" y="3250"/>
                  </a:cubicBezTo>
                  <a:cubicBezTo>
                    <a:pt x="3246" y="3250"/>
                    <a:pt x="3256" y="3250"/>
                    <a:pt x="3256" y="3240"/>
                  </a:cubicBezTo>
                  <a:cubicBezTo>
                    <a:pt x="3277" y="3229"/>
                    <a:pt x="3277" y="3198"/>
                    <a:pt x="3256" y="3187"/>
                  </a:cubicBezTo>
                  <a:lnTo>
                    <a:pt x="3203" y="3123"/>
                  </a:lnTo>
                  <a:cubicBezTo>
                    <a:pt x="3198" y="3118"/>
                    <a:pt x="3187" y="3115"/>
                    <a:pt x="3177" y="3115"/>
                  </a:cubicBezTo>
                  <a:close/>
                  <a:moveTo>
                    <a:pt x="3457" y="3394"/>
                  </a:moveTo>
                  <a:cubicBezTo>
                    <a:pt x="3447" y="3394"/>
                    <a:pt x="3436" y="3399"/>
                    <a:pt x="3426" y="3410"/>
                  </a:cubicBezTo>
                  <a:cubicBezTo>
                    <a:pt x="3415" y="3420"/>
                    <a:pt x="3415" y="3452"/>
                    <a:pt x="3426" y="3462"/>
                  </a:cubicBezTo>
                  <a:lnTo>
                    <a:pt x="3489" y="3526"/>
                  </a:lnTo>
                  <a:cubicBezTo>
                    <a:pt x="3500" y="3526"/>
                    <a:pt x="3510" y="3537"/>
                    <a:pt x="3510" y="3537"/>
                  </a:cubicBezTo>
                  <a:cubicBezTo>
                    <a:pt x="3521" y="3537"/>
                    <a:pt x="3532" y="3526"/>
                    <a:pt x="3543" y="3526"/>
                  </a:cubicBezTo>
                  <a:cubicBezTo>
                    <a:pt x="3564" y="3505"/>
                    <a:pt x="3564" y="3484"/>
                    <a:pt x="3543" y="3462"/>
                  </a:cubicBezTo>
                  <a:lnTo>
                    <a:pt x="3489" y="3410"/>
                  </a:lnTo>
                  <a:cubicBezTo>
                    <a:pt x="3479" y="3399"/>
                    <a:pt x="3468" y="3394"/>
                    <a:pt x="3457" y="3394"/>
                  </a:cubicBezTo>
                  <a:close/>
                  <a:moveTo>
                    <a:pt x="3744" y="3680"/>
                  </a:moveTo>
                  <a:cubicBezTo>
                    <a:pt x="3734" y="3680"/>
                    <a:pt x="3723" y="3685"/>
                    <a:pt x="3712" y="3696"/>
                  </a:cubicBezTo>
                  <a:cubicBezTo>
                    <a:pt x="3701" y="3707"/>
                    <a:pt x="3701" y="3738"/>
                    <a:pt x="3712" y="3749"/>
                  </a:cubicBezTo>
                  <a:lnTo>
                    <a:pt x="3776" y="3802"/>
                  </a:lnTo>
                  <a:cubicBezTo>
                    <a:pt x="3776" y="3813"/>
                    <a:pt x="3786" y="3823"/>
                    <a:pt x="3797" y="3823"/>
                  </a:cubicBezTo>
                  <a:cubicBezTo>
                    <a:pt x="3807" y="3823"/>
                    <a:pt x="3818" y="3813"/>
                    <a:pt x="3829" y="3802"/>
                  </a:cubicBezTo>
                  <a:cubicBezTo>
                    <a:pt x="3850" y="3792"/>
                    <a:pt x="3850" y="3759"/>
                    <a:pt x="3829" y="3749"/>
                  </a:cubicBezTo>
                  <a:lnTo>
                    <a:pt x="3776" y="3696"/>
                  </a:lnTo>
                  <a:cubicBezTo>
                    <a:pt x="3765" y="3685"/>
                    <a:pt x="3755" y="3680"/>
                    <a:pt x="3744" y="3680"/>
                  </a:cubicBezTo>
                  <a:close/>
                  <a:moveTo>
                    <a:pt x="4030" y="3964"/>
                  </a:moveTo>
                  <a:cubicBezTo>
                    <a:pt x="4019" y="3964"/>
                    <a:pt x="4009" y="3966"/>
                    <a:pt x="3998" y="3971"/>
                  </a:cubicBezTo>
                  <a:cubicBezTo>
                    <a:pt x="3988" y="3993"/>
                    <a:pt x="3988" y="4014"/>
                    <a:pt x="3998" y="4035"/>
                  </a:cubicBezTo>
                  <a:lnTo>
                    <a:pt x="4052" y="4088"/>
                  </a:lnTo>
                  <a:cubicBezTo>
                    <a:pt x="4062" y="4099"/>
                    <a:pt x="4073" y="4099"/>
                    <a:pt x="4083" y="4099"/>
                  </a:cubicBezTo>
                  <a:cubicBezTo>
                    <a:pt x="4094" y="4099"/>
                    <a:pt x="4104" y="4099"/>
                    <a:pt x="4115" y="4088"/>
                  </a:cubicBezTo>
                  <a:cubicBezTo>
                    <a:pt x="4125" y="4077"/>
                    <a:pt x="4125" y="4046"/>
                    <a:pt x="4115" y="4035"/>
                  </a:cubicBezTo>
                  <a:lnTo>
                    <a:pt x="4062" y="3971"/>
                  </a:lnTo>
                  <a:cubicBezTo>
                    <a:pt x="4051" y="3966"/>
                    <a:pt x="4041" y="3964"/>
                    <a:pt x="4030" y="3964"/>
                  </a:cubicBezTo>
                  <a:close/>
                  <a:moveTo>
                    <a:pt x="4311" y="4250"/>
                  </a:moveTo>
                  <a:cubicBezTo>
                    <a:pt x="4301" y="4250"/>
                    <a:pt x="4290" y="4253"/>
                    <a:pt x="4285" y="4258"/>
                  </a:cubicBezTo>
                  <a:cubicBezTo>
                    <a:pt x="4264" y="4279"/>
                    <a:pt x="4264" y="4301"/>
                    <a:pt x="4285" y="4311"/>
                  </a:cubicBezTo>
                  <a:lnTo>
                    <a:pt x="4338" y="4374"/>
                  </a:lnTo>
                  <a:cubicBezTo>
                    <a:pt x="4349" y="4385"/>
                    <a:pt x="4359" y="4385"/>
                    <a:pt x="4370" y="4385"/>
                  </a:cubicBezTo>
                  <a:cubicBezTo>
                    <a:pt x="4380" y="4385"/>
                    <a:pt x="4391" y="4385"/>
                    <a:pt x="4401" y="4374"/>
                  </a:cubicBezTo>
                  <a:cubicBezTo>
                    <a:pt x="4412" y="4353"/>
                    <a:pt x="4412" y="4332"/>
                    <a:pt x="4401" y="4311"/>
                  </a:cubicBezTo>
                  <a:lnTo>
                    <a:pt x="4338" y="4258"/>
                  </a:lnTo>
                  <a:cubicBezTo>
                    <a:pt x="4333" y="4253"/>
                    <a:pt x="4322" y="4250"/>
                    <a:pt x="4311" y="4250"/>
                  </a:cubicBezTo>
                  <a:close/>
                  <a:moveTo>
                    <a:pt x="4598" y="4528"/>
                  </a:moveTo>
                  <a:cubicBezTo>
                    <a:pt x="4587" y="4528"/>
                    <a:pt x="4576" y="4533"/>
                    <a:pt x="4571" y="4544"/>
                  </a:cubicBezTo>
                  <a:cubicBezTo>
                    <a:pt x="4550" y="4555"/>
                    <a:pt x="4550" y="4586"/>
                    <a:pt x="4571" y="4598"/>
                  </a:cubicBezTo>
                  <a:lnTo>
                    <a:pt x="4624" y="4661"/>
                  </a:lnTo>
                  <a:cubicBezTo>
                    <a:pt x="4635" y="4661"/>
                    <a:pt x="4646" y="4671"/>
                    <a:pt x="4656" y="4671"/>
                  </a:cubicBezTo>
                  <a:cubicBezTo>
                    <a:pt x="4667" y="4671"/>
                    <a:pt x="4677" y="4661"/>
                    <a:pt x="4688" y="4661"/>
                  </a:cubicBezTo>
                  <a:cubicBezTo>
                    <a:pt x="4698" y="4640"/>
                    <a:pt x="4698" y="4619"/>
                    <a:pt x="4688" y="4598"/>
                  </a:cubicBezTo>
                  <a:lnTo>
                    <a:pt x="4624" y="4544"/>
                  </a:lnTo>
                  <a:cubicBezTo>
                    <a:pt x="4619" y="4533"/>
                    <a:pt x="4608" y="4528"/>
                    <a:pt x="4598" y="4528"/>
                  </a:cubicBezTo>
                  <a:close/>
                  <a:moveTo>
                    <a:pt x="4884" y="4812"/>
                  </a:moveTo>
                  <a:cubicBezTo>
                    <a:pt x="4873" y="4812"/>
                    <a:pt x="4863" y="4815"/>
                    <a:pt x="4858" y="4820"/>
                  </a:cubicBezTo>
                  <a:cubicBezTo>
                    <a:pt x="4836" y="4841"/>
                    <a:pt x="4836" y="4862"/>
                    <a:pt x="4858" y="4883"/>
                  </a:cubicBezTo>
                  <a:lnTo>
                    <a:pt x="4910" y="4937"/>
                  </a:lnTo>
                  <a:cubicBezTo>
                    <a:pt x="4921" y="4947"/>
                    <a:pt x="4931" y="4947"/>
                    <a:pt x="4943" y="4947"/>
                  </a:cubicBezTo>
                  <a:cubicBezTo>
                    <a:pt x="4953" y="4947"/>
                    <a:pt x="4964" y="4947"/>
                    <a:pt x="4964" y="4937"/>
                  </a:cubicBezTo>
                  <a:cubicBezTo>
                    <a:pt x="4985" y="4926"/>
                    <a:pt x="4985" y="4894"/>
                    <a:pt x="4964" y="4883"/>
                  </a:cubicBezTo>
                  <a:lnTo>
                    <a:pt x="4910" y="4820"/>
                  </a:lnTo>
                  <a:cubicBezTo>
                    <a:pt x="4905" y="4815"/>
                    <a:pt x="4895" y="4812"/>
                    <a:pt x="4884" y="4812"/>
                  </a:cubicBezTo>
                  <a:close/>
                  <a:moveTo>
                    <a:pt x="5165" y="5098"/>
                  </a:moveTo>
                  <a:cubicBezTo>
                    <a:pt x="5155" y="5098"/>
                    <a:pt x="5144" y="5101"/>
                    <a:pt x="5133" y="5107"/>
                  </a:cubicBezTo>
                  <a:cubicBezTo>
                    <a:pt x="5122" y="5128"/>
                    <a:pt x="5122" y="5149"/>
                    <a:pt x="5133" y="5170"/>
                  </a:cubicBezTo>
                  <a:lnTo>
                    <a:pt x="5197" y="5223"/>
                  </a:lnTo>
                  <a:cubicBezTo>
                    <a:pt x="5207" y="5234"/>
                    <a:pt x="5218" y="5234"/>
                    <a:pt x="5228" y="5234"/>
                  </a:cubicBezTo>
                  <a:cubicBezTo>
                    <a:pt x="5239" y="5234"/>
                    <a:pt x="5239" y="5234"/>
                    <a:pt x="5250" y="5223"/>
                  </a:cubicBezTo>
                  <a:cubicBezTo>
                    <a:pt x="5271" y="5202"/>
                    <a:pt x="5271" y="5180"/>
                    <a:pt x="5250" y="5159"/>
                  </a:cubicBezTo>
                  <a:lnTo>
                    <a:pt x="5197" y="5107"/>
                  </a:lnTo>
                  <a:cubicBezTo>
                    <a:pt x="5186" y="5101"/>
                    <a:pt x="5176" y="5098"/>
                    <a:pt x="5165" y="5098"/>
                  </a:cubicBezTo>
                  <a:close/>
                  <a:moveTo>
                    <a:pt x="5451" y="5377"/>
                  </a:moveTo>
                  <a:cubicBezTo>
                    <a:pt x="5441" y="5377"/>
                    <a:pt x="5430" y="5382"/>
                    <a:pt x="5419" y="5392"/>
                  </a:cubicBezTo>
                  <a:cubicBezTo>
                    <a:pt x="5409" y="5404"/>
                    <a:pt x="5409" y="5435"/>
                    <a:pt x="5419" y="5446"/>
                  </a:cubicBezTo>
                  <a:lnTo>
                    <a:pt x="5483" y="5510"/>
                  </a:lnTo>
                  <a:cubicBezTo>
                    <a:pt x="5483" y="5510"/>
                    <a:pt x="5494" y="5520"/>
                    <a:pt x="5504" y="5520"/>
                  </a:cubicBezTo>
                  <a:cubicBezTo>
                    <a:pt x="5515" y="5520"/>
                    <a:pt x="5525" y="5510"/>
                    <a:pt x="5536" y="5510"/>
                  </a:cubicBezTo>
                  <a:cubicBezTo>
                    <a:pt x="5558" y="5488"/>
                    <a:pt x="5558" y="5467"/>
                    <a:pt x="5536" y="5446"/>
                  </a:cubicBezTo>
                  <a:lnTo>
                    <a:pt x="5483" y="5392"/>
                  </a:lnTo>
                  <a:cubicBezTo>
                    <a:pt x="5472" y="5382"/>
                    <a:pt x="5462" y="5377"/>
                    <a:pt x="5451" y="5377"/>
                  </a:cubicBezTo>
                  <a:close/>
                  <a:moveTo>
                    <a:pt x="5738" y="5663"/>
                  </a:moveTo>
                  <a:cubicBezTo>
                    <a:pt x="5727" y="5663"/>
                    <a:pt x="5717" y="5669"/>
                    <a:pt x="5706" y="5679"/>
                  </a:cubicBezTo>
                  <a:cubicBezTo>
                    <a:pt x="5695" y="5689"/>
                    <a:pt x="5695" y="5711"/>
                    <a:pt x="5706" y="5732"/>
                  </a:cubicBezTo>
                  <a:lnTo>
                    <a:pt x="5759" y="5785"/>
                  </a:lnTo>
                  <a:cubicBezTo>
                    <a:pt x="5770" y="5795"/>
                    <a:pt x="5780" y="5795"/>
                    <a:pt x="5791" y="5795"/>
                  </a:cubicBezTo>
                  <a:cubicBezTo>
                    <a:pt x="5801" y="5795"/>
                    <a:pt x="5812" y="5795"/>
                    <a:pt x="5822" y="5785"/>
                  </a:cubicBezTo>
                  <a:cubicBezTo>
                    <a:pt x="5833" y="5774"/>
                    <a:pt x="5833" y="5743"/>
                    <a:pt x="5822" y="5732"/>
                  </a:cubicBezTo>
                  <a:lnTo>
                    <a:pt x="5770" y="5679"/>
                  </a:lnTo>
                  <a:cubicBezTo>
                    <a:pt x="5759" y="5669"/>
                    <a:pt x="5749" y="5663"/>
                    <a:pt x="5738" y="5663"/>
                  </a:cubicBezTo>
                  <a:close/>
                  <a:moveTo>
                    <a:pt x="6019" y="5947"/>
                  </a:moveTo>
                  <a:cubicBezTo>
                    <a:pt x="6008" y="5947"/>
                    <a:pt x="5998" y="5949"/>
                    <a:pt x="5992" y="5955"/>
                  </a:cubicBezTo>
                  <a:cubicBezTo>
                    <a:pt x="5971" y="5976"/>
                    <a:pt x="5971" y="5997"/>
                    <a:pt x="5992" y="6019"/>
                  </a:cubicBezTo>
                  <a:lnTo>
                    <a:pt x="6045" y="6071"/>
                  </a:lnTo>
                  <a:cubicBezTo>
                    <a:pt x="6056" y="6082"/>
                    <a:pt x="6067" y="6082"/>
                    <a:pt x="6077" y="6082"/>
                  </a:cubicBezTo>
                  <a:cubicBezTo>
                    <a:pt x="6088" y="6082"/>
                    <a:pt x="6098" y="6082"/>
                    <a:pt x="6109" y="6071"/>
                  </a:cubicBezTo>
                  <a:cubicBezTo>
                    <a:pt x="6119" y="6050"/>
                    <a:pt x="6119" y="6029"/>
                    <a:pt x="6109" y="6019"/>
                  </a:cubicBezTo>
                  <a:lnTo>
                    <a:pt x="6045" y="5955"/>
                  </a:lnTo>
                  <a:cubicBezTo>
                    <a:pt x="6040" y="5949"/>
                    <a:pt x="6029" y="5947"/>
                    <a:pt x="6019" y="59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16"/>
            <p:cNvSpPr/>
            <p:nvPr/>
          </p:nvSpPr>
          <p:spPr>
            <a:xfrm>
              <a:off x="3906100" y="365175"/>
              <a:ext cx="2950" cy="2875"/>
            </a:xfrm>
            <a:custGeom>
              <a:rect b="b" l="l" r="r" t="t"/>
              <a:pathLst>
                <a:path extrusionOk="0" h="115" w="118">
                  <a:moveTo>
                    <a:pt x="43" y="1"/>
                  </a:moveTo>
                  <a:cubicBezTo>
                    <a:pt x="32" y="1"/>
                    <a:pt x="22" y="3"/>
                    <a:pt x="11" y="9"/>
                  </a:cubicBezTo>
                  <a:cubicBezTo>
                    <a:pt x="1" y="30"/>
                    <a:pt x="1" y="51"/>
                    <a:pt x="11" y="72"/>
                  </a:cubicBezTo>
                  <a:lnTo>
                    <a:pt x="43" y="104"/>
                  </a:lnTo>
                  <a:cubicBezTo>
                    <a:pt x="54" y="104"/>
                    <a:pt x="65" y="115"/>
                    <a:pt x="75" y="115"/>
                  </a:cubicBezTo>
                  <a:cubicBezTo>
                    <a:pt x="86" y="115"/>
                    <a:pt x="96" y="104"/>
                    <a:pt x="96" y="104"/>
                  </a:cubicBezTo>
                  <a:cubicBezTo>
                    <a:pt x="117" y="83"/>
                    <a:pt x="117" y="62"/>
                    <a:pt x="96" y="41"/>
                  </a:cubicBezTo>
                  <a:lnTo>
                    <a:pt x="75" y="9"/>
                  </a:lnTo>
                  <a:cubicBezTo>
                    <a:pt x="64" y="3"/>
                    <a:pt x="5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16"/>
            <p:cNvSpPr/>
            <p:nvPr/>
          </p:nvSpPr>
          <p:spPr>
            <a:xfrm>
              <a:off x="4060150" y="518375"/>
              <a:ext cx="18575" cy="18575"/>
            </a:xfrm>
            <a:custGeom>
              <a:rect b="b" l="l" r="r" t="t"/>
              <a:pathLst>
                <a:path extrusionOk="0" h="743" w="743">
                  <a:moveTo>
                    <a:pt x="743" y="0"/>
                  </a:moveTo>
                  <a:lnTo>
                    <a:pt x="0" y="743"/>
                  </a:lnTo>
                  <a:lnTo>
                    <a:pt x="0" y="743"/>
                  </a:lnTo>
                  <a:lnTo>
                    <a:pt x="605" y="604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16"/>
            <p:cNvSpPr/>
            <p:nvPr/>
          </p:nvSpPr>
          <p:spPr>
            <a:xfrm>
              <a:off x="3899225" y="358225"/>
              <a:ext cx="18575" cy="18850"/>
            </a:xfrm>
            <a:custGeom>
              <a:rect b="b" l="l" r="r" t="t"/>
              <a:pathLst>
                <a:path extrusionOk="0" h="754" w="743">
                  <a:moveTo>
                    <a:pt x="743" y="1"/>
                  </a:moveTo>
                  <a:lnTo>
                    <a:pt x="138" y="138"/>
                  </a:lnTo>
                  <a:lnTo>
                    <a:pt x="0" y="743"/>
                  </a:lnTo>
                  <a:lnTo>
                    <a:pt x="0" y="753"/>
                  </a:lnTo>
                  <a:lnTo>
                    <a:pt x="7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16"/>
            <p:cNvSpPr/>
            <p:nvPr/>
          </p:nvSpPr>
          <p:spPr>
            <a:xfrm>
              <a:off x="3990675" y="431925"/>
              <a:ext cx="46150" cy="21500"/>
            </a:xfrm>
            <a:custGeom>
              <a:rect b="b" l="l" r="r" t="t"/>
              <a:pathLst>
                <a:path extrusionOk="0" h="860" w="1846">
                  <a:moveTo>
                    <a:pt x="1803" y="1"/>
                  </a:moveTo>
                  <a:cubicBezTo>
                    <a:pt x="1125" y="1"/>
                    <a:pt x="478" y="287"/>
                    <a:pt x="22" y="796"/>
                  </a:cubicBezTo>
                  <a:cubicBezTo>
                    <a:pt x="1" y="807"/>
                    <a:pt x="12" y="838"/>
                    <a:pt x="22" y="849"/>
                  </a:cubicBezTo>
                  <a:cubicBezTo>
                    <a:pt x="33" y="859"/>
                    <a:pt x="43" y="859"/>
                    <a:pt x="54" y="859"/>
                  </a:cubicBezTo>
                  <a:cubicBezTo>
                    <a:pt x="64" y="859"/>
                    <a:pt x="75" y="859"/>
                    <a:pt x="85" y="849"/>
                  </a:cubicBezTo>
                  <a:cubicBezTo>
                    <a:pt x="521" y="361"/>
                    <a:pt x="1146" y="86"/>
                    <a:pt x="1803" y="86"/>
                  </a:cubicBezTo>
                  <a:cubicBezTo>
                    <a:pt x="1825" y="86"/>
                    <a:pt x="1846" y="64"/>
                    <a:pt x="1846" y="43"/>
                  </a:cubicBezTo>
                  <a:cubicBezTo>
                    <a:pt x="1846" y="22"/>
                    <a:pt x="1825" y="1"/>
                    <a:pt x="1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16"/>
            <p:cNvSpPr/>
            <p:nvPr/>
          </p:nvSpPr>
          <p:spPr>
            <a:xfrm>
              <a:off x="3595900" y="420000"/>
              <a:ext cx="218225" cy="1875"/>
            </a:xfrm>
            <a:custGeom>
              <a:rect b="b" l="l" r="r" t="t"/>
              <a:pathLst>
                <a:path extrusionOk="0" h="75" w="8729">
                  <a:moveTo>
                    <a:pt x="43" y="0"/>
                  </a:moveTo>
                  <a:cubicBezTo>
                    <a:pt x="22" y="0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128" y="75"/>
                  </a:lnTo>
                  <a:cubicBezTo>
                    <a:pt x="149" y="75"/>
                    <a:pt x="171" y="64"/>
                    <a:pt x="171" y="43"/>
                  </a:cubicBezTo>
                  <a:cubicBezTo>
                    <a:pt x="171" y="11"/>
                    <a:pt x="149" y="0"/>
                    <a:pt x="128" y="0"/>
                  </a:cubicBezTo>
                  <a:close/>
                  <a:moveTo>
                    <a:pt x="456" y="0"/>
                  </a:moveTo>
                  <a:cubicBezTo>
                    <a:pt x="425" y="0"/>
                    <a:pt x="414" y="11"/>
                    <a:pt x="414" y="43"/>
                  </a:cubicBezTo>
                  <a:cubicBezTo>
                    <a:pt x="414" y="64"/>
                    <a:pt x="425" y="75"/>
                    <a:pt x="456" y="75"/>
                  </a:cubicBezTo>
                  <a:lnTo>
                    <a:pt x="531" y="75"/>
                  </a:lnTo>
                  <a:cubicBezTo>
                    <a:pt x="552" y="75"/>
                    <a:pt x="574" y="64"/>
                    <a:pt x="574" y="43"/>
                  </a:cubicBezTo>
                  <a:cubicBezTo>
                    <a:pt x="574" y="11"/>
                    <a:pt x="552" y="0"/>
                    <a:pt x="531" y="0"/>
                  </a:cubicBezTo>
                  <a:close/>
                  <a:moveTo>
                    <a:pt x="859" y="0"/>
                  </a:moveTo>
                  <a:cubicBezTo>
                    <a:pt x="838" y="0"/>
                    <a:pt x="817" y="11"/>
                    <a:pt x="817" y="43"/>
                  </a:cubicBezTo>
                  <a:cubicBezTo>
                    <a:pt x="817" y="64"/>
                    <a:pt x="838" y="75"/>
                    <a:pt x="859" y="75"/>
                  </a:cubicBezTo>
                  <a:lnTo>
                    <a:pt x="944" y="75"/>
                  </a:lnTo>
                  <a:cubicBezTo>
                    <a:pt x="966" y="75"/>
                    <a:pt x="987" y="64"/>
                    <a:pt x="987" y="43"/>
                  </a:cubicBezTo>
                  <a:cubicBezTo>
                    <a:pt x="987" y="11"/>
                    <a:pt x="966" y="0"/>
                    <a:pt x="944" y="0"/>
                  </a:cubicBezTo>
                  <a:close/>
                  <a:moveTo>
                    <a:pt x="1262" y="0"/>
                  </a:moveTo>
                  <a:cubicBezTo>
                    <a:pt x="1241" y="0"/>
                    <a:pt x="1231" y="11"/>
                    <a:pt x="1231" y="43"/>
                  </a:cubicBezTo>
                  <a:cubicBezTo>
                    <a:pt x="1231" y="64"/>
                    <a:pt x="1241" y="75"/>
                    <a:pt x="1262" y="75"/>
                  </a:cubicBezTo>
                  <a:lnTo>
                    <a:pt x="1347" y="75"/>
                  </a:lnTo>
                  <a:cubicBezTo>
                    <a:pt x="1369" y="75"/>
                    <a:pt x="1390" y="64"/>
                    <a:pt x="1390" y="43"/>
                  </a:cubicBezTo>
                  <a:cubicBezTo>
                    <a:pt x="1390" y="11"/>
                    <a:pt x="1369" y="0"/>
                    <a:pt x="1347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11"/>
                    <a:pt x="1634" y="43"/>
                  </a:cubicBezTo>
                  <a:cubicBezTo>
                    <a:pt x="1634" y="64"/>
                    <a:pt x="1655" y="75"/>
                    <a:pt x="1676" y="75"/>
                  </a:cubicBezTo>
                  <a:lnTo>
                    <a:pt x="1761" y="75"/>
                  </a:lnTo>
                  <a:cubicBezTo>
                    <a:pt x="1783" y="75"/>
                    <a:pt x="1793" y="64"/>
                    <a:pt x="1793" y="43"/>
                  </a:cubicBezTo>
                  <a:cubicBezTo>
                    <a:pt x="1793" y="11"/>
                    <a:pt x="1783" y="0"/>
                    <a:pt x="176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47" y="11"/>
                    <a:pt x="2047" y="43"/>
                  </a:cubicBezTo>
                  <a:cubicBezTo>
                    <a:pt x="2047" y="64"/>
                    <a:pt x="2058" y="75"/>
                    <a:pt x="2079" y="75"/>
                  </a:cubicBezTo>
                  <a:lnTo>
                    <a:pt x="2164" y="75"/>
                  </a:lnTo>
                  <a:cubicBezTo>
                    <a:pt x="2186" y="75"/>
                    <a:pt x="2207" y="64"/>
                    <a:pt x="2207" y="43"/>
                  </a:cubicBezTo>
                  <a:cubicBezTo>
                    <a:pt x="2207" y="11"/>
                    <a:pt x="2186" y="0"/>
                    <a:pt x="2164" y="0"/>
                  </a:cubicBezTo>
                  <a:close/>
                  <a:moveTo>
                    <a:pt x="2493" y="0"/>
                  </a:moveTo>
                  <a:cubicBezTo>
                    <a:pt x="2471" y="0"/>
                    <a:pt x="2450" y="11"/>
                    <a:pt x="2450" y="43"/>
                  </a:cubicBezTo>
                  <a:cubicBezTo>
                    <a:pt x="2450" y="64"/>
                    <a:pt x="2471" y="75"/>
                    <a:pt x="2493" y="75"/>
                  </a:cubicBezTo>
                  <a:lnTo>
                    <a:pt x="2577" y="75"/>
                  </a:lnTo>
                  <a:cubicBezTo>
                    <a:pt x="2599" y="75"/>
                    <a:pt x="2610" y="64"/>
                    <a:pt x="2610" y="43"/>
                  </a:cubicBezTo>
                  <a:cubicBezTo>
                    <a:pt x="2610" y="11"/>
                    <a:pt x="2599" y="0"/>
                    <a:pt x="2577" y="0"/>
                  </a:cubicBezTo>
                  <a:close/>
                  <a:moveTo>
                    <a:pt x="2896" y="0"/>
                  </a:moveTo>
                  <a:cubicBezTo>
                    <a:pt x="2874" y="0"/>
                    <a:pt x="2864" y="11"/>
                    <a:pt x="2864" y="43"/>
                  </a:cubicBezTo>
                  <a:cubicBezTo>
                    <a:pt x="2864" y="64"/>
                    <a:pt x="2874" y="75"/>
                    <a:pt x="2896" y="75"/>
                  </a:cubicBezTo>
                  <a:lnTo>
                    <a:pt x="2980" y="75"/>
                  </a:lnTo>
                  <a:cubicBezTo>
                    <a:pt x="3002" y="75"/>
                    <a:pt x="3023" y="64"/>
                    <a:pt x="3023" y="43"/>
                  </a:cubicBezTo>
                  <a:cubicBezTo>
                    <a:pt x="3023" y="11"/>
                    <a:pt x="3002" y="0"/>
                    <a:pt x="2980" y="0"/>
                  </a:cubicBezTo>
                  <a:close/>
                  <a:moveTo>
                    <a:pt x="3310" y="0"/>
                  </a:moveTo>
                  <a:cubicBezTo>
                    <a:pt x="3288" y="0"/>
                    <a:pt x="3267" y="11"/>
                    <a:pt x="3267" y="43"/>
                  </a:cubicBezTo>
                  <a:cubicBezTo>
                    <a:pt x="3267" y="64"/>
                    <a:pt x="3288" y="75"/>
                    <a:pt x="3310" y="75"/>
                  </a:cubicBezTo>
                  <a:lnTo>
                    <a:pt x="3395" y="75"/>
                  </a:lnTo>
                  <a:cubicBezTo>
                    <a:pt x="3416" y="75"/>
                    <a:pt x="3426" y="64"/>
                    <a:pt x="3426" y="43"/>
                  </a:cubicBezTo>
                  <a:cubicBezTo>
                    <a:pt x="3426" y="11"/>
                    <a:pt x="3416" y="0"/>
                    <a:pt x="3395" y="0"/>
                  </a:cubicBezTo>
                  <a:close/>
                  <a:moveTo>
                    <a:pt x="3713" y="0"/>
                  </a:moveTo>
                  <a:cubicBezTo>
                    <a:pt x="3691" y="0"/>
                    <a:pt x="3670" y="11"/>
                    <a:pt x="3670" y="43"/>
                  </a:cubicBezTo>
                  <a:cubicBezTo>
                    <a:pt x="3670" y="64"/>
                    <a:pt x="3691" y="75"/>
                    <a:pt x="3713" y="75"/>
                  </a:cubicBezTo>
                  <a:lnTo>
                    <a:pt x="3798" y="75"/>
                  </a:lnTo>
                  <a:cubicBezTo>
                    <a:pt x="3819" y="75"/>
                    <a:pt x="3840" y="64"/>
                    <a:pt x="3840" y="43"/>
                  </a:cubicBezTo>
                  <a:cubicBezTo>
                    <a:pt x="3840" y="11"/>
                    <a:pt x="3819" y="0"/>
                    <a:pt x="3798" y="0"/>
                  </a:cubicBezTo>
                  <a:close/>
                  <a:moveTo>
                    <a:pt x="4126" y="0"/>
                  </a:moveTo>
                  <a:cubicBezTo>
                    <a:pt x="4105" y="0"/>
                    <a:pt x="4083" y="11"/>
                    <a:pt x="4083" y="43"/>
                  </a:cubicBezTo>
                  <a:cubicBezTo>
                    <a:pt x="4083" y="64"/>
                    <a:pt x="4105" y="75"/>
                    <a:pt x="4126" y="75"/>
                  </a:cubicBezTo>
                  <a:lnTo>
                    <a:pt x="4201" y="75"/>
                  </a:lnTo>
                  <a:cubicBezTo>
                    <a:pt x="4232" y="75"/>
                    <a:pt x="4243" y="64"/>
                    <a:pt x="4243" y="43"/>
                  </a:cubicBezTo>
                  <a:cubicBezTo>
                    <a:pt x="4243" y="11"/>
                    <a:pt x="4232" y="0"/>
                    <a:pt x="4201" y="0"/>
                  </a:cubicBezTo>
                  <a:close/>
                  <a:moveTo>
                    <a:pt x="4529" y="0"/>
                  </a:moveTo>
                  <a:cubicBezTo>
                    <a:pt x="4508" y="0"/>
                    <a:pt x="4486" y="11"/>
                    <a:pt x="4486" y="43"/>
                  </a:cubicBezTo>
                  <a:cubicBezTo>
                    <a:pt x="4486" y="64"/>
                    <a:pt x="4508" y="75"/>
                    <a:pt x="4529" y="75"/>
                  </a:cubicBezTo>
                  <a:lnTo>
                    <a:pt x="4614" y="75"/>
                  </a:lnTo>
                  <a:cubicBezTo>
                    <a:pt x="4635" y="75"/>
                    <a:pt x="4656" y="64"/>
                    <a:pt x="4656" y="43"/>
                  </a:cubicBezTo>
                  <a:cubicBezTo>
                    <a:pt x="4656" y="11"/>
                    <a:pt x="4635" y="0"/>
                    <a:pt x="4614" y="0"/>
                  </a:cubicBezTo>
                  <a:close/>
                  <a:moveTo>
                    <a:pt x="4943" y="0"/>
                  </a:moveTo>
                  <a:cubicBezTo>
                    <a:pt x="4922" y="0"/>
                    <a:pt x="4900" y="11"/>
                    <a:pt x="4900" y="43"/>
                  </a:cubicBezTo>
                  <a:cubicBezTo>
                    <a:pt x="4900" y="64"/>
                    <a:pt x="4922" y="75"/>
                    <a:pt x="4943" y="75"/>
                  </a:cubicBezTo>
                  <a:lnTo>
                    <a:pt x="5017" y="75"/>
                  </a:lnTo>
                  <a:cubicBezTo>
                    <a:pt x="5038" y="75"/>
                    <a:pt x="5059" y="64"/>
                    <a:pt x="5059" y="43"/>
                  </a:cubicBezTo>
                  <a:cubicBezTo>
                    <a:pt x="5059" y="11"/>
                    <a:pt x="5038" y="0"/>
                    <a:pt x="5017" y="0"/>
                  </a:cubicBezTo>
                  <a:close/>
                  <a:moveTo>
                    <a:pt x="5346" y="0"/>
                  </a:moveTo>
                  <a:cubicBezTo>
                    <a:pt x="5325" y="0"/>
                    <a:pt x="5303" y="11"/>
                    <a:pt x="5303" y="43"/>
                  </a:cubicBezTo>
                  <a:cubicBezTo>
                    <a:pt x="5303" y="64"/>
                    <a:pt x="5325" y="75"/>
                    <a:pt x="5346" y="75"/>
                  </a:cubicBezTo>
                  <a:lnTo>
                    <a:pt x="5431" y="75"/>
                  </a:lnTo>
                  <a:cubicBezTo>
                    <a:pt x="5452" y="75"/>
                    <a:pt x="5473" y="64"/>
                    <a:pt x="5473" y="43"/>
                  </a:cubicBezTo>
                  <a:cubicBezTo>
                    <a:pt x="5473" y="11"/>
                    <a:pt x="5452" y="0"/>
                    <a:pt x="5431" y="0"/>
                  </a:cubicBezTo>
                  <a:close/>
                  <a:moveTo>
                    <a:pt x="5759" y="0"/>
                  </a:moveTo>
                  <a:cubicBezTo>
                    <a:pt x="5728" y="0"/>
                    <a:pt x="5717" y="11"/>
                    <a:pt x="5717" y="43"/>
                  </a:cubicBezTo>
                  <a:cubicBezTo>
                    <a:pt x="5717" y="64"/>
                    <a:pt x="5728" y="75"/>
                    <a:pt x="5759" y="75"/>
                  </a:cubicBezTo>
                  <a:lnTo>
                    <a:pt x="5834" y="75"/>
                  </a:lnTo>
                  <a:cubicBezTo>
                    <a:pt x="5855" y="75"/>
                    <a:pt x="5876" y="64"/>
                    <a:pt x="5876" y="43"/>
                  </a:cubicBezTo>
                  <a:cubicBezTo>
                    <a:pt x="5876" y="11"/>
                    <a:pt x="5855" y="0"/>
                    <a:pt x="5834" y="0"/>
                  </a:cubicBezTo>
                  <a:close/>
                  <a:moveTo>
                    <a:pt x="6162" y="0"/>
                  </a:moveTo>
                  <a:cubicBezTo>
                    <a:pt x="6141" y="0"/>
                    <a:pt x="6120" y="11"/>
                    <a:pt x="6120" y="43"/>
                  </a:cubicBezTo>
                  <a:cubicBezTo>
                    <a:pt x="6120" y="64"/>
                    <a:pt x="6141" y="75"/>
                    <a:pt x="6162" y="75"/>
                  </a:cubicBezTo>
                  <a:lnTo>
                    <a:pt x="6247" y="75"/>
                  </a:lnTo>
                  <a:cubicBezTo>
                    <a:pt x="6268" y="75"/>
                    <a:pt x="6289" y="64"/>
                    <a:pt x="6289" y="43"/>
                  </a:cubicBezTo>
                  <a:cubicBezTo>
                    <a:pt x="6289" y="11"/>
                    <a:pt x="6268" y="0"/>
                    <a:pt x="6247" y="0"/>
                  </a:cubicBezTo>
                  <a:close/>
                  <a:moveTo>
                    <a:pt x="6576" y="0"/>
                  </a:moveTo>
                  <a:cubicBezTo>
                    <a:pt x="6544" y="0"/>
                    <a:pt x="6534" y="11"/>
                    <a:pt x="6534" y="43"/>
                  </a:cubicBezTo>
                  <a:cubicBezTo>
                    <a:pt x="6534" y="64"/>
                    <a:pt x="6544" y="75"/>
                    <a:pt x="6576" y="75"/>
                  </a:cubicBezTo>
                  <a:lnTo>
                    <a:pt x="6650" y="75"/>
                  </a:lnTo>
                  <a:cubicBezTo>
                    <a:pt x="6671" y="75"/>
                    <a:pt x="6692" y="64"/>
                    <a:pt x="6692" y="43"/>
                  </a:cubicBezTo>
                  <a:cubicBezTo>
                    <a:pt x="6692" y="11"/>
                    <a:pt x="6671" y="0"/>
                    <a:pt x="6650" y="0"/>
                  </a:cubicBezTo>
                  <a:close/>
                  <a:moveTo>
                    <a:pt x="6979" y="0"/>
                  </a:moveTo>
                  <a:cubicBezTo>
                    <a:pt x="6958" y="0"/>
                    <a:pt x="6937" y="11"/>
                    <a:pt x="6937" y="43"/>
                  </a:cubicBezTo>
                  <a:cubicBezTo>
                    <a:pt x="6937" y="64"/>
                    <a:pt x="6958" y="75"/>
                    <a:pt x="6979" y="75"/>
                  </a:cubicBezTo>
                  <a:lnTo>
                    <a:pt x="7064" y="75"/>
                  </a:lnTo>
                  <a:cubicBezTo>
                    <a:pt x="7085" y="75"/>
                    <a:pt x="7106" y="64"/>
                    <a:pt x="7106" y="43"/>
                  </a:cubicBezTo>
                  <a:cubicBezTo>
                    <a:pt x="7106" y="11"/>
                    <a:pt x="7085" y="0"/>
                    <a:pt x="7064" y="0"/>
                  </a:cubicBezTo>
                  <a:close/>
                  <a:moveTo>
                    <a:pt x="7382" y="0"/>
                  </a:moveTo>
                  <a:cubicBezTo>
                    <a:pt x="7361" y="0"/>
                    <a:pt x="7350" y="11"/>
                    <a:pt x="7350" y="43"/>
                  </a:cubicBezTo>
                  <a:cubicBezTo>
                    <a:pt x="7350" y="64"/>
                    <a:pt x="7361" y="75"/>
                    <a:pt x="7382" y="75"/>
                  </a:cubicBezTo>
                  <a:lnTo>
                    <a:pt x="7467" y="75"/>
                  </a:lnTo>
                  <a:cubicBezTo>
                    <a:pt x="7488" y="75"/>
                    <a:pt x="7509" y="64"/>
                    <a:pt x="7509" y="43"/>
                  </a:cubicBezTo>
                  <a:cubicBezTo>
                    <a:pt x="7509" y="11"/>
                    <a:pt x="7488" y="0"/>
                    <a:pt x="7467" y="0"/>
                  </a:cubicBezTo>
                  <a:close/>
                  <a:moveTo>
                    <a:pt x="7795" y="0"/>
                  </a:moveTo>
                  <a:cubicBezTo>
                    <a:pt x="7774" y="0"/>
                    <a:pt x="7753" y="11"/>
                    <a:pt x="7753" y="43"/>
                  </a:cubicBezTo>
                  <a:cubicBezTo>
                    <a:pt x="7753" y="64"/>
                    <a:pt x="7774" y="75"/>
                    <a:pt x="7795" y="75"/>
                  </a:cubicBezTo>
                  <a:lnTo>
                    <a:pt x="7880" y="75"/>
                  </a:lnTo>
                  <a:cubicBezTo>
                    <a:pt x="7901" y="75"/>
                    <a:pt x="7912" y="64"/>
                    <a:pt x="7912" y="43"/>
                  </a:cubicBezTo>
                  <a:cubicBezTo>
                    <a:pt x="7912" y="11"/>
                    <a:pt x="7901" y="0"/>
                    <a:pt x="7880" y="0"/>
                  </a:cubicBezTo>
                  <a:close/>
                  <a:moveTo>
                    <a:pt x="8198" y="0"/>
                  </a:moveTo>
                  <a:cubicBezTo>
                    <a:pt x="8177" y="0"/>
                    <a:pt x="8167" y="11"/>
                    <a:pt x="8167" y="43"/>
                  </a:cubicBezTo>
                  <a:cubicBezTo>
                    <a:pt x="8167" y="64"/>
                    <a:pt x="8177" y="75"/>
                    <a:pt x="8198" y="75"/>
                  </a:cubicBezTo>
                  <a:lnTo>
                    <a:pt x="8283" y="75"/>
                  </a:lnTo>
                  <a:cubicBezTo>
                    <a:pt x="8304" y="75"/>
                    <a:pt x="8326" y="64"/>
                    <a:pt x="8326" y="43"/>
                  </a:cubicBezTo>
                  <a:cubicBezTo>
                    <a:pt x="8326" y="11"/>
                    <a:pt x="8304" y="0"/>
                    <a:pt x="8283" y="0"/>
                  </a:cubicBezTo>
                  <a:close/>
                  <a:moveTo>
                    <a:pt x="8612" y="0"/>
                  </a:moveTo>
                  <a:cubicBezTo>
                    <a:pt x="8591" y="0"/>
                    <a:pt x="8570" y="11"/>
                    <a:pt x="8570" y="43"/>
                  </a:cubicBezTo>
                  <a:cubicBezTo>
                    <a:pt x="8570" y="64"/>
                    <a:pt x="8591" y="75"/>
                    <a:pt x="8612" y="75"/>
                  </a:cubicBezTo>
                  <a:lnTo>
                    <a:pt x="8697" y="75"/>
                  </a:lnTo>
                  <a:cubicBezTo>
                    <a:pt x="8718" y="75"/>
                    <a:pt x="8729" y="64"/>
                    <a:pt x="8729" y="43"/>
                  </a:cubicBezTo>
                  <a:cubicBezTo>
                    <a:pt x="8729" y="11"/>
                    <a:pt x="8718" y="0"/>
                    <a:pt x="8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16"/>
            <p:cNvSpPr/>
            <p:nvPr/>
          </p:nvSpPr>
          <p:spPr>
            <a:xfrm>
              <a:off x="3602275" y="502450"/>
              <a:ext cx="207875" cy="1875"/>
            </a:xfrm>
            <a:custGeom>
              <a:rect b="b" l="l" r="r" t="t"/>
              <a:pathLst>
                <a:path extrusionOk="0" h="75" w="8315">
                  <a:moveTo>
                    <a:pt x="32" y="1"/>
                  </a:moveTo>
                  <a:cubicBezTo>
                    <a:pt x="11" y="1"/>
                    <a:pt x="0" y="11"/>
                    <a:pt x="0" y="43"/>
                  </a:cubicBezTo>
                  <a:cubicBezTo>
                    <a:pt x="0" y="64"/>
                    <a:pt x="11" y="75"/>
                    <a:pt x="32" y="75"/>
                  </a:cubicBezTo>
                  <a:lnTo>
                    <a:pt x="117" y="75"/>
                  </a:lnTo>
                  <a:cubicBezTo>
                    <a:pt x="138" y="75"/>
                    <a:pt x="159" y="64"/>
                    <a:pt x="159" y="43"/>
                  </a:cubicBezTo>
                  <a:cubicBezTo>
                    <a:pt x="159" y="11"/>
                    <a:pt x="138" y="1"/>
                    <a:pt x="117" y="1"/>
                  </a:cubicBezTo>
                  <a:close/>
                  <a:moveTo>
                    <a:pt x="446" y="1"/>
                  </a:moveTo>
                  <a:cubicBezTo>
                    <a:pt x="425" y="1"/>
                    <a:pt x="403" y="11"/>
                    <a:pt x="403" y="43"/>
                  </a:cubicBezTo>
                  <a:cubicBezTo>
                    <a:pt x="403" y="64"/>
                    <a:pt x="425" y="75"/>
                    <a:pt x="446" y="75"/>
                  </a:cubicBezTo>
                  <a:lnTo>
                    <a:pt x="531" y="75"/>
                  </a:lnTo>
                  <a:cubicBezTo>
                    <a:pt x="552" y="75"/>
                    <a:pt x="562" y="64"/>
                    <a:pt x="562" y="43"/>
                  </a:cubicBezTo>
                  <a:cubicBezTo>
                    <a:pt x="562" y="11"/>
                    <a:pt x="552" y="1"/>
                    <a:pt x="531" y="1"/>
                  </a:cubicBezTo>
                  <a:close/>
                  <a:moveTo>
                    <a:pt x="849" y="1"/>
                  </a:moveTo>
                  <a:cubicBezTo>
                    <a:pt x="828" y="1"/>
                    <a:pt x="817" y="11"/>
                    <a:pt x="817" y="43"/>
                  </a:cubicBezTo>
                  <a:cubicBezTo>
                    <a:pt x="817" y="64"/>
                    <a:pt x="828" y="75"/>
                    <a:pt x="849" y="75"/>
                  </a:cubicBezTo>
                  <a:lnTo>
                    <a:pt x="934" y="75"/>
                  </a:lnTo>
                  <a:cubicBezTo>
                    <a:pt x="955" y="75"/>
                    <a:pt x="976" y="64"/>
                    <a:pt x="976" y="43"/>
                  </a:cubicBezTo>
                  <a:cubicBezTo>
                    <a:pt x="976" y="11"/>
                    <a:pt x="955" y="1"/>
                    <a:pt x="934" y="1"/>
                  </a:cubicBezTo>
                  <a:close/>
                  <a:moveTo>
                    <a:pt x="1262" y="1"/>
                  </a:moveTo>
                  <a:cubicBezTo>
                    <a:pt x="1241" y="1"/>
                    <a:pt x="1220" y="11"/>
                    <a:pt x="1220" y="43"/>
                  </a:cubicBezTo>
                  <a:cubicBezTo>
                    <a:pt x="1220" y="64"/>
                    <a:pt x="1241" y="75"/>
                    <a:pt x="1262" y="75"/>
                  </a:cubicBezTo>
                  <a:lnTo>
                    <a:pt x="1347" y="75"/>
                  </a:lnTo>
                  <a:cubicBezTo>
                    <a:pt x="1368" y="75"/>
                    <a:pt x="1379" y="64"/>
                    <a:pt x="1379" y="43"/>
                  </a:cubicBezTo>
                  <a:cubicBezTo>
                    <a:pt x="1379" y="11"/>
                    <a:pt x="1368" y="1"/>
                    <a:pt x="1347" y="1"/>
                  </a:cubicBezTo>
                  <a:close/>
                  <a:moveTo>
                    <a:pt x="1665" y="1"/>
                  </a:moveTo>
                  <a:cubicBezTo>
                    <a:pt x="1644" y="1"/>
                    <a:pt x="1623" y="11"/>
                    <a:pt x="1623" y="43"/>
                  </a:cubicBezTo>
                  <a:cubicBezTo>
                    <a:pt x="1623" y="64"/>
                    <a:pt x="1644" y="75"/>
                    <a:pt x="1665" y="75"/>
                  </a:cubicBezTo>
                  <a:lnTo>
                    <a:pt x="1750" y="75"/>
                  </a:lnTo>
                  <a:cubicBezTo>
                    <a:pt x="1771" y="75"/>
                    <a:pt x="1792" y="64"/>
                    <a:pt x="1792" y="43"/>
                  </a:cubicBezTo>
                  <a:cubicBezTo>
                    <a:pt x="1792" y="11"/>
                    <a:pt x="1771" y="1"/>
                    <a:pt x="1750" y="1"/>
                  </a:cubicBezTo>
                  <a:close/>
                  <a:moveTo>
                    <a:pt x="2079" y="1"/>
                  </a:moveTo>
                  <a:cubicBezTo>
                    <a:pt x="2058" y="1"/>
                    <a:pt x="2037" y="11"/>
                    <a:pt x="2037" y="43"/>
                  </a:cubicBezTo>
                  <a:cubicBezTo>
                    <a:pt x="2037" y="64"/>
                    <a:pt x="2058" y="75"/>
                    <a:pt x="2079" y="75"/>
                  </a:cubicBezTo>
                  <a:lnTo>
                    <a:pt x="2153" y="75"/>
                  </a:lnTo>
                  <a:cubicBezTo>
                    <a:pt x="2185" y="75"/>
                    <a:pt x="2195" y="64"/>
                    <a:pt x="2195" y="43"/>
                  </a:cubicBezTo>
                  <a:cubicBezTo>
                    <a:pt x="2195" y="11"/>
                    <a:pt x="2185" y="1"/>
                    <a:pt x="2153" y="1"/>
                  </a:cubicBezTo>
                  <a:close/>
                  <a:moveTo>
                    <a:pt x="2482" y="1"/>
                  </a:moveTo>
                  <a:cubicBezTo>
                    <a:pt x="2461" y="1"/>
                    <a:pt x="2440" y="11"/>
                    <a:pt x="2440" y="43"/>
                  </a:cubicBezTo>
                  <a:cubicBezTo>
                    <a:pt x="2440" y="64"/>
                    <a:pt x="2461" y="75"/>
                    <a:pt x="2482" y="75"/>
                  </a:cubicBezTo>
                  <a:lnTo>
                    <a:pt x="2567" y="75"/>
                  </a:lnTo>
                  <a:cubicBezTo>
                    <a:pt x="2588" y="75"/>
                    <a:pt x="2609" y="64"/>
                    <a:pt x="2609" y="43"/>
                  </a:cubicBezTo>
                  <a:cubicBezTo>
                    <a:pt x="2609" y="11"/>
                    <a:pt x="2588" y="1"/>
                    <a:pt x="2567" y="1"/>
                  </a:cubicBezTo>
                  <a:close/>
                  <a:moveTo>
                    <a:pt x="2895" y="1"/>
                  </a:moveTo>
                  <a:cubicBezTo>
                    <a:pt x="2874" y="1"/>
                    <a:pt x="2853" y="11"/>
                    <a:pt x="2853" y="43"/>
                  </a:cubicBezTo>
                  <a:cubicBezTo>
                    <a:pt x="2853" y="64"/>
                    <a:pt x="2874" y="75"/>
                    <a:pt x="2895" y="75"/>
                  </a:cubicBezTo>
                  <a:lnTo>
                    <a:pt x="2970" y="75"/>
                  </a:lnTo>
                  <a:cubicBezTo>
                    <a:pt x="2991" y="75"/>
                    <a:pt x="3012" y="64"/>
                    <a:pt x="3012" y="43"/>
                  </a:cubicBezTo>
                  <a:cubicBezTo>
                    <a:pt x="3012" y="11"/>
                    <a:pt x="2991" y="1"/>
                    <a:pt x="2970" y="1"/>
                  </a:cubicBezTo>
                  <a:close/>
                  <a:moveTo>
                    <a:pt x="3298" y="1"/>
                  </a:moveTo>
                  <a:cubicBezTo>
                    <a:pt x="3277" y="1"/>
                    <a:pt x="3256" y="11"/>
                    <a:pt x="3256" y="43"/>
                  </a:cubicBezTo>
                  <a:cubicBezTo>
                    <a:pt x="3256" y="64"/>
                    <a:pt x="3277" y="75"/>
                    <a:pt x="3298" y="75"/>
                  </a:cubicBezTo>
                  <a:lnTo>
                    <a:pt x="3383" y="75"/>
                  </a:lnTo>
                  <a:cubicBezTo>
                    <a:pt x="3404" y="75"/>
                    <a:pt x="3425" y="64"/>
                    <a:pt x="3425" y="43"/>
                  </a:cubicBezTo>
                  <a:cubicBezTo>
                    <a:pt x="3425" y="11"/>
                    <a:pt x="3404" y="1"/>
                    <a:pt x="3383" y="1"/>
                  </a:cubicBezTo>
                  <a:close/>
                  <a:moveTo>
                    <a:pt x="3712" y="1"/>
                  </a:moveTo>
                  <a:cubicBezTo>
                    <a:pt x="3680" y="1"/>
                    <a:pt x="3670" y="11"/>
                    <a:pt x="3670" y="43"/>
                  </a:cubicBezTo>
                  <a:cubicBezTo>
                    <a:pt x="3670" y="64"/>
                    <a:pt x="3680" y="75"/>
                    <a:pt x="3712" y="75"/>
                  </a:cubicBezTo>
                  <a:lnTo>
                    <a:pt x="3786" y="75"/>
                  </a:lnTo>
                  <a:cubicBezTo>
                    <a:pt x="3807" y="75"/>
                    <a:pt x="3828" y="64"/>
                    <a:pt x="3828" y="43"/>
                  </a:cubicBezTo>
                  <a:cubicBezTo>
                    <a:pt x="3828" y="11"/>
                    <a:pt x="3807" y="1"/>
                    <a:pt x="3786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73" y="11"/>
                    <a:pt x="4073" y="43"/>
                  </a:cubicBezTo>
                  <a:cubicBezTo>
                    <a:pt x="4073" y="64"/>
                    <a:pt x="4094" y="75"/>
                    <a:pt x="4115" y="75"/>
                  </a:cubicBezTo>
                  <a:lnTo>
                    <a:pt x="4200" y="75"/>
                  </a:lnTo>
                  <a:cubicBezTo>
                    <a:pt x="4221" y="75"/>
                    <a:pt x="4242" y="64"/>
                    <a:pt x="4242" y="43"/>
                  </a:cubicBezTo>
                  <a:cubicBezTo>
                    <a:pt x="4242" y="11"/>
                    <a:pt x="4221" y="1"/>
                    <a:pt x="4200" y="1"/>
                  </a:cubicBezTo>
                  <a:close/>
                  <a:moveTo>
                    <a:pt x="4528" y="1"/>
                  </a:moveTo>
                  <a:cubicBezTo>
                    <a:pt x="4497" y="1"/>
                    <a:pt x="4486" y="11"/>
                    <a:pt x="4486" y="43"/>
                  </a:cubicBezTo>
                  <a:cubicBezTo>
                    <a:pt x="4486" y="64"/>
                    <a:pt x="4497" y="75"/>
                    <a:pt x="4528" y="75"/>
                  </a:cubicBezTo>
                  <a:lnTo>
                    <a:pt x="4603" y="75"/>
                  </a:lnTo>
                  <a:cubicBezTo>
                    <a:pt x="4624" y="75"/>
                    <a:pt x="4645" y="64"/>
                    <a:pt x="4645" y="43"/>
                  </a:cubicBezTo>
                  <a:cubicBezTo>
                    <a:pt x="4645" y="11"/>
                    <a:pt x="4624" y="1"/>
                    <a:pt x="4603" y="1"/>
                  </a:cubicBezTo>
                  <a:close/>
                  <a:moveTo>
                    <a:pt x="4931" y="1"/>
                  </a:moveTo>
                  <a:cubicBezTo>
                    <a:pt x="4910" y="1"/>
                    <a:pt x="4889" y="11"/>
                    <a:pt x="4889" y="43"/>
                  </a:cubicBezTo>
                  <a:cubicBezTo>
                    <a:pt x="4889" y="64"/>
                    <a:pt x="4910" y="75"/>
                    <a:pt x="4931" y="75"/>
                  </a:cubicBezTo>
                  <a:lnTo>
                    <a:pt x="5016" y="75"/>
                  </a:lnTo>
                  <a:cubicBezTo>
                    <a:pt x="5037" y="75"/>
                    <a:pt x="5059" y="64"/>
                    <a:pt x="5059" y="43"/>
                  </a:cubicBezTo>
                  <a:cubicBezTo>
                    <a:pt x="5059" y="11"/>
                    <a:pt x="5037" y="1"/>
                    <a:pt x="5016" y="1"/>
                  </a:cubicBezTo>
                  <a:close/>
                  <a:moveTo>
                    <a:pt x="5334" y="1"/>
                  </a:moveTo>
                  <a:cubicBezTo>
                    <a:pt x="5313" y="1"/>
                    <a:pt x="5303" y="11"/>
                    <a:pt x="5303" y="43"/>
                  </a:cubicBezTo>
                  <a:cubicBezTo>
                    <a:pt x="5303" y="64"/>
                    <a:pt x="5313" y="75"/>
                    <a:pt x="5334" y="75"/>
                  </a:cubicBezTo>
                  <a:lnTo>
                    <a:pt x="5419" y="75"/>
                  </a:lnTo>
                  <a:cubicBezTo>
                    <a:pt x="5440" y="75"/>
                    <a:pt x="5462" y="64"/>
                    <a:pt x="5462" y="43"/>
                  </a:cubicBezTo>
                  <a:cubicBezTo>
                    <a:pt x="5462" y="11"/>
                    <a:pt x="5440" y="1"/>
                    <a:pt x="5419" y="1"/>
                  </a:cubicBezTo>
                  <a:close/>
                  <a:moveTo>
                    <a:pt x="5748" y="1"/>
                  </a:moveTo>
                  <a:cubicBezTo>
                    <a:pt x="5727" y="1"/>
                    <a:pt x="5706" y="11"/>
                    <a:pt x="5706" y="43"/>
                  </a:cubicBezTo>
                  <a:cubicBezTo>
                    <a:pt x="5706" y="64"/>
                    <a:pt x="5727" y="75"/>
                    <a:pt x="5748" y="75"/>
                  </a:cubicBezTo>
                  <a:lnTo>
                    <a:pt x="5833" y="75"/>
                  </a:lnTo>
                  <a:cubicBezTo>
                    <a:pt x="5854" y="75"/>
                    <a:pt x="5865" y="64"/>
                    <a:pt x="5865" y="43"/>
                  </a:cubicBezTo>
                  <a:cubicBezTo>
                    <a:pt x="5865" y="11"/>
                    <a:pt x="5854" y="1"/>
                    <a:pt x="5833" y="1"/>
                  </a:cubicBezTo>
                  <a:close/>
                  <a:moveTo>
                    <a:pt x="6151" y="1"/>
                  </a:moveTo>
                  <a:cubicBezTo>
                    <a:pt x="6130" y="1"/>
                    <a:pt x="6119" y="11"/>
                    <a:pt x="6119" y="43"/>
                  </a:cubicBezTo>
                  <a:cubicBezTo>
                    <a:pt x="6119" y="64"/>
                    <a:pt x="6130" y="75"/>
                    <a:pt x="6151" y="75"/>
                  </a:cubicBezTo>
                  <a:lnTo>
                    <a:pt x="6236" y="75"/>
                  </a:lnTo>
                  <a:cubicBezTo>
                    <a:pt x="6257" y="75"/>
                    <a:pt x="6279" y="64"/>
                    <a:pt x="6279" y="43"/>
                  </a:cubicBezTo>
                  <a:cubicBezTo>
                    <a:pt x="6279" y="11"/>
                    <a:pt x="6257" y="1"/>
                    <a:pt x="6236" y="1"/>
                  </a:cubicBezTo>
                  <a:close/>
                  <a:moveTo>
                    <a:pt x="6565" y="1"/>
                  </a:moveTo>
                  <a:cubicBezTo>
                    <a:pt x="6543" y="1"/>
                    <a:pt x="6522" y="11"/>
                    <a:pt x="6522" y="43"/>
                  </a:cubicBezTo>
                  <a:cubicBezTo>
                    <a:pt x="6522" y="64"/>
                    <a:pt x="6543" y="75"/>
                    <a:pt x="6565" y="75"/>
                  </a:cubicBezTo>
                  <a:lnTo>
                    <a:pt x="6649" y="75"/>
                  </a:lnTo>
                  <a:cubicBezTo>
                    <a:pt x="6671" y="75"/>
                    <a:pt x="6682" y="64"/>
                    <a:pt x="6682" y="43"/>
                  </a:cubicBezTo>
                  <a:cubicBezTo>
                    <a:pt x="6682" y="11"/>
                    <a:pt x="6671" y="1"/>
                    <a:pt x="6649" y="1"/>
                  </a:cubicBezTo>
                  <a:close/>
                  <a:moveTo>
                    <a:pt x="6968" y="1"/>
                  </a:moveTo>
                  <a:cubicBezTo>
                    <a:pt x="6946" y="1"/>
                    <a:pt x="6925" y="11"/>
                    <a:pt x="6925" y="43"/>
                  </a:cubicBezTo>
                  <a:cubicBezTo>
                    <a:pt x="6925" y="64"/>
                    <a:pt x="6946" y="75"/>
                    <a:pt x="6968" y="75"/>
                  </a:cubicBezTo>
                  <a:lnTo>
                    <a:pt x="7052" y="75"/>
                  </a:lnTo>
                  <a:cubicBezTo>
                    <a:pt x="7074" y="75"/>
                    <a:pt x="7095" y="64"/>
                    <a:pt x="7095" y="43"/>
                  </a:cubicBezTo>
                  <a:cubicBezTo>
                    <a:pt x="7095" y="11"/>
                    <a:pt x="7074" y="1"/>
                    <a:pt x="7052" y="1"/>
                  </a:cubicBezTo>
                  <a:close/>
                  <a:moveTo>
                    <a:pt x="7382" y="1"/>
                  </a:moveTo>
                  <a:cubicBezTo>
                    <a:pt x="7360" y="1"/>
                    <a:pt x="7339" y="11"/>
                    <a:pt x="7339" y="43"/>
                  </a:cubicBezTo>
                  <a:cubicBezTo>
                    <a:pt x="7339" y="64"/>
                    <a:pt x="7360" y="75"/>
                    <a:pt x="7382" y="75"/>
                  </a:cubicBezTo>
                  <a:lnTo>
                    <a:pt x="7455" y="75"/>
                  </a:lnTo>
                  <a:cubicBezTo>
                    <a:pt x="7488" y="75"/>
                    <a:pt x="7498" y="64"/>
                    <a:pt x="7498" y="43"/>
                  </a:cubicBezTo>
                  <a:cubicBezTo>
                    <a:pt x="7498" y="11"/>
                    <a:pt x="7488" y="1"/>
                    <a:pt x="7455" y="1"/>
                  </a:cubicBezTo>
                  <a:close/>
                  <a:moveTo>
                    <a:pt x="7785" y="1"/>
                  </a:moveTo>
                  <a:cubicBezTo>
                    <a:pt x="7763" y="1"/>
                    <a:pt x="7742" y="11"/>
                    <a:pt x="7742" y="43"/>
                  </a:cubicBezTo>
                  <a:cubicBezTo>
                    <a:pt x="7742" y="64"/>
                    <a:pt x="7763" y="75"/>
                    <a:pt x="7785" y="75"/>
                  </a:cubicBezTo>
                  <a:lnTo>
                    <a:pt x="7869" y="75"/>
                  </a:lnTo>
                  <a:cubicBezTo>
                    <a:pt x="7891" y="75"/>
                    <a:pt x="7912" y="64"/>
                    <a:pt x="7912" y="43"/>
                  </a:cubicBezTo>
                  <a:cubicBezTo>
                    <a:pt x="7912" y="11"/>
                    <a:pt x="7891" y="1"/>
                    <a:pt x="7869" y="1"/>
                  </a:cubicBezTo>
                  <a:close/>
                  <a:moveTo>
                    <a:pt x="8198" y="1"/>
                  </a:moveTo>
                  <a:cubicBezTo>
                    <a:pt x="8177" y="1"/>
                    <a:pt x="8155" y="11"/>
                    <a:pt x="8155" y="43"/>
                  </a:cubicBezTo>
                  <a:cubicBezTo>
                    <a:pt x="8155" y="64"/>
                    <a:pt x="8177" y="75"/>
                    <a:pt x="8198" y="75"/>
                  </a:cubicBezTo>
                  <a:lnTo>
                    <a:pt x="8272" y="75"/>
                  </a:lnTo>
                  <a:cubicBezTo>
                    <a:pt x="8304" y="75"/>
                    <a:pt x="8315" y="64"/>
                    <a:pt x="8315" y="43"/>
                  </a:cubicBezTo>
                  <a:cubicBezTo>
                    <a:pt x="8315" y="11"/>
                    <a:pt x="8304" y="1"/>
                    <a:pt x="82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16"/>
            <p:cNvSpPr/>
            <p:nvPr/>
          </p:nvSpPr>
          <p:spPr>
            <a:xfrm>
              <a:off x="3351175" y="376775"/>
              <a:ext cx="1900" cy="216375"/>
            </a:xfrm>
            <a:custGeom>
              <a:rect b="b" l="l" r="r" t="t"/>
              <a:pathLst>
                <a:path extrusionOk="0" h="8655" w="76">
                  <a:moveTo>
                    <a:pt x="43" y="1"/>
                  </a:moveTo>
                  <a:cubicBezTo>
                    <a:pt x="12" y="1"/>
                    <a:pt x="1" y="11"/>
                    <a:pt x="1" y="43"/>
                  </a:cubicBezTo>
                  <a:lnTo>
                    <a:pt x="1" y="54"/>
                  </a:lnTo>
                  <a:cubicBezTo>
                    <a:pt x="1" y="75"/>
                    <a:pt x="12" y="96"/>
                    <a:pt x="43" y="96"/>
                  </a:cubicBezTo>
                  <a:cubicBezTo>
                    <a:pt x="64" y="96"/>
                    <a:pt x="75" y="75"/>
                    <a:pt x="75" y="54"/>
                  </a:cubicBezTo>
                  <a:lnTo>
                    <a:pt x="75" y="43"/>
                  </a:lnTo>
                  <a:cubicBezTo>
                    <a:pt x="75" y="11"/>
                    <a:pt x="64" y="1"/>
                    <a:pt x="43" y="1"/>
                  </a:cubicBezTo>
                  <a:close/>
                  <a:moveTo>
                    <a:pt x="43" y="340"/>
                  </a:moveTo>
                  <a:cubicBezTo>
                    <a:pt x="12" y="340"/>
                    <a:pt x="1" y="362"/>
                    <a:pt x="1" y="383"/>
                  </a:cubicBezTo>
                  <a:lnTo>
                    <a:pt x="1" y="457"/>
                  </a:lnTo>
                  <a:cubicBezTo>
                    <a:pt x="1" y="489"/>
                    <a:pt x="12" y="499"/>
                    <a:pt x="43" y="499"/>
                  </a:cubicBezTo>
                  <a:cubicBezTo>
                    <a:pt x="64" y="499"/>
                    <a:pt x="75" y="489"/>
                    <a:pt x="75" y="457"/>
                  </a:cubicBezTo>
                  <a:lnTo>
                    <a:pt x="75" y="383"/>
                  </a:lnTo>
                  <a:cubicBezTo>
                    <a:pt x="75" y="362"/>
                    <a:pt x="64" y="340"/>
                    <a:pt x="43" y="340"/>
                  </a:cubicBezTo>
                  <a:close/>
                  <a:moveTo>
                    <a:pt x="43" y="743"/>
                  </a:moveTo>
                  <a:cubicBezTo>
                    <a:pt x="12" y="743"/>
                    <a:pt x="1" y="765"/>
                    <a:pt x="1" y="786"/>
                  </a:cubicBezTo>
                  <a:lnTo>
                    <a:pt x="1" y="871"/>
                  </a:lnTo>
                  <a:cubicBezTo>
                    <a:pt x="1" y="892"/>
                    <a:pt x="12" y="913"/>
                    <a:pt x="43" y="913"/>
                  </a:cubicBezTo>
                  <a:cubicBezTo>
                    <a:pt x="64" y="913"/>
                    <a:pt x="75" y="892"/>
                    <a:pt x="75" y="871"/>
                  </a:cubicBezTo>
                  <a:lnTo>
                    <a:pt x="75" y="786"/>
                  </a:lnTo>
                  <a:cubicBezTo>
                    <a:pt x="75" y="765"/>
                    <a:pt x="64" y="743"/>
                    <a:pt x="43" y="743"/>
                  </a:cubicBezTo>
                  <a:close/>
                  <a:moveTo>
                    <a:pt x="43" y="1157"/>
                  </a:moveTo>
                  <a:cubicBezTo>
                    <a:pt x="12" y="1157"/>
                    <a:pt x="1" y="1168"/>
                    <a:pt x="1" y="1199"/>
                  </a:cubicBezTo>
                  <a:lnTo>
                    <a:pt x="1" y="1274"/>
                  </a:lnTo>
                  <a:cubicBezTo>
                    <a:pt x="1" y="1295"/>
                    <a:pt x="12" y="1316"/>
                    <a:pt x="43" y="1316"/>
                  </a:cubicBezTo>
                  <a:cubicBezTo>
                    <a:pt x="64" y="1316"/>
                    <a:pt x="75" y="1295"/>
                    <a:pt x="75" y="1274"/>
                  </a:cubicBezTo>
                  <a:lnTo>
                    <a:pt x="75" y="1199"/>
                  </a:lnTo>
                  <a:cubicBezTo>
                    <a:pt x="75" y="1168"/>
                    <a:pt x="64" y="1157"/>
                    <a:pt x="43" y="1157"/>
                  </a:cubicBezTo>
                  <a:close/>
                  <a:moveTo>
                    <a:pt x="43" y="1560"/>
                  </a:moveTo>
                  <a:cubicBezTo>
                    <a:pt x="12" y="1560"/>
                    <a:pt x="1" y="1581"/>
                    <a:pt x="1" y="1602"/>
                  </a:cubicBezTo>
                  <a:lnTo>
                    <a:pt x="1" y="1687"/>
                  </a:lnTo>
                  <a:cubicBezTo>
                    <a:pt x="1" y="1708"/>
                    <a:pt x="12" y="1729"/>
                    <a:pt x="43" y="1729"/>
                  </a:cubicBezTo>
                  <a:cubicBezTo>
                    <a:pt x="64" y="1729"/>
                    <a:pt x="75" y="1708"/>
                    <a:pt x="75" y="1687"/>
                  </a:cubicBezTo>
                  <a:lnTo>
                    <a:pt x="75" y="1602"/>
                  </a:lnTo>
                  <a:cubicBezTo>
                    <a:pt x="75" y="1581"/>
                    <a:pt x="64" y="1560"/>
                    <a:pt x="43" y="1560"/>
                  </a:cubicBezTo>
                  <a:close/>
                  <a:moveTo>
                    <a:pt x="43" y="1974"/>
                  </a:moveTo>
                  <a:cubicBezTo>
                    <a:pt x="12" y="1974"/>
                    <a:pt x="1" y="1984"/>
                    <a:pt x="1" y="2016"/>
                  </a:cubicBezTo>
                  <a:lnTo>
                    <a:pt x="1" y="2090"/>
                  </a:lnTo>
                  <a:cubicBezTo>
                    <a:pt x="1" y="2111"/>
                    <a:pt x="12" y="2132"/>
                    <a:pt x="43" y="2132"/>
                  </a:cubicBezTo>
                  <a:cubicBezTo>
                    <a:pt x="64" y="2132"/>
                    <a:pt x="75" y="2111"/>
                    <a:pt x="75" y="2090"/>
                  </a:cubicBezTo>
                  <a:lnTo>
                    <a:pt x="75" y="2016"/>
                  </a:lnTo>
                  <a:cubicBezTo>
                    <a:pt x="75" y="1984"/>
                    <a:pt x="64" y="1974"/>
                    <a:pt x="43" y="1974"/>
                  </a:cubicBezTo>
                  <a:close/>
                  <a:moveTo>
                    <a:pt x="43" y="2377"/>
                  </a:moveTo>
                  <a:cubicBezTo>
                    <a:pt x="12" y="2377"/>
                    <a:pt x="1" y="2398"/>
                    <a:pt x="1" y="2419"/>
                  </a:cubicBezTo>
                  <a:lnTo>
                    <a:pt x="1" y="2504"/>
                  </a:lnTo>
                  <a:cubicBezTo>
                    <a:pt x="1" y="2525"/>
                    <a:pt x="12" y="2546"/>
                    <a:pt x="43" y="2546"/>
                  </a:cubicBezTo>
                  <a:cubicBezTo>
                    <a:pt x="64" y="2546"/>
                    <a:pt x="75" y="2525"/>
                    <a:pt x="75" y="2504"/>
                  </a:cubicBezTo>
                  <a:lnTo>
                    <a:pt x="75" y="2419"/>
                  </a:lnTo>
                  <a:cubicBezTo>
                    <a:pt x="75" y="2398"/>
                    <a:pt x="64" y="2377"/>
                    <a:pt x="43" y="2377"/>
                  </a:cubicBezTo>
                  <a:close/>
                  <a:moveTo>
                    <a:pt x="43" y="2790"/>
                  </a:moveTo>
                  <a:cubicBezTo>
                    <a:pt x="12" y="2790"/>
                    <a:pt x="1" y="2801"/>
                    <a:pt x="1" y="2822"/>
                  </a:cubicBezTo>
                  <a:lnTo>
                    <a:pt x="1" y="2907"/>
                  </a:lnTo>
                  <a:cubicBezTo>
                    <a:pt x="1" y="2928"/>
                    <a:pt x="12" y="2949"/>
                    <a:pt x="43" y="2949"/>
                  </a:cubicBezTo>
                  <a:cubicBezTo>
                    <a:pt x="64" y="2949"/>
                    <a:pt x="75" y="2928"/>
                    <a:pt x="75" y="2907"/>
                  </a:cubicBezTo>
                  <a:lnTo>
                    <a:pt x="75" y="2822"/>
                  </a:lnTo>
                  <a:cubicBezTo>
                    <a:pt x="75" y="2801"/>
                    <a:pt x="64" y="2790"/>
                    <a:pt x="43" y="2790"/>
                  </a:cubicBezTo>
                  <a:close/>
                  <a:moveTo>
                    <a:pt x="43" y="3193"/>
                  </a:moveTo>
                  <a:cubicBezTo>
                    <a:pt x="12" y="3193"/>
                    <a:pt x="1" y="3214"/>
                    <a:pt x="1" y="3235"/>
                  </a:cubicBezTo>
                  <a:lnTo>
                    <a:pt x="1" y="3320"/>
                  </a:lnTo>
                  <a:cubicBezTo>
                    <a:pt x="1" y="3341"/>
                    <a:pt x="12" y="3352"/>
                    <a:pt x="43" y="3352"/>
                  </a:cubicBezTo>
                  <a:cubicBezTo>
                    <a:pt x="64" y="3352"/>
                    <a:pt x="75" y="3341"/>
                    <a:pt x="75" y="3320"/>
                  </a:cubicBezTo>
                  <a:lnTo>
                    <a:pt x="75" y="3235"/>
                  </a:lnTo>
                  <a:cubicBezTo>
                    <a:pt x="75" y="3214"/>
                    <a:pt x="64" y="3193"/>
                    <a:pt x="43" y="3193"/>
                  </a:cubicBezTo>
                  <a:close/>
                  <a:moveTo>
                    <a:pt x="43" y="3607"/>
                  </a:moveTo>
                  <a:cubicBezTo>
                    <a:pt x="12" y="3607"/>
                    <a:pt x="1" y="3617"/>
                    <a:pt x="1" y="3638"/>
                  </a:cubicBezTo>
                  <a:lnTo>
                    <a:pt x="1" y="3723"/>
                  </a:lnTo>
                  <a:cubicBezTo>
                    <a:pt x="1" y="3744"/>
                    <a:pt x="12" y="3765"/>
                    <a:pt x="43" y="3765"/>
                  </a:cubicBezTo>
                  <a:cubicBezTo>
                    <a:pt x="64" y="3765"/>
                    <a:pt x="75" y="3744"/>
                    <a:pt x="75" y="3723"/>
                  </a:cubicBezTo>
                  <a:lnTo>
                    <a:pt x="75" y="3638"/>
                  </a:lnTo>
                  <a:cubicBezTo>
                    <a:pt x="75" y="3617"/>
                    <a:pt x="64" y="3607"/>
                    <a:pt x="43" y="3607"/>
                  </a:cubicBezTo>
                  <a:close/>
                  <a:moveTo>
                    <a:pt x="43" y="4010"/>
                  </a:moveTo>
                  <a:cubicBezTo>
                    <a:pt x="12" y="4010"/>
                    <a:pt x="1" y="4031"/>
                    <a:pt x="1" y="4052"/>
                  </a:cubicBezTo>
                  <a:lnTo>
                    <a:pt x="1" y="4137"/>
                  </a:lnTo>
                  <a:cubicBezTo>
                    <a:pt x="1" y="4158"/>
                    <a:pt x="12" y="4168"/>
                    <a:pt x="43" y="4168"/>
                  </a:cubicBezTo>
                  <a:cubicBezTo>
                    <a:pt x="64" y="4168"/>
                    <a:pt x="75" y="4158"/>
                    <a:pt x="75" y="4137"/>
                  </a:cubicBezTo>
                  <a:lnTo>
                    <a:pt x="75" y="4052"/>
                  </a:lnTo>
                  <a:cubicBezTo>
                    <a:pt x="75" y="4031"/>
                    <a:pt x="64" y="4010"/>
                    <a:pt x="43" y="4010"/>
                  </a:cubicBezTo>
                  <a:close/>
                  <a:moveTo>
                    <a:pt x="43" y="4413"/>
                  </a:moveTo>
                  <a:cubicBezTo>
                    <a:pt x="12" y="4413"/>
                    <a:pt x="1" y="4434"/>
                    <a:pt x="1" y="4455"/>
                  </a:cubicBezTo>
                  <a:lnTo>
                    <a:pt x="1" y="4540"/>
                  </a:lnTo>
                  <a:cubicBezTo>
                    <a:pt x="1" y="4561"/>
                    <a:pt x="12" y="4582"/>
                    <a:pt x="43" y="4582"/>
                  </a:cubicBezTo>
                  <a:cubicBezTo>
                    <a:pt x="64" y="4582"/>
                    <a:pt x="75" y="4561"/>
                    <a:pt x="75" y="4540"/>
                  </a:cubicBezTo>
                  <a:lnTo>
                    <a:pt x="75" y="4455"/>
                  </a:lnTo>
                  <a:cubicBezTo>
                    <a:pt x="75" y="4434"/>
                    <a:pt x="64" y="4413"/>
                    <a:pt x="43" y="4413"/>
                  </a:cubicBezTo>
                  <a:close/>
                  <a:moveTo>
                    <a:pt x="43" y="4826"/>
                  </a:moveTo>
                  <a:cubicBezTo>
                    <a:pt x="12" y="4826"/>
                    <a:pt x="1" y="4847"/>
                    <a:pt x="1" y="4868"/>
                  </a:cubicBezTo>
                  <a:lnTo>
                    <a:pt x="1" y="4943"/>
                  </a:lnTo>
                  <a:cubicBezTo>
                    <a:pt x="1" y="4974"/>
                    <a:pt x="12" y="4985"/>
                    <a:pt x="43" y="4985"/>
                  </a:cubicBezTo>
                  <a:cubicBezTo>
                    <a:pt x="64" y="4985"/>
                    <a:pt x="75" y="4974"/>
                    <a:pt x="75" y="4943"/>
                  </a:cubicBezTo>
                  <a:lnTo>
                    <a:pt x="75" y="4868"/>
                  </a:lnTo>
                  <a:cubicBezTo>
                    <a:pt x="75" y="4847"/>
                    <a:pt x="64" y="4826"/>
                    <a:pt x="43" y="4826"/>
                  </a:cubicBezTo>
                  <a:close/>
                  <a:moveTo>
                    <a:pt x="43" y="5229"/>
                  </a:moveTo>
                  <a:cubicBezTo>
                    <a:pt x="12" y="5229"/>
                    <a:pt x="1" y="5250"/>
                    <a:pt x="1" y="5271"/>
                  </a:cubicBezTo>
                  <a:lnTo>
                    <a:pt x="1" y="5356"/>
                  </a:lnTo>
                  <a:cubicBezTo>
                    <a:pt x="1" y="5377"/>
                    <a:pt x="12" y="5399"/>
                    <a:pt x="43" y="5399"/>
                  </a:cubicBezTo>
                  <a:cubicBezTo>
                    <a:pt x="64" y="5399"/>
                    <a:pt x="75" y="5377"/>
                    <a:pt x="75" y="5356"/>
                  </a:cubicBezTo>
                  <a:lnTo>
                    <a:pt x="75" y="5271"/>
                  </a:lnTo>
                  <a:cubicBezTo>
                    <a:pt x="75" y="5250"/>
                    <a:pt x="64" y="5229"/>
                    <a:pt x="43" y="5229"/>
                  </a:cubicBezTo>
                  <a:close/>
                  <a:moveTo>
                    <a:pt x="43" y="5643"/>
                  </a:moveTo>
                  <a:cubicBezTo>
                    <a:pt x="12" y="5643"/>
                    <a:pt x="1" y="5664"/>
                    <a:pt x="1" y="5685"/>
                  </a:cubicBezTo>
                  <a:lnTo>
                    <a:pt x="1" y="5759"/>
                  </a:lnTo>
                  <a:cubicBezTo>
                    <a:pt x="1" y="5791"/>
                    <a:pt x="12" y="5802"/>
                    <a:pt x="43" y="5802"/>
                  </a:cubicBezTo>
                  <a:cubicBezTo>
                    <a:pt x="64" y="5802"/>
                    <a:pt x="75" y="5791"/>
                    <a:pt x="75" y="5759"/>
                  </a:cubicBezTo>
                  <a:lnTo>
                    <a:pt x="75" y="5685"/>
                  </a:lnTo>
                  <a:cubicBezTo>
                    <a:pt x="75" y="5664"/>
                    <a:pt x="64" y="5643"/>
                    <a:pt x="43" y="5643"/>
                  </a:cubicBezTo>
                  <a:close/>
                  <a:moveTo>
                    <a:pt x="43" y="6046"/>
                  </a:moveTo>
                  <a:cubicBezTo>
                    <a:pt x="12" y="6046"/>
                    <a:pt x="1" y="6067"/>
                    <a:pt x="1" y="6088"/>
                  </a:cubicBezTo>
                  <a:lnTo>
                    <a:pt x="1" y="6173"/>
                  </a:lnTo>
                  <a:cubicBezTo>
                    <a:pt x="1" y="6194"/>
                    <a:pt x="12" y="6216"/>
                    <a:pt x="43" y="6216"/>
                  </a:cubicBezTo>
                  <a:cubicBezTo>
                    <a:pt x="64" y="6216"/>
                    <a:pt x="75" y="6194"/>
                    <a:pt x="75" y="6173"/>
                  </a:cubicBezTo>
                  <a:lnTo>
                    <a:pt x="75" y="6088"/>
                  </a:lnTo>
                  <a:cubicBezTo>
                    <a:pt x="75" y="6067"/>
                    <a:pt x="64" y="6046"/>
                    <a:pt x="43" y="6046"/>
                  </a:cubicBezTo>
                  <a:close/>
                  <a:moveTo>
                    <a:pt x="43" y="6459"/>
                  </a:moveTo>
                  <a:cubicBezTo>
                    <a:pt x="12" y="6459"/>
                    <a:pt x="1" y="6480"/>
                    <a:pt x="1" y="6502"/>
                  </a:cubicBezTo>
                  <a:lnTo>
                    <a:pt x="1" y="6576"/>
                  </a:lnTo>
                  <a:cubicBezTo>
                    <a:pt x="1" y="6597"/>
                    <a:pt x="12" y="6619"/>
                    <a:pt x="43" y="6619"/>
                  </a:cubicBezTo>
                  <a:cubicBezTo>
                    <a:pt x="64" y="6619"/>
                    <a:pt x="75" y="6597"/>
                    <a:pt x="75" y="6576"/>
                  </a:cubicBezTo>
                  <a:lnTo>
                    <a:pt x="75" y="6502"/>
                  </a:lnTo>
                  <a:cubicBezTo>
                    <a:pt x="75" y="6480"/>
                    <a:pt x="64" y="6459"/>
                    <a:pt x="43" y="6459"/>
                  </a:cubicBezTo>
                  <a:close/>
                  <a:moveTo>
                    <a:pt x="43" y="6862"/>
                  </a:moveTo>
                  <a:cubicBezTo>
                    <a:pt x="12" y="6862"/>
                    <a:pt x="1" y="6883"/>
                    <a:pt x="1" y="6905"/>
                  </a:cubicBezTo>
                  <a:lnTo>
                    <a:pt x="1" y="6989"/>
                  </a:lnTo>
                  <a:cubicBezTo>
                    <a:pt x="1" y="7011"/>
                    <a:pt x="12" y="7032"/>
                    <a:pt x="43" y="7032"/>
                  </a:cubicBezTo>
                  <a:cubicBezTo>
                    <a:pt x="64" y="7032"/>
                    <a:pt x="75" y="7011"/>
                    <a:pt x="75" y="6989"/>
                  </a:cubicBezTo>
                  <a:lnTo>
                    <a:pt x="75" y="6905"/>
                  </a:lnTo>
                  <a:cubicBezTo>
                    <a:pt x="75" y="6883"/>
                    <a:pt x="64" y="6862"/>
                    <a:pt x="43" y="6862"/>
                  </a:cubicBezTo>
                  <a:close/>
                  <a:moveTo>
                    <a:pt x="43" y="7276"/>
                  </a:moveTo>
                  <a:cubicBezTo>
                    <a:pt x="12" y="7276"/>
                    <a:pt x="1" y="7286"/>
                    <a:pt x="1" y="7319"/>
                  </a:cubicBezTo>
                  <a:lnTo>
                    <a:pt x="1" y="7392"/>
                  </a:lnTo>
                  <a:cubicBezTo>
                    <a:pt x="1" y="7414"/>
                    <a:pt x="12" y="7435"/>
                    <a:pt x="43" y="7435"/>
                  </a:cubicBezTo>
                  <a:cubicBezTo>
                    <a:pt x="64" y="7435"/>
                    <a:pt x="75" y="7414"/>
                    <a:pt x="75" y="7392"/>
                  </a:cubicBezTo>
                  <a:lnTo>
                    <a:pt x="75" y="7319"/>
                  </a:lnTo>
                  <a:cubicBezTo>
                    <a:pt x="75" y="7286"/>
                    <a:pt x="64" y="7276"/>
                    <a:pt x="43" y="7276"/>
                  </a:cubicBezTo>
                  <a:close/>
                  <a:moveTo>
                    <a:pt x="43" y="7679"/>
                  </a:moveTo>
                  <a:cubicBezTo>
                    <a:pt x="12" y="7679"/>
                    <a:pt x="1" y="7700"/>
                    <a:pt x="1" y="7722"/>
                  </a:cubicBezTo>
                  <a:lnTo>
                    <a:pt x="1" y="7806"/>
                  </a:lnTo>
                  <a:cubicBezTo>
                    <a:pt x="1" y="7828"/>
                    <a:pt x="12" y="7849"/>
                    <a:pt x="43" y="7849"/>
                  </a:cubicBezTo>
                  <a:cubicBezTo>
                    <a:pt x="64" y="7849"/>
                    <a:pt x="75" y="7828"/>
                    <a:pt x="75" y="7806"/>
                  </a:cubicBezTo>
                  <a:lnTo>
                    <a:pt x="75" y="7722"/>
                  </a:lnTo>
                  <a:cubicBezTo>
                    <a:pt x="75" y="7700"/>
                    <a:pt x="64" y="7679"/>
                    <a:pt x="43" y="7679"/>
                  </a:cubicBezTo>
                  <a:close/>
                  <a:moveTo>
                    <a:pt x="43" y="8092"/>
                  </a:moveTo>
                  <a:cubicBezTo>
                    <a:pt x="12" y="8092"/>
                    <a:pt x="1" y="8103"/>
                    <a:pt x="1" y="8125"/>
                  </a:cubicBezTo>
                  <a:lnTo>
                    <a:pt x="1" y="8209"/>
                  </a:lnTo>
                  <a:cubicBezTo>
                    <a:pt x="1" y="8231"/>
                    <a:pt x="12" y="8252"/>
                    <a:pt x="43" y="8252"/>
                  </a:cubicBezTo>
                  <a:cubicBezTo>
                    <a:pt x="64" y="8252"/>
                    <a:pt x="75" y="8231"/>
                    <a:pt x="75" y="8209"/>
                  </a:cubicBezTo>
                  <a:lnTo>
                    <a:pt x="75" y="8125"/>
                  </a:lnTo>
                  <a:cubicBezTo>
                    <a:pt x="75" y="8103"/>
                    <a:pt x="64" y="8092"/>
                    <a:pt x="43" y="8092"/>
                  </a:cubicBezTo>
                  <a:close/>
                  <a:moveTo>
                    <a:pt x="43" y="8495"/>
                  </a:moveTo>
                  <a:cubicBezTo>
                    <a:pt x="12" y="8495"/>
                    <a:pt x="1" y="8517"/>
                    <a:pt x="1" y="8538"/>
                  </a:cubicBezTo>
                  <a:lnTo>
                    <a:pt x="1" y="8623"/>
                  </a:lnTo>
                  <a:cubicBezTo>
                    <a:pt x="1" y="8644"/>
                    <a:pt x="12" y="8655"/>
                    <a:pt x="43" y="8655"/>
                  </a:cubicBezTo>
                  <a:cubicBezTo>
                    <a:pt x="64" y="8655"/>
                    <a:pt x="75" y="8644"/>
                    <a:pt x="75" y="8623"/>
                  </a:cubicBezTo>
                  <a:lnTo>
                    <a:pt x="75" y="8538"/>
                  </a:lnTo>
                  <a:cubicBezTo>
                    <a:pt x="75" y="8517"/>
                    <a:pt x="64" y="8495"/>
                    <a:pt x="43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16"/>
            <p:cNvSpPr/>
            <p:nvPr/>
          </p:nvSpPr>
          <p:spPr>
            <a:xfrm>
              <a:off x="3405025" y="320050"/>
              <a:ext cx="2125" cy="216625"/>
            </a:xfrm>
            <a:custGeom>
              <a:rect b="b" l="l" r="r" t="t"/>
              <a:pathLst>
                <a:path extrusionOk="0" h="8665" w="85">
                  <a:moveTo>
                    <a:pt x="43" y="0"/>
                  </a:moveTo>
                  <a:cubicBezTo>
                    <a:pt x="21" y="0"/>
                    <a:pt x="0" y="11"/>
                    <a:pt x="0" y="43"/>
                  </a:cubicBezTo>
                  <a:lnTo>
                    <a:pt x="0" y="53"/>
                  </a:lnTo>
                  <a:cubicBezTo>
                    <a:pt x="0" y="74"/>
                    <a:pt x="21" y="95"/>
                    <a:pt x="43" y="95"/>
                  </a:cubicBezTo>
                  <a:cubicBezTo>
                    <a:pt x="64" y="95"/>
                    <a:pt x="85" y="74"/>
                    <a:pt x="85" y="53"/>
                  </a:cubicBezTo>
                  <a:lnTo>
                    <a:pt x="85" y="43"/>
                  </a:lnTo>
                  <a:cubicBezTo>
                    <a:pt x="85" y="11"/>
                    <a:pt x="64" y="0"/>
                    <a:pt x="43" y="0"/>
                  </a:cubicBezTo>
                  <a:close/>
                  <a:moveTo>
                    <a:pt x="43" y="340"/>
                  </a:moveTo>
                  <a:cubicBezTo>
                    <a:pt x="21" y="340"/>
                    <a:pt x="0" y="361"/>
                    <a:pt x="0" y="382"/>
                  </a:cubicBezTo>
                  <a:lnTo>
                    <a:pt x="0" y="456"/>
                  </a:lnTo>
                  <a:cubicBezTo>
                    <a:pt x="0" y="488"/>
                    <a:pt x="21" y="498"/>
                    <a:pt x="43" y="498"/>
                  </a:cubicBezTo>
                  <a:cubicBezTo>
                    <a:pt x="64" y="498"/>
                    <a:pt x="85" y="488"/>
                    <a:pt x="85" y="456"/>
                  </a:cubicBezTo>
                  <a:lnTo>
                    <a:pt x="85" y="382"/>
                  </a:lnTo>
                  <a:cubicBezTo>
                    <a:pt x="85" y="361"/>
                    <a:pt x="64" y="340"/>
                    <a:pt x="43" y="340"/>
                  </a:cubicBezTo>
                  <a:close/>
                  <a:moveTo>
                    <a:pt x="43" y="743"/>
                  </a:moveTo>
                  <a:cubicBezTo>
                    <a:pt x="21" y="743"/>
                    <a:pt x="0" y="764"/>
                    <a:pt x="0" y="785"/>
                  </a:cubicBezTo>
                  <a:lnTo>
                    <a:pt x="0" y="870"/>
                  </a:lnTo>
                  <a:cubicBezTo>
                    <a:pt x="0" y="891"/>
                    <a:pt x="21" y="912"/>
                    <a:pt x="43" y="912"/>
                  </a:cubicBezTo>
                  <a:cubicBezTo>
                    <a:pt x="64" y="912"/>
                    <a:pt x="85" y="891"/>
                    <a:pt x="85" y="870"/>
                  </a:cubicBezTo>
                  <a:lnTo>
                    <a:pt x="85" y="785"/>
                  </a:lnTo>
                  <a:cubicBezTo>
                    <a:pt x="85" y="764"/>
                    <a:pt x="64" y="743"/>
                    <a:pt x="43" y="743"/>
                  </a:cubicBezTo>
                  <a:close/>
                  <a:moveTo>
                    <a:pt x="43" y="1156"/>
                  </a:moveTo>
                  <a:cubicBezTo>
                    <a:pt x="21" y="1156"/>
                    <a:pt x="0" y="1177"/>
                    <a:pt x="0" y="1198"/>
                  </a:cubicBezTo>
                  <a:lnTo>
                    <a:pt x="0" y="1273"/>
                  </a:lnTo>
                  <a:cubicBezTo>
                    <a:pt x="0" y="1294"/>
                    <a:pt x="21" y="1315"/>
                    <a:pt x="43" y="1315"/>
                  </a:cubicBezTo>
                  <a:cubicBezTo>
                    <a:pt x="64" y="1315"/>
                    <a:pt x="85" y="1294"/>
                    <a:pt x="85" y="1273"/>
                  </a:cubicBezTo>
                  <a:lnTo>
                    <a:pt x="85" y="1198"/>
                  </a:lnTo>
                  <a:cubicBezTo>
                    <a:pt x="85" y="1177"/>
                    <a:pt x="64" y="1156"/>
                    <a:pt x="43" y="1156"/>
                  </a:cubicBezTo>
                  <a:close/>
                  <a:moveTo>
                    <a:pt x="43" y="1559"/>
                  </a:moveTo>
                  <a:cubicBezTo>
                    <a:pt x="21" y="1559"/>
                    <a:pt x="0" y="1580"/>
                    <a:pt x="0" y="1601"/>
                  </a:cubicBezTo>
                  <a:lnTo>
                    <a:pt x="0" y="1686"/>
                  </a:lnTo>
                  <a:cubicBezTo>
                    <a:pt x="0" y="1707"/>
                    <a:pt x="21" y="1729"/>
                    <a:pt x="43" y="1729"/>
                  </a:cubicBezTo>
                  <a:cubicBezTo>
                    <a:pt x="64" y="1729"/>
                    <a:pt x="85" y="1707"/>
                    <a:pt x="85" y="1686"/>
                  </a:cubicBezTo>
                  <a:lnTo>
                    <a:pt x="85" y="1601"/>
                  </a:lnTo>
                  <a:cubicBezTo>
                    <a:pt x="85" y="1580"/>
                    <a:pt x="64" y="1559"/>
                    <a:pt x="43" y="1559"/>
                  </a:cubicBezTo>
                  <a:close/>
                  <a:moveTo>
                    <a:pt x="43" y="1973"/>
                  </a:moveTo>
                  <a:cubicBezTo>
                    <a:pt x="21" y="1973"/>
                    <a:pt x="0" y="1983"/>
                    <a:pt x="0" y="2015"/>
                  </a:cubicBezTo>
                  <a:lnTo>
                    <a:pt x="0" y="2089"/>
                  </a:lnTo>
                  <a:cubicBezTo>
                    <a:pt x="0" y="2110"/>
                    <a:pt x="21" y="2132"/>
                    <a:pt x="43" y="2132"/>
                  </a:cubicBezTo>
                  <a:cubicBezTo>
                    <a:pt x="64" y="2132"/>
                    <a:pt x="85" y="2110"/>
                    <a:pt x="85" y="2089"/>
                  </a:cubicBezTo>
                  <a:lnTo>
                    <a:pt x="85" y="2015"/>
                  </a:lnTo>
                  <a:cubicBezTo>
                    <a:pt x="85" y="1983"/>
                    <a:pt x="64" y="1973"/>
                    <a:pt x="43" y="1973"/>
                  </a:cubicBezTo>
                  <a:close/>
                  <a:moveTo>
                    <a:pt x="43" y="2376"/>
                  </a:moveTo>
                  <a:cubicBezTo>
                    <a:pt x="21" y="2376"/>
                    <a:pt x="0" y="2397"/>
                    <a:pt x="0" y="2418"/>
                  </a:cubicBezTo>
                  <a:lnTo>
                    <a:pt x="0" y="2503"/>
                  </a:lnTo>
                  <a:cubicBezTo>
                    <a:pt x="0" y="2524"/>
                    <a:pt x="21" y="2546"/>
                    <a:pt x="43" y="2546"/>
                  </a:cubicBezTo>
                  <a:cubicBezTo>
                    <a:pt x="64" y="2546"/>
                    <a:pt x="85" y="2524"/>
                    <a:pt x="85" y="2503"/>
                  </a:cubicBezTo>
                  <a:lnTo>
                    <a:pt x="85" y="2418"/>
                  </a:lnTo>
                  <a:cubicBezTo>
                    <a:pt x="85" y="2397"/>
                    <a:pt x="64" y="2376"/>
                    <a:pt x="43" y="2376"/>
                  </a:cubicBezTo>
                  <a:close/>
                  <a:moveTo>
                    <a:pt x="43" y="2789"/>
                  </a:moveTo>
                  <a:cubicBezTo>
                    <a:pt x="21" y="2789"/>
                    <a:pt x="0" y="2800"/>
                    <a:pt x="0" y="2832"/>
                  </a:cubicBezTo>
                  <a:lnTo>
                    <a:pt x="0" y="2906"/>
                  </a:lnTo>
                  <a:cubicBezTo>
                    <a:pt x="0" y="2927"/>
                    <a:pt x="21" y="2949"/>
                    <a:pt x="43" y="2949"/>
                  </a:cubicBezTo>
                  <a:cubicBezTo>
                    <a:pt x="64" y="2949"/>
                    <a:pt x="85" y="2927"/>
                    <a:pt x="85" y="2906"/>
                  </a:cubicBezTo>
                  <a:lnTo>
                    <a:pt x="85" y="2832"/>
                  </a:lnTo>
                  <a:cubicBezTo>
                    <a:pt x="85" y="2800"/>
                    <a:pt x="64" y="2789"/>
                    <a:pt x="43" y="2789"/>
                  </a:cubicBezTo>
                  <a:close/>
                  <a:moveTo>
                    <a:pt x="43" y="3192"/>
                  </a:moveTo>
                  <a:cubicBezTo>
                    <a:pt x="21" y="3192"/>
                    <a:pt x="0" y="3213"/>
                    <a:pt x="0" y="3235"/>
                  </a:cubicBezTo>
                  <a:lnTo>
                    <a:pt x="0" y="3319"/>
                  </a:lnTo>
                  <a:cubicBezTo>
                    <a:pt x="0" y="3341"/>
                    <a:pt x="21" y="3362"/>
                    <a:pt x="43" y="3362"/>
                  </a:cubicBezTo>
                  <a:cubicBezTo>
                    <a:pt x="64" y="3362"/>
                    <a:pt x="85" y="3341"/>
                    <a:pt x="85" y="3319"/>
                  </a:cubicBezTo>
                  <a:lnTo>
                    <a:pt x="85" y="3235"/>
                  </a:lnTo>
                  <a:cubicBezTo>
                    <a:pt x="85" y="3213"/>
                    <a:pt x="64" y="3192"/>
                    <a:pt x="43" y="3192"/>
                  </a:cubicBezTo>
                  <a:close/>
                  <a:moveTo>
                    <a:pt x="43" y="3606"/>
                  </a:moveTo>
                  <a:cubicBezTo>
                    <a:pt x="21" y="3606"/>
                    <a:pt x="0" y="3616"/>
                    <a:pt x="0" y="3638"/>
                  </a:cubicBezTo>
                  <a:lnTo>
                    <a:pt x="0" y="3722"/>
                  </a:lnTo>
                  <a:cubicBezTo>
                    <a:pt x="0" y="3744"/>
                    <a:pt x="21" y="3765"/>
                    <a:pt x="43" y="3765"/>
                  </a:cubicBezTo>
                  <a:cubicBezTo>
                    <a:pt x="64" y="3765"/>
                    <a:pt x="85" y="3744"/>
                    <a:pt x="85" y="3722"/>
                  </a:cubicBezTo>
                  <a:lnTo>
                    <a:pt x="85" y="3638"/>
                  </a:lnTo>
                  <a:cubicBezTo>
                    <a:pt x="85" y="3616"/>
                    <a:pt x="64" y="3606"/>
                    <a:pt x="43" y="3606"/>
                  </a:cubicBezTo>
                  <a:close/>
                  <a:moveTo>
                    <a:pt x="43" y="4009"/>
                  </a:moveTo>
                  <a:cubicBezTo>
                    <a:pt x="21" y="4009"/>
                    <a:pt x="0" y="4030"/>
                    <a:pt x="0" y="4052"/>
                  </a:cubicBezTo>
                  <a:lnTo>
                    <a:pt x="0" y="4136"/>
                  </a:lnTo>
                  <a:cubicBezTo>
                    <a:pt x="0" y="4158"/>
                    <a:pt x="21" y="4168"/>
                    <a:pt x="43" y="4168"/>
                  </a:cubicBezTo>
                  <a:cubicBezTo>
                    <a:pt x="64" y="4168"/>
                    <a:pt x="85" y="4158"/>
                    <a:pt x="85" y="4136"/>
                  </a:cubicBezTo>
                  <a:lnTo>
                    <a:pt x="85" y="4052"/>
                  </a:lnTo>
                  <a:cubicBezTo>
                    <a:pt x="85" y="4030"/>
                    <a:pt x="64" y="4009"/>
                    <a:pt x="43" y="4009"/>
                  </a:cubicBezTo>
                  <a:close/>
                  <a:moveTo>
                    <a:pt x="43" y="4422"/>
                  </a:moveTo>
                  <a:cubicBezTo>
                    <a:pt x="21" y="4422"/>
                    <a:pt x="0" y="4433"/>
                    <a:pt x="0" y="4455"/>
                  </a:cubicBezTo>
                  <a:lnTo>
                    <a:pt x="0" y="4539"/>
                  </a:lnTo>
                  <a:cubicBezTo>
                    <a:pt x="0" y="4561"/>
                    <a:pt x="21" y="4582"/>
                    <a:pt x="43" y="4582"/>
                  </a:cubicBezTo>
                  <a:cubicBezTo>
                    <a:pt x="64" y="4582"/>
                    <a:pt x="85" y="4561"/>
                    <a:pt x="85" y="4539"/>
                  </a:cubicBezTo>
                  <a:lnTo>
                    <a:pt x="85" y="4455"/>
                  </a:lnTo>
                  <a:cubicBezTo>
                    <a:pt x="85" y="4433"/>
                    <a:pt x="64" y="4422"/>
                    <a:pt x="43" y="4422"/>
                  </a:cubicBezTo>
                  <a:close/>
                  <a:moveTo>
                    <a:pt x="43" y="4825"/>
                  </a:moveTo>
                  <a:cubicBezTo>
                    <a:pt x="21" y="4825"/>
                    <a:pt x="0" y="4847"/>
                    <a:pt x="0" y="4868"/>
                  </a:cubicBezTo>
                  <a:lnTo>
                    <a:pt x="0" y="4953"/>
                  </a:lnTo>
                  <a:cubicBezTo>
                    <a:pt x="0" y="4974"/>
                    <a:pt x="21" y="4985"/>
                    <a:pt x="43" y="4985"/>
                  </a:cubicBezTo>
                  <a:cubicBezTo>
                    <a:pt x="64" y="4985"/>
                    <a:pt x="85" y="4974"/>
                    <a:pt x="85" y="4953"/>
                  </a:cubicBezTo>
                  <a:lnTo>
                    <a:pt x="85" y="4868"/>
                  </a:lnTo>
                  <a:cubicBezTo>
                    <a:pt x="85" y="4847"/>
                    <a:pt x="64" y="4825"/>
                    <a:pt x="43" y="4825"/>
                  </a:cubicBezTo>
                  <a:close/>
                  <a:moveTo>
                    <a:pt x="43" y="5228"/>
                  </a:moveTo>
                  <a:cubicBezTo>
                    <a:pt x="21" y="5228"/>
                    <a:pt x="0" y="5250"/>
                    <a:pt x="0" y="5271"/>
                  </a:cubicBezTo>
                  <a:lnTo>
                    <a:pt x="0" y="5356"/>
                  </a:lnTo>
                  <a:cubicBezTo>
                    <a:pt x="0" y="5377"/>
                    <a:pt x="21" y="5398"/>
                    <a:pt x="43" y="5398"/>
                  </a:cubicBezTo>
                  <a:cubicBezTo>
                    <a:pt x="64" y="5398"/>
                    <a:pt x="85" y="5377"/>
                    <a:pt x="85" y="5356"/>
                  </a:cubicBezTo>
                  <a:lnTo>
                    <a:pt x="85" y="5271"/>
                  </a:lnTo>
                  <a:cubicBezTo>
                    <a:pt x="85" y="5250"/>
                    <a:pt x="64" y="5228"/>
                    <a:pt x="43" y="5228"/>
                  </a:cubicBezTo>
                  <a:close/>
                  <a:moveTo>
                    <a:pt x="43" y="5642"/>
                  </a:moveTo>
                  <a:cubicBezTo>
                    <a:pt x="21" y="5642"/>
                    <a:pt x="0" y="5664"/>
                    <a:pt x="0" y="5685"/>
                  </a:cubicBezTo>
                  <a:lnTo>
                    <a:pt x="0" y="5759"/>
                  </a:lnTo>
                  <a:cubicBezTo>
                    <a:pt x="0" y="5791"/>
                    <a:pt x="21" y="5801"/>
                    <a:pt x="43" y="5801"/>
                  </a:cubicBezTo>
                  <a:cubicBezTo>
                    <a:pt x="64" y="5801"/>
                    <a:pt x="85" y="5791"/>
                    <a:pt x="85" y="5759"/>
                  </a:cubicBezTo>
                  <a:lnTo>
                    <a:pt x="85" y="5685"/>
                  </a:lnTo>
                  <a:cubicBezTo>
                    <a:pt x="85" y="5664"/>
                    <a:pt x="64" y="5642"/>
                    <a:pt x="43" y="5642"/>
                  </a:cubicBezTo>
                  <a:close/>
                  <a:moveTo>
                    <a:pt x="43" y="6045"/>
                  </a:moveTo>
                  <a:cubicBezTo>
                    <a:pt x="21" y="6045"/>
                    <a:pt x="0" y="6067"/>
                    <a:pt x="0" y="6088"/>
                  </a:cubicBezTo>
                  <a:lnTo>
                    <a:pt x="0" y="6173"/>
                  </a:lnTo>
                  <a:cubicBezTo>
                    <a:pt x="0" y="6194"/>
                    <a:pt x="21" y="6215"/>
                    <a:pt x="43" y="6215"/>
                  </a:cubicBezTo>
                  <a:cubicBezTo>
                    <a:pt x="64" y="6215"/>
                    <a:pt x="85" y="6194"/>
                    <a:pt x="85" y="6173"/>
                  </a:cubicBezTo>
                  <a:lnTo>
                    <a:pt x="85" y="6088"/>
                  </a:lnTo>
                  <a:cubicBezTo>
                    <a:pt x="85" y="6067"/>
                    <a:pt x="64" y="6045"/>
                    <a:pt x="43" y="6045"/>
                  </a:cubicBezTo>
                  <a:close/>
                  <a:moveTo>
                    <a:pt x="43" y="6459"/>
                  </a:moveTo>
                  <a:cubicBezTo>
                    <a:pt x="21" y="6459"/>
                    <a:pt x="0" y="6480"/>
                    <a:pt x="0" y="6501"/>
                  </a:cubicBezTo>
                  <a:lnTo>
                    <a:pt x="0" y="6576"/>
                  </a:lnTo>
                  <a:cubicBezTo>
                    <a:pt x="0" y="6597"/>
                    <a:pt x="21" y="6618"/>
                    <a:pt x="43" y="6618"/>
                  </a:cubicBezTo>
                  <a:cubicBezTo>
                    <a:pt x="64" y="6618"/>
                    <a:pt x="85" y="6597"/>
                    <a:pt x="85" y="6576"/>
                  </a:cubicBezTo>
                  <a:lnTo>
                    <a:pt x="85" y="6501"/>
                  </a:lnTo>
                  <a:cubicBezTo>
                    <a:pt x="85" y="6480"/>
                    <a:pt x="64" y="6459"/>
                    <a:pt x="43" y="6459"/>
                  </a:cubicBezTo>
                  <a:close/>
                  <a:moveTo>
                    <a:pt x="43" y="6862"/>
                  </a:moveTo>
                  <a:cubicBezTo>
                    <a:pt x="21" y="6862"/>
                    <a:pt x="0" y="6883"/>
                    <a:pt x="0" y="6904"/>
                  </a:cubicBezTo>
                  <a:lnTo>
                    <a:pt x="0" y="6989"/>
                  </a:lnTo>
                  <a:cubicBezTo>
                    <a:pt x="0" y="7010"/>
                    <a:pt x="21" y="7031"/>
                    <a:pt x="43" y="7031"/>
                  </a:cubicBezTo>
                  <a:cubicBezTo>
                    <a:pt x="64" y="7031"/>
                    <a:pt x="85" y="7010"/>
                    <a:pt x="85" y="6989"/>
                  </a:cubicBezTo>
                  <a:lnTo>
                    <a:pt x="85" y="6904"/>
                  </a:lnTo>
                  <a:cubicBezTo>
                    <a:pt x="85" y="6883"/>
                    <a:pt x="64" y="6862"/>
                    <a:pt x="43" y="6862"/>
                  </a:cubicBezTo>
                  <a:close/>
                  <a:moveTo>
                    <a:pt x="43" y="7276"/>
                  </a:moveTo>
                  <a:cubicBezTo>
                    <a:pt x="21" y="7276"/>
                    <a:pt x="0" y="7286"/>
                    <a:pt x="0" y="7318"/>
                  </a:cubicBezTo>
                  <a:lnTo>
                    <a:pt x="0" y="7392"/>
                  </a:lnTo>
                  <a:cubicBezTo>
                    <a:pt x="0" y="7413"/>
                    <a:pt x="21" y="7434"/>
                    <a:pt x="43" y="7434"/>
                  </a:cubicBezTo>
                  <a:cubicBezTo>
                    <a:pt x="64" y="7434"/>
                    <a:pt x="85" y="7413"/>
                    <a:pt x="85" y="7392"/>
                  </a:cubicBezTo>
                  <a:lnTo>
                    <a:pt x="85" y="7318"/>
                  </a:lnTo>
                  <a:cubicBezTo>
                    <a:pt x="85" y="7286"/>
                    <a:pt x="64" y="7276"/>
                    <a:pt x="43" y="7276"/>
                  </a:cubicBezTo>
                  <a:close/>
                  <a:moveTo>
                    <a:pt x="43" y="7679"/>
                  </a:moveTo>
                  <a:cubicBezTo>
                    <a:pt x="21" y="7679"/>
                    <a:pt x="0" y="7700"/>
                    <a:pt x="0" y="7721"/>
                  </a:cubicBezTo>
                  <a:lnTo>
                    <a:pt x="0" y="7806"/>
                  </a:lnTo>
                  <a:cubicBezTo>
                    <a:pt x="0" y="7827"/>
                    <a:pt x="21" y="7848"/>
                    <a:pt x="43" y="7848"/>
                  </a:cubicBezTo>
                  <a:cubicBezTo>
                    <a:pt x="64" y="7848"/>
                    <a:pt x="85" y="7827"/>
                    <a:pt x="85" y="7806"/>
                  </a:cubicBezTo>
                  <a:lnTo>
                    <a:pt x="85" y="7721"/>
                  </a:lnTo>
                  <a:cubicBezTo>
                    <a:pt x="85" y="7700"/>
                    <a:pt x="64" y="7679"/>
                    <a:pt x="43" y="7679"/>
                  </a:cubicBezTo>
                  <a:close/>
                  <a:moveTo>
                    <a:pt x="43" y="8092"/>
                  </a:moveTo>
                  <a:cubicBezTo>
                    <a:pt x="21" y="8092"/>
                    <a:pt x="0" y="8103"/>
                    <a:pt x="0" y="8134"/>
                  </a:cubicBezTo>
                  <a:lnTo>
                    <a:pt x="0" y="8209"/>
                  </a:lnTo>
                  <a:cubicBezTo>
                    <a:pt x="0" y="8230"/>
                    <a:pt x="21" y="8251"/>
                    <a:pt x="43" y="8251"/>
                  </a:cubicBezTo>
                  <a:cubicBezTo>
                    <a:pt x="64" y="8251"/>
                    <a:pt x="85" y="8230"/>
                    <a:pt x="85" y="8209"/>
                  </a:cubicBezTo>
                  <a:lnTo>
                    <a:pt x="85" y="8134"/>
                  </a:lnTo>
                  <a:cubicBezTo>
                    <a:pt x="85" y="8103"/>
                    <a:pt x="64" y="8092"/>
                    <a:pt x="43" y="8092"/>
                  </a:cubicBezTo>
                  <a:close/>
                  <a:moveTo>
                    <a:pt x="43" y="8495"/>
                  </a:moveTo>
                  <a:cubicBezTo>
                    <a:pt x="21" y="8495"/>
                    <a:pt x="0" y="8516"/>
                    <a:pt x="0" y="8537"/>
                  </a:cubicBezTo>
                  <a:lnTo>
                    <a:pt x="0" y="8622"/>
                  </a:lnTo>
                  <a:cubicBezTo>
                    <a:pt x="0" y="8643"/>
                    <a:pt x="21" y="8664"/>
                    <a:pt x="43" y="8664"/>
                  </a:cubicBezTo>
                  <a:cubicBezTo>
                    <a:pt x="64" y="8664"/>
                    <a:pt x="85" y="8643"/>
                    <a:pt x="85" y="8622"/>
                  </a:cubicBezTo>
                  <a:lnTo>
                    <a:pt x="85" y="8537"/>
                  </a:lnTo>
                  <a:cubicBezTo>
                    <a:pt x="85" y="8516"/>
                    <a:pt x="64" y="8495"/>
                    <a:pt x="43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16"/>
            <p:cNvSpPr/>
            <p:nvPr/>
          </p:nvSpPr>
          <p:spPr>
            <a:xfrm>
              <a:off x="3510525" y="320050"/>
              <a:ext cx="1875" cy="216625"/>
            </a:xfrm>
            <a:custGeom>
              <a:rect b="b" l="l" r="r" t="t"/>
              <a:pathLst>
                <a:path extrusionOk="0" h="8665" w="75">
                  <a:moveTo>
                    <a:pt x="32" y="0"/>
                  </a:moveTo>
                  <a:cubicBezTo>
                    <a:pt x="11" y="0"/>
                    <a:pt x="1" y="11"/>
                    <a:pt x="1" y="43"/>
                  </a:cubicBezTo>
                  <a:lnTo>
                    <a:pt x="1" y="53"/>
                  </a:lnTo>
                  <a:cubicBezTo>
                    <a:pt x="1" y="74"/>
                    <a:pt x="11" y="95"/>
                    <a:pt x="32" y="95"/>
                  </a:cubicBezTo>
                  <a:cubicBezTo>
                    <a:pt x="65" y="95"/>
                    <a:pt x="75" y="74"/>
                    <a:pt x="75" y="53"/>
                  </a:cubicBezTo>
                  <a:lnTo>
                    <a:pt x="75" y="43"/>
                  </a:lnTo>
                  <a:cubicBezTo>
                    <a:pt x="75" y="11"/>
                    <a:pt x="65" y="0"/>
                    <a:pt x="32" y="0"/>
                  </a:cubicBezTo>
                  <a:close/>
                  <a:moveTo>
                    <a:pt x="32" y="340"/>
                  </a:moveTo>
                  <a:cubicBezTo>
                    <a:pt x="11" y="340"/>
                    <a:pt x="1" y="361"/>
                    <a:pt x="1" y="382"/>
                  </a:cubicBezTo>
                  <a:lnTo>
                    <a:pt x="1" y="456"/>
                  </a:lnTo>
                  <a:cubicBezTo>
                    <a:pt x="1" y="488"/>
                    <a:pt x="11" y="498"/>
                    <a:pt x="32" y="498"/>
                  </a:cubicBezTo>
                  <a:cubicBezTo>
                    <a:pt x="65" y="498"/>
                    <a:pt x="75" y="488"/>
                    <a:pt x="75" y="456"/>
                  </a:cubicBezTo>
                  <a:lnTo>
                    <a:pt x="75" y="382"/>
                  </a:lnTo>
                  <a:cubicBezTo>
                    <a:pt x="75" y="361"/>
                    <a:pt x="65" y="340"/>
                    <a:pt x="32" y="340"/>
                  </a:cubicBezTo>
                  <a:close/>
                  <a:moveTo>
                    <a:pt x="32" y="743"/>
                  </a:moveTo>
                  <a:cubicBezTo>
                    <a:pt x="11" y="743"/>
                    <a:pt x="1" y="764"/>
                    <a:pt x="1" y="785"/>
                  </a:cubicBezTo>
                  <a:lnTo>
                    <a:pt x="1" y="870"/>
                  </a:lnTo>
                  <a:cubicBezTo>
                    <a:pt x="1" y="891"/>
                    <a:pt x="11" y="912"/>
                    <a:pt x="32" y="912"/>
                  </a:cubicBezTo>
                  <a:cubicBezTo>
                    <a:pt x="65" y="912"/>
                    <a:pt x="75" y="891"/>
                    <a:pt x="75" y="870"/>
                  </a:cubicBezTo>
                  <a:lnTo>
                    <a:pt x="75" y="785"/>
                  </a:lnTo>
                  <a:cubicBezTo>
                    <a:pt x="75" y="764"/>
                    <a:pt x="65" y="743"/>
                    <a:pt x="32" y="743"/>
                  </a:cubicBezTo>
                  <a:close/>
                  <a:moveTo>
                    <a:pt x="32" y="1156"/>
                  </a:moveTo>
                  <a:cubicBezTo>
                    <a:pt x="11" y="1156"/>
                    <a:pt x="1" y="1177"/>
                    <a:pt x="1" y="1198"/>
                  </a:cubicBezTo>
                  <a:lnTo>
                    <a:pt x="1" y="1273"/>
                  </a:lnTo>
                  <a:cubicBezTo>
                    <a:pt x="1" y="1294"/>
                    <a:pt x="11" y="1315"/>
                    <a:pt x="32" y="1315"/>
                  </a:cubicBezTo>
                  <a:cubicBezTo>
                    <a:pt x="65" y="1315"/>
                    <a:pt x="75" y="1294"/>
                    <a:pt x="75" y="1273"/>
                  </a:cubicBezTo>
                  <a:lnTo>
                    <a:pt x="75" y="1198"/>
                  </a:lnTo>
                  <a:cubicBezTo>
                    <a:pt x="75" y="1177"/>
                    <a:pt x="65" y="1156"/>
                    <a:pt x="32" y="1156"/>
                  </a:cubicBezTo>
                  <a:close/>
                  <a:moveTo>
                    <a:pt x="32" y="1559"/>
                  </a:moveTo>
                  <a:cubicBezTo>
                    <a:pt x="11" y="1559"/>
                    <a:pt x="1" y="1580"/>
                    <a:pt x="1" y="1601"/>
                  </a:cubicBezTo>
                  <a:lnTo>
                    <a:pt x="1" y="1686"/>
                  </a:lnTo>
                  <a:cubicBezTo>
                    <a:pt x="1" y="1707"/>
                    <a:pt x="11" y="1729"/>
                    <a:pt x="32" y="1729"/>
                  </a:cubicBezTo>
                  <a:cubicBezTo>
                    <a:pt x="65" y="1729"/>
                    <a:pt x="75" y="1707"/>
                    <a:pt x="75" y="1686"/>
                  </a:cubicBezTo>
                  <a:lnTo>
                    <a:pt x="75" y="1601"/>
                  </a:lnTo>
                  <a:cubicBezTo>
                    <a:pt x="75" y="1580"/>
                    <a:pt x="65" y="1559"/>
                    <a:pt x="32" y="1559"/>
                  </a:cubicBezTo>
                  <a:close/>
                  <a:moveTo>
                    <a:pt x="32" y="1973"/>
                  </a:moveTo>
                  <a:cubicBezTo>
                    <a:pt x="11" y="1973"/>
                    <a:pt x="1" y="1983"/>
                    <a:pt x="1" y="2015"/>
                  </a:cubicBezTo>
                  <a:lnTo>
                    <a:pt x="1" y="2089"/>
                  </a:lnTo>
                  <a:cubicBezTo>
                    <a:pt x="1" y="2110"/>
                    <a:pt x="11" y="2132"/>
                    <a:pt x="32" y="2132"/>
                  </a:cubicBezTo>
                  <a:cubicBezTo>
                    <a:pt x="65" y="2132"/>
                    <a:pt x="75" y="2110"/>
                    <a:pt x="75" y="2089"/>
                  </a:cubicBezTo>
                  <a:lnTo>
                    <a:pt x="75" y="2015"/>
                  </a:lnTo>
                  <a:cubicBezTo>
                    <a:pt x="75" y="1983"/>
                    <a:pt x="65" y="1973"/>
                    <a:pt x="32" y="1973"/>
                  </a:cubicBezTo>
                  <a:close/>
                  <a:moveTo>
                    <a:pt x="32" y="2376"/>
                  </a:moveTo>
                  <a:cubicBezTo>
                    <a:pt x="11" y="2376"/>
                    <a:pt x="1" y="2397"/>
                    <a:pt x="1" y="2418"/>
                  </a:cubicBezTo>
                  <a:lnTo>
                    <a:pt x="1" y="2503"/>
                  </a:lnTo>
                  <a:cubicBezTo>
                    <a:pt x="1" y="2524"/>
                    <a:pt x="11" y="2546"/>
                    <a:pt x="32" y="2546"/>
                  </a:cubicBezTo>
                  <a:cubicBezTo>
                    <a:pt x="65" y="2546"/>
                    <a:pt x="75" y="2524"/>
                    <a:pt x="75" y="2503"/>
                  </a:cubicBezTo>
                  <a:lnTo>
                    <a:pt x="75" y="2418"/>
                  </a:lnTo>
                  <a:cubicBezTo>
                    <a:pt x="75" y="2397"/>
                    <a:pt x="65" y="2376"/>
                    <a:pt x="32" y="2376"/>
                  </a:cubicBezTo>
                  <a:close/>
                  <a:moveTo>
                    <a:pt x="32" y="2789"/>
                  </a:moveTo>
                  <a:cubicBezTo>
                    <a:pt x="11" y="2789"/>
                    <a:pt x="1" y="2800"/>
                    <a:pt x="1" y="2832"/>
                  </a:cubicBezTo>
                  <a:lnTo>
                    <a:pt x="1" y="2906"/>
                  </a:lnTo>
                  <a:cubicBezTo>
                    <a:pt x="1" y="2927"/>
                    <a:pt x="11" y="2949"/>
                    <a:pt x="32" y="2949"/>
                  </a:cubicBezTo>
                  <a:cubicBezTo>
                    <a:pt x="65" y="2949"/>
                    <a:pt x="75" y="2927"/>
                    <a:pt x="75" y="2906"/>
                  </a:cubicBezTo>
                  <a:lnTo>
                    <a:pt x="75" y="2832"/>
                  </a:lnTo>
                  <a:cubicBezTo>
                    <a:pt x="75" y="2800"/>
                    <a:pt x="65" y="2789"/>
                    <a:pt x="32" y="2789"/>
                  </a:cubicBezTo>
                  <a:close/>
                  <a:moveTo>
                    <a:pt x="32" y="3192"/>
                  </a:moveTo>
                  <a:cubicBezTo>
                    <a:pt x="11" y="3192"/>
                    <a:pt x="1" y="3213"/>
                    <a:pt x="1" y="3235"/>
                  </a:cubicBezTo>
                  <a:lnTo>
                    <a:pt x="1" y="3319"/>
                  </a:lnTo>
                  <a:cubicBezTo>
                    <a:pt x="1" y="3341"/>
                    <a:pt x="11" y="3362"/>
                    <a:pt x="32" y="3362"/>
                  </a:cubicBezTo>
                  <a:cubicBezTo>
                    <a:pt x="65" y="3362"/>
                    <a:pt x="75" y="3341"/>
                    <a:pt x="75" y="3319"/>
                  </a:cubicBezTo>
                  <a:lnTo>
                    <a:pt x="75" y="3235"/>
                  </a:lnTo>
                  <a:cubicBezTo>
                    <a:pt x="75" y="3213"/>
                    <a:pt x="65" y="3192"/>
                    <a:pt x="32" y="3192"/>
                  </a:cubicBezTo>
                  <a:close/>
                  <a:moveTo>
                    <a:pt x="32" y="3606"/>
                  </a:moveTo>
                  <a:cubicBezTo>
                    <a:pt x="11" y="3606"/>
                    <a:pt x="1" y="3616"/>
                    <a:pt x="1" y="3638"/>
                  </a:cubicBezTo>
                  <a:lnTo>
                    <a:pt x="1" y="3722"/>
                  </a:lnTo>
                  <a:cubicBezTo>
                    <a:pt x="1" y="3744"/>
                    <a:pt x="11" y="3765"/>
                    <a:pt x="32" y="3765"/>
                  </a:cubicBezTo>
                  <a:cubicBezTo>
                    <a:pt x="65" y="3765"/>
                    <a:pt x="75" y="3744"/>
                    <a:pt x="75" y="3722"/>
                  </a:cubicBezTo>
                  <a:lnTo>
                    <a:pt x="75" y="3638"/>
                  </a:lnTo>
                  <a:cubicBezTo>
                    <a:pt x="75" y="3616"/>
                    <a:pt x="65" y="3606"/>
                    <a:pt x="32" y="3606"/>
                  </a:cubicBezTo>
                  <a:close/>
                  <a:moveTo>
                    <a:pt x="32" y="4009"/>
                  </a:moveTo>
                  <a:cubicBezTo>
                    <a:pt x="11" y="4009"/>
                    <a:pt x="1" y="4030"/>
                    <a:pt x="1" y="4052"/>
                  </a:cubicBezTo>
                  <a:lnTo>
                    <a:pt x="1" y="4136"/>
                  </a:lnTo>
                  <a:cubicBezTo>
                    <a:pt x="1" y="4158"/>
                    <a:pt x="11" y="4168"/>
                    <a:pt x="32" y="4168"/>
                  </a:cubicBezTo>
                  <a:cubicBezTo>
                    <a:pt x="65" y="4168"/>
                    <a:pt x="75" y="4158"/>
                    <a:pt x="75" y="4136"/>
                  </a:cubicBezTo>
                  <a:lnTo>
                    <a:pt x="75" y="4052"/>
                  </a:lnTo>
                  <a:cubicBezTo>
                    <a:pt x="75" y="4030"/>
                    <a:pt x="65" y="4009"/>
                    <a:pt x="32" y="4009"/>
                  </a:cubicBezTo>
                  <a:close/>
                  <a:moveTo>
                    <a:pt x="32" y="4422"/>
                  </a:moveTo>
                  <a:cubicBezTo>
                    <a:pt x="11" y="4422"/>
                    <a:pt x="1" y="4433"/>
                    <a:pt x="1" y="4455"/>
                  </a:cubicBezTo>
                  <a:lnTo>
                    <a:pt x="1" y="4539"/>
                  </a:lnTo>
                  <a:cubicBezTo>
                    <a:pt x="1" y="4561"/>
                    <a:pt x="11" y="4582"/>
                    <a:pt x="32" y="4582"/>
                  </a:cubicBezTo>
                  <a:cubicBezTo>
                    <a:pt x="65" y="4582"/>
                    <a:pt x="75" y="4561"/>
                    <a:pt x="75" y="4539"/>
                  </a:cubicBezTo>
                  <a:lnTo>
                    <a:pt x="75" y="4455"/>
                  </a:lnTo>
                  <a:cubicBezTo>
                    <a:pt x="75" y="4433"/>
                    <a:pt x="65" y="4422"/>
                    <a:pt x="32" y="4422"/>
                  </a:cubicBezTo>
                  <a:close/>
                  <a:moveTo>
                    <a:pt x="32" y="4825"/>
                  </a:moveTo>
                  <a:cubicBezTo>
                    <a:pt x="11" y="4825"/>
                    <a:pt x="1" y="4847"/>
                    <a:pt x="1" y="4868"/>
                  </a:cubicBezTo>
                  <a:lnTo>
                    <a:pt x="1" y="4953"/>
                  </a:lnTo>
                  <a:cubicBezTo>
                    <a:pt x="1" y="4974"/>
                    <a:pt x="11" y="4985"/>
                    <a:pt x="32" y="4985"/>
                  </a:cubicBezTo>
                  <a:cubicBezTo>
                    <a:pt x="65" y="4985"/>
                    <a:pt x="75" y="4974"/>
                    <a:pt x="75" y="4953"/>
                  </a:cubicBezTo>
                  <a:lnTo>
                    <a:pt x="75" y="4868"/>
                  </a:lnTo>
                  <a:cubicBezTo>
                    <a:pt x="75" y="4847"/>
                    <a:pt x="65" y="4825"/>
                    <a:pt x="32" y="4825"/>
                  </a:cubicBezTo>
                  <a:close/>
                  <a:moveTo>
                    <a:pt x="32" y="5228"/>
                  </a:moveTo>
                  <a:cubicBezTo>
                    <a:pt x="11" y="5228"/>
                    <a:pt x="1" y="5250"/>
                    <a:pt x="1" y="5271"/>
                  </a:cubicBezTo>
                  <a:lnTo>
                    <a:pt x="1" y="5356"/>
                  </a:lnTo>
                  <a:cubicBezTo>
                    <a:pt x="1" y="5377"/>
                    <a:pt x="11" y="5398"/>
                    <a:pt x="32" y="5398"/>
                  </a:cubicBezTo>
                  <a:cubicBezTo>
                    <a:pt x="65" y="5398"/>
                    <a:pt x="75" y="5377"/>
                    <a:pt x="75" y="5356"/>
                  </a:cubicBezTo>
                  <a:lnTo>
                    <a:pt x="75" y="5271"/>
                  </a:lnTo>
                  <a:cubicBezTo>
                    <a:pt x="75" y="5250"/>
                    <a:pt x="65" y="5228"/>
                    <a:pt x="32" y="5228"/>
                  </a:cubicBezTo>
                  <a:close/>
                  <a:moveTo>
                    <a:pt x="32" y="5642"/>
                  </a:moveTo>
                  <a:cubicBezTo>
                    <a:pt x="11" y="5642"/>
                    <a:pt x="1" y="5664"/>
                    <a:pt x="1" y="5685"/>
                  </a:cubicBezTo>
                  <a:lnTo>
                    <a:pt x="1" y="5759"/>
                  </a:lnTo>
                  <a:cubicBezTo>
                    <a:pt x="1" y="5791"/>
                    <a:pt x="11" y="5801"/>
                    <a:pt x="32" y="5801"/>
                  </a:cubicBezTo>
                  <a:cubicBezTo>
                    <a:pt x="65" y="5801"/>
                    <a:pt x="75" y="5791"/>
                    <a:pt x="75" y="5759"/>
                  </a:cubicBezTo>
                  <a:lnTo>
                    <a:pt x="75" y="5685"/>
                  </a:lnTo>
                  <a:cubicBezTo>
                    <a:pt x="75" y="5664"/>
                    <a:pt x="65" y="5642"/>
                    <a:pt x="32" y="5642"/>
                  </a:cubicBezTo>
                  <a:close/>
                  <a:moveTo>
                    <a:pt x="32" y="6045"/>
                  </a:moveTo>
                  <a:cubicBezTo>
                    <a:pt x="11" y="6045"/>
                    <a:pt x="1" y="6067"/>
                    <a:pt x="1" y="6088"/>
                  </a:cubicBezTo>
                  <a:lnTo>
                    <a:pt x="1" y="6173"/>
                  </a:lnTo>
                  <a:cubicBezTo>
                    <a:pt x="1" y="6194"/>
                    <a:pt x="11" y="6215"/>
                    <a:pt x="32" y="6215"/>
                  </a:cubicBezTo>
                  <a:cubicBezTo>
                    <a:pt x="65" y="6215"/>
                    <a:pt x="75" y="6194"/>
                    <a:pt x="75" y="6173"/>
                  </a:cubicBezTo>
                  <a:lnTo>
                    <a:pt x="75" y="6088"/>
                  </a:lnTo>
                  <a:cubicBezTo>
                    <a:pt x="75" y="6067"/>
                    <a:pt x="65" y="6045"/>
                    <a:pt x="32" y="6045"/>
                  </a:cubicBezTo>
                  <a:close/>
                  <a:moveTo>
                    <a:pt x="32" y="6459"/>
                  </a:moveTo>
                  <a:cubicBezTo>
                    <a:pt x="11" y="6459"/>
                    <a:pt x="1" y="6480"/>
                    <a:pt x="1" y="6501"/>
                  </a:cubicBezTo>
                  <a:lnTo>
                    <a:pt x="1" y="6576"/>
                  </a:lnTo>
                  <a:cubicBezTo>
                    <a:pt x="1" y="6597"/>
                    <a:pt x="11" y="6618"/>
                    <a:pt x="32" y="6618"/>
                  </a:cubicBezTo>
                  <a:cubicBezTo>
                    <a:pt x="65" y="6618"/>
                    <a:pt x="75" y="6597"/>
                    <a:pt x="75" y="6576"/>
                  </a:cubicBezTo>
                  <a:lnTo>
                    <a:pt x="75" y="6501"/>
                  </a:lnTo>
                  <a:cubicBezTo>
                    <a:pt x="75" y="6480"/>
                    <a:pt x="65" y="6459"/>
                    <a:pt x="32" y="6459"/>
                  </a:cubicBezTo>
                  <a:close/>
                  <a:moveTo>
                    <a:pt x="32" y="6862"/>
                  </a:moveTo>
                  <a:cubicBezTo>
                    <a:pt x="11" y="6862"/>
                    <a:pt x="1" y="6883"/>
                    <a:pt x="1" y="6904"/>
                  </a:cubicBezTo>
                  <a:lnTo>
                    <a:pt x="1" y="6989"/>
                  </a:lnTo>
                  <a:cubicBezTo>
                    <a:pt x="1" y="7010"/>
                    <a:pt x="11" y="7031"/>
                    <a:pt x="32" y="7031"/>
                  </a:cubicBezTo>
                  <a:cubicBezTo>
                    <a:pt x="65" y="7031"/>
                    <a:pt x="75" y="7010"/>
                    <a:pt x="75" y="6989"/>
                  </a:cubicBezTo>
                  <a:lnTo>
                    <a:pt x="75" y="6904"/>
                  </a:lnTo>
                  <a:cubicBezTo>
                    <a:pt x="75" y="6883"/>
                    <a:pt x="65" y="6862"/>
                    <a:pt x="32" y="6862"/>
                  </a:cubicBezTo>
                  <a:close/>
                  <a:moveTo>
                    <a:pt x="32" y="7276"/>
                  </a:moveTo>
                  <a:cubicBezTo>
                    <a:pt x="11" y="7276"/>
                    <a:pt x="1" y="7286"/>
                    <a:pt x="1" y="7318"/>
                  </a:cubicBezTo>
                  <a:lnTo>
                    <a:pt x="1" y="7392"/>
                  </a:lnTo>
                  <a:cubicBezTo>
                    <a:pt x="1" y="7413"/>
                    <a:pt x="11" y="7434"/>
                    <a:pt x="32" y="7434"/>
                  </a:cubicBezTo>
                  <a:cubicBezTo>
                    <a:pt x="65" y="7434"/>
                    <a:pt x="75" y="7413"/>
                    <a:pt x="75" y="7392"/>
                  </a:cubicBezTo>
                  <a:lnTo>
                    <a:pt x="75" y="7318"/>
                  </a:lnTo>
                  <a:cubicBezTo>
                    <a:pt x="75" y="7286"/>
                    <a:pt x="65" y="7276"/>
                    <a:pt x="32" y="7276"/>
                  </a:cubicBezTo>
                  <a:close/>
                  <a:moveTo>
                    <a:pt x="32" y="7679"/>
                  </a:moveTo>
                  <a:cubicBezTo>
                    <a:pt x="11" y="7679"/>
                    <a:pt x="1" y="7700"/>
                    <a:pt x="1" y="7721"/>
                  </a:cubicBezTo>
                  <a:lnTo>
                    <a:pt x="1" y="7806"/>
                  </a:lnTo>
                  <a:cubicBezTo>
                    <a:pt x="1" y="7827"/>
                    <a:pt x="11" y="7848"/>
                    <a:pt x="32" y="7848"/>
                  </a:cubicBezTo>
                  <a:cubicBezTo>
                    <a:pt x="65" y="7848"/>
                    <a:pt x="75" y="7827"/>
                    <a:pt x="75" y="7806"/>
                  </a:cubicBezTo>
                  <a:lnTo>
                    <a:pt x="75" y="7721"/>
                  </a:lnTo>
                  <a:cubicBezTo>
                    <a:pt x="75" y="7700"/>
                    <a:pt x="65" y="7679"/>
                    <a:pt x="32" y="7679"/>
                  </a:cubicBezTo>
                  <a:close/>
                  <a:moveTo>
                    <a:pt x="32" y="8092"/>
                  </a:moveTo>
                  <a:cubicBezTo>
                    <a:pt x="11" y="8092"/>
                    <a:pt x="1" y="8103"/>
                    <a:pt x="1" y="8134"/>
                  </a:cubicBezTo>
                  <a:lnTo>
                    <a:pt x="1" y="8209"/>
                  </a:lnTo>
                  <a:cubicBezTo>
                    <a:pt x="1" y="8230"/>
                    <a:pt x="11" y="8251"/>
                    <a:pt x="32" y="8251"/>
                  </a:cubicBezTo>
                  <a:cubicBezTo>
                    <a:pt x="65" y="8251"/>
                    <a:pt x="75" y="8230"/>
                    <a:pt x="75" y="8209"/>
                  </a:cubicBezTo>
                  <a:lnTo>
                    <a:pt x="75" y="8134"/>
                  </a:lnTo>
                  <a:cubicBezTo>
                    <a:pt x="75" y="8103"/>
                    <a:pt x="65" y="8092"/>
                    <a:pt x="32" y="8092"/>
                  </a:cubicBezTo>
                  <a:close/>
                  <a:moveTo>
                    <a:pt x="32" y="8495"/>
                  </a:moveTo>
                  <a:cubicBezTo>
                    <a:pt x="11" y="8495"/>
                    <a:pt x="1" y="8516"/>
                    <a:pt x="1" y="8537"/>
                  </a:cubicBezTo>
                  <a:lnTo>
                    <a:pt x="1" y="8622"/>
                  </a:lnTo>
                  <a:cubicBezTo>
                    <a:pt x="1" y="8643"/>
                    <a:pt x="11" y="8664"/>
                    <a:pt x="32" y="8664"/>
                  </a:cubicBezTo>
                  <a:cubicBezTo>
                    <a:pt x="65" y="8664"/>
                    <a:pt x="75" y="8643"/>
                    <a:pt x="75" y="8622"/>
                  </a:cubicBezTo>
                  <a:lnTo>
                    <a:pt x="75" y="8537"/>
                  </a:lnTo>
                  <a:cubicBezTo>
                    <a:pt x="75" y="8516"/>
                    <a:pt x="65" y="8495"/>
                    <a:pt x="32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16"/>
            <p:cNvSpPr/>
            <p:nvPr/>
          </p:nvSpPr>
          <p:spPr>
            <a:xfrm>
              <a:off x="3267150" y="331975"/>
              <a:ext cx="2150" cy="298025"/>
            </a:xfrm>
            <a:custGeom>
              <a:rect b="b" l="l" r="r" t="t"/>
              <a:pathLst>
                <a:path extrusionOk="0" h="11921" w="86">
                  <a:moveTo>
                    <a:pt x="43" y="0"/>
                  </a:moveTo>
                  <a:cubicBezTo>
                    <a:pt x="22" y="0"/>
                    <a:pt x="0" y="11"/>
                    <a:pt x="0" y="32"/>
                  </a:cubicBezTo>
                  <a:lnTo>
                    <a:pt x="0" y="43"/>
                  </a:lnTo>
                  <a:cubicBezTo>
                    <a:pt x="0" y="75"/>
                    <a:pt x="22" y="85"/>
                    <a:pt x="43" y="85"/>
                  </a:cubicBezTo>
                  <a:cubicBezTo>
                    <a:pt x="64" y="85"/>
                    <a:pt x="85" y="75"/>
                    <a:pt x="85" y="43"/>
                  </a:cubicBezTo>
                  <a:lnTo>
                    <a:pt x="85" y="32"/>
                  </a:lnTo>
                  <a:cubicBezTo>
                    <a:pt x="85" y="11"/>
                    <a:pt x="64" y="0"/>
                    <a:pt x="43" y="0"/>
                  </a:cubicBezTo>
                  <a:close/>
                  <a:moveTo>
                    <a:pt x="43" y="329"/>
                  </a:moveTo>
                  <a:cubicBezTo>
                    <a:pt x="22" y="329"/>
                    <a:pt x="0" y="351"/>
                    <a:pt x="0" y="372"/>
                  </a:cubicBezTo>
                  <a:lnTo>
                    <a:pt x="0" y="457"/>
                  </a:lnTo>
                  <a:cubicBezTo>
                    <a:pt x="0" y="478"/>
                    <a:pt x="22" y="499"/>
                    <a:pt x="43" y="499"/>
                  </a:cubicBezTo>
                  <a:cubicBezTo>
                    <a:pt x="64" y="499"/>
                    <a:pt x="85" y="478"/>
                    <a:pt x="85" y="457"/>
                  </a:cubicBezTo>
                  <a:lnTo>
                    <a:pt x="85" y="372"/>
                  </a:lnTo>
                  <a:cubicBezTo>
                    <a:pt x="85" y="351"/>
                    <a:pt x="64" y="329"/>
                    <a:pt x="43" y="329"/>
                  </a:cubicBezTo>
                  <a:close/>
                  <a:moveTo>
                    <a:pt x="43" y="743"/>
                  </a:moveTo>
                  <a:cubicBezTo>
                    <a:pt x="22" y="743"/>
                    <a:pt x="0" y="754"/>
                    <a:pt x="0" y="785"/>
                  </a:cubicBezTo>
                  <a:lnTo>
                    <a:pt x="0" y="860"/>
                  </a:lnTo>
                  <a:cubicBezTo>
                    <a:pt x="0" y="881"/>
                    <a:pt x="22" y="902"/>
                    <a:pt x="43" y="902"/>
                  </a:cubicBezTo>
                  <a:cubicBezTo>
                    <a:pt x="64" y="902"/>
                    <a:pt x="85" y="881"/>
                    <a:pt x="85" y="860"/>
                  </a:cubicBezTo>
                  <a:lnTo>
                    <a:pt x="85" y="785"/>
                  </a:lnTo>
                  <a:cubicBezTo>
                    <a:pt x="85" y="754"/>
                    <a:pt x="64" y="743"/>
                    <a:pt x="43" y="743"/>
                  </a:cubicBezTo>
                  <a:close/>
                  <a:moveTo>
                    <a:pt x="43" y="1146"/>
                  </a:moveTo>
                  <a:cubicBezTo>
                    <a:pt x="22" y="1146"/>
                    <a:pt x="0" y="1167"/>
                    <a:pt x="0" y="1188"/>
                  </a:cubicBezTo>
                  <a:lnTo>
                    <a:pt x="0" y="1273"/>
                  </a:lnTo>
                  <a:cubicBezTo>
                    <a:pt x="0" y="1294"/>
                    <a:pt x="22" y="1315"/>
                    <a:pt x="43" y="1315"/>
                  </a:cubicBezTo>
                  <a:cubicBezTo>
                    <a:pt x="64" y="1315"/>
                    <a:pt x="85" y="1294"/>
                    <a:pt x="85" y="1273"/>
                  </a:cubicBezTo>
                  <a:lnTo>
                    <a:pt x="85" y="1188"/>
                  </a:lnTo>
                  <a:cubicBezTo>
                    <a:pt x="85" y="1167"/>
                    <a:pt x="64" y="1146"/>
                    <a:pt x="43" y="1146"/>
                  </a:cubicBezTo>
                  <a:close/>
                  <a:moveTo>
                    <a:pt x="43" y="1560"/>
                  </a:moveTo>
                  <a:cubicBezTo>
                    <a:pt x="22" y="1560"/>
                    <a:pt x="0" y="1570"/>
                    <a:pt x="0" y="1602"/>
                  </a:cubicBezTo>
                  <a:lnTo>
                    <a:pt x="0" y="1676"/>
                  </a:lnTo>
                  <a:cubicBezTo>
                    <a:pt x="0" y="1697"/>
                    <a:pt x="22" y="1718"/>
                    <a:pt x="43" y="1718"/>
                  </a:cubicBezTo>
                  <a:cubicBezTo>
                    <a:pt x="64" y="1718"/>
                    <a:pt x="85" y="1697"/>
                    <a:pt x="85" y="1676"/>
                  </a:cubicBezTo>
                  <a:lnTo>
                    <a:pt x="85" y="1602"/>
                  </a:lnTo>
                  <a:cubicBezTo>
                    <a:pt x="85" y="1570"/>
                    <a:pt x="64" y="1560"/>
                    <a:pt x="43" y="1560"/>
                  </a:cubicBezTo>
                  <a:close/>
                  <a:moveTo>
                    <a:pt x="43" y="1963"/>
                  </a:moveTo>
                  <a:cubicBezTo>
                    <a:pt x="22" y="1963"/>
                    <a:pt x="0" y="1984"/>
                    <a:pt x="0" y="2005"/>
                  </a:cubicBezTo>
                  <a:lnTo>
                    <a:pt x="0" y="2090"/>
                  </a:lnTo>
                  <a:cubicBezTo>
                    <a:pt x="0" y="2111"/>
                    <a:pt x="22" y="2132"/>
                    <a:pt x="43" y="2132"/>
                  </a:cubicBezTo>
                  <a:cubicBezTo>
                    <a:pt x="64" y="2132"/>
                    <a:pt x="85" y="2111"/>
                    <a:pt x="85" y="2090"/>
                  </a:cubicBezTo>
                  <a:lnTo>
                    <a:pt x="85" y="2005"/>
                  </a:lnTo>
                  <a:cubicBezTo>
                    <a:pt x="85" y="1984"/>
                    <a:pt x="64" y="1963"/>
                    <a:pt x="43" y="1963"/>
                  </a:cubicBezTo>
                  <a:close/>
                  <a:moveTo>
                    <a:pt x="43" y="2376"/>
                  </a:moveTo>
                  <a:cubicBezTo>
                    <a:pt x="22" y="2376"/>
                    <a:pt x="0" y="2387"/>
                    <a:pt x="0" y="2408"/>
                  </a:cubicBezTo>
                  <a:lnTo>
                    <a:pt x="0" y="2493"/>
                  </a:lnTo>
                  <a:cubicBezTo>
                    <a:pt x="0" y="2514"/>
                    <a:pt x="22" y="2535"/>
                    <a:pt x="43" y="2535"/>
                  </a:cubicBezTo>
                  <a:cubicBezTo>
                    <a:pt x="64" y="2535"/>
                    <a:pt x="85" y="2514"/>
                    <a:pt x="85" y="2493"/>
                  </a:cubicBezTo>
                  <a:lnTo>
                    <a:pt x="85" y="2408"/>
                  </a:lnTo>
                  <a:cubicBezTo>
                    <a:pt x="85" y="2387"/>
                    <a:pt x="64" y="2376"/>
                    <a:pt x="43" y="2376"/>
                  </a:cubicBezTo>
                  <a:close/>
                  <a:moveTo>
                    <a:pt x="43" y="2779"/>
                  </a:moveTo>
                  <a:cubicBezTo>
                    <a:pt x="22" y="2779"/>
                    <a:pt x="0" y="2800"/>
                    <a:pt x="0" y="2821"/>
                  </a:cubicBezTo>
                  <a:lnTo>
                    <a:pt x="0" y="2906"/>
                  </a:lnTo>
                  <a:cubicBezTo>
                    <a:pt x="0" y="2927"/>
                    <a:pt x="22" y="2938"/>
                    <a:pt x="43" y="2938"/>
                  </a:cubicBezTo>
                  <a:cubicBezTo>
                    <a:pt x="64" y="2938"/>
                    <a:pt x="85" y="2927"/>
                    <a:pt x="85" y="2906"/>
                  </a:cubicBezTo>
                  <a:lnTo>
                    <a:pt x="85" y="2821"/>
                  </a:lnTo>
                  <a:cubicBezTo>
                    <a:pt x="85" y="2800"/>
                    <a:pt x="64" y="2779"/>
                    <a:pt x="43" y="2779"/>
                  </a:cubicBezTo>
                  <a:close/>
                  <a:moveTo>
                    <a:pt x="43" y="3193"/>
                  </a:moveTo>
                  <a:cubicBezTo>
                    <a:pt x="22" y="3193"/>
                    <a:pt x="0" y="3203"/>
                    <a:pt x="0" y="3224"/>
                  </a:cubicBezTo>
                  <a:lnTo>
                    <a:pt x="0" y="3309"/>
                  </a:lnTo>
                  <a:cubicBezTo>
                    <a:pt x="0" y="3330"/>
                    <a:pt x="22" y="3352"/>
                    <a:pt x="43" y="3352"/>
                  </a:cubicBezTo>
                  <a:cubicBezTo>
                    <a:pt x="64" y="3352"/>
                    <a:pt x="85" y="3330"/>
                    <a:pt x="85" y="3309"/>
                  </a:cubicBezTo>
                  <a:lnTo>
                    <a:pt x="85" y="3224"/>
                  </a:lnTo>
                  <a:cubicBezTo>
                    <a:pt x="85" y="3203"/>
                    <a:pt x="64" y="3193"/>
                    <a:pt x="43" y="3193"/>
                  </a:cubicBezTo>
                  <a:close/>
                  <a:moveTo>
                    <a:pt x="43" y="3596"/>
                  </a:moveTo>
                  <a:cubicBezTo>
                    <a:pt x="22" y="3596"/>
                    <a:pt x="0" y="3617"/>
                    <a:pt x="0" y="3638"/>
                  </a:cubicBezTo>
                  <a:lnTo>
                    <a:pt x="0" y="3723"/>
                  </a:lnTo>
                  <a:cubicBezTo>
                    <a:pt x="0" y="3744"/>
                    <a:pt x="22" y="3755"/>
                    <a:pt x="43" y="3755"/>
                  </a:cubicBezTo>
                  <a:cubicBezTo>
                    <a:pt x="64" y="3755"/>
                    <a:pt x="85" y="3744"/>
                    <a:pt x="85" y="3723"/>
                  </a:cubicBezTo>
                  <a:lnTo>
                    <a:pt x="85" y="3638"/>
                  </a:lnTo>
                  <a:cubicBezTo>
                    <a:pt x="85" y="3617"/>
                    <a:pt x="64" y="3596"/>
                    <a:pt x="43" y="3596"/>
                  </a:cubicBezTo>
                  <a:close/>
                  <a:moveTo>
                    <a:pt x="43" y="3999"/>
                  </a:moveTo>
                  <a:cubicBezTo>
                    <a:pt x="22" y="3999"/>
                    <a:pt x="0" y="4020"/>
                    <a:pt x="0" y="4041"/>
                  </a:cubicBezTo>
                  <a:lnTo>
                    <a:pt x="0" y="4126"/>
                  </a:lnTo>
                  <a:cubicBezTo>
                    <a:pt x="0" y="4147"/>
                    <a:pt x="22" y="4169"/>
                    <a:pt x="43" y="4169"/>
                  </a:cubicBezTo>
                  <a:cubicBezTo>
                    <a:pt x="64" y="4169"/>
                    <a:pt x="85" y="4147"/>
                    <a:pt x="85" y="4126"/>
                  </a:cubicBezTo>
                  <a:lnTo>
                    <a:pt x="85" y="4041"/>
                  </a:lnTo>
                  <a:cubicBezTo>
                    <a:pt x="85" y="4020"/>
                    <a:pt x="64" y="3999"/>
                    <a:pt x="43" y="3999"/>
                  </a:cubicBezTo>
                  <a:close/>
                  <a:moveTo>
                    <a:pt x="43" y="4412"/>
                  </a:moveTo>
                  <a:cubicBezTo>
                    <a:pt x="22" y="4412"/>
                    <a:pt x="0" y="4433"/>
                    <a:pt x="0" y="4454"/>
                  </a:cubicBezTo>
                  <a:lnTo>
                    <a:pt x="0" y="4529"/>
                  </a:lnTo>
                  <a:cubicBezTo>
                    <a:pt x="0" y="4561"/>
                    <a:pt x="22" y="4572"/>
                    <a:pt x="43" y="4572"/>
                  </a:cubicBezTo>
                  <a:cubicBezTo>
                    <a:pt x="64" y="4572"/>
                    <a:pt x="85" y="4561"/>
                    <a:pt x="85" y="4529"/>
                  </a:cubicBezTo>
                  <a:lnTo>
                    <a:pt x="85" y="4454"/>
                  </a:lnTo>
                  <a:cubicBezTo>
                    <a:pt x="85" y="4433"/>
                    <a:pt x="64" y="4412"/>
                    <a:pt x="43" y="4412"/>
                  </a:cubicBezTo>
                  <a:close/>
                  <a:moveTo>
                    <a:pt x="43" y="4815"/>
                  </a:moveTo>
                  <a:cubicBezTo>
                    <a:pt x="22" y="4815"/>
                    <a:pt x="0" y="4836"/>
                    <a:pt x="0" y="4857"/>
                  </a:cubicBezTo>
                  <a:lnTo>
                    <a:pt x="0" y="4942"/>
                  </a:lnTo>
                  <a:cubicBezTo>
                    <a:pt x="0" y="4963"/>
                    <a:pt x="22" y="4985"/>
                    <a:pt x="43" y="4985"/>
                  </a:cubicBezTo>
                  <a:cubicBezTo>
                    <a:pt x="64" y="4985"/>
                    <a:pt x="85" y="4963"/>
                    <a:pt x="85" y="4942"/>
                  </a:cubicBezTo>
                  <a:lnTo>
                    <a:pt x="85" y="4857"/>
                  </a:lnTo>
                  <a:cubicBezTo>
                    <a:pt x="85" y="4836"/>
                    <a:pt x="64" y="4815"/>
                    <a:pt x="43" y="4815"/>
                  </a:cubicBezTo>
                  <a:close/>
                  <a:moveTo>
                    <a:pt x="43" y="5229"/>
                  </a:moveTo>
                  <a:cubicBezTo>
                    <a:pt x="22" y="5229"/>
                    <a:pt x="0" y="5250"/>
                    <a:pt x="0" y="5271"/>
                  </a:cubicBezTo>
                  <a:lnTo>
                    <a:pt x="0" y="5345"/>
                  </a:lnTo>
                  <a:cubicBezTo>
                    <a:pt x="0" y="5378"/>
                    <a:pt x="22" y="5388"/>
                    <a:pt x="43" y="5388"/>
                  </a:cubicBezTo>
                  <a:cubicBezTo>
                    <a:pt x="64" y="5388"/>
                    <a:pt x="85" y="5378"/>
                    <a:pt x="85" y="5345"/>
                  </a:cubicBezTo>
                  <a:lnTo>
                    <a:pt x="85" y="5271"/>
                  </a:lnTo>
                  <a:cubicBezTo>
                    <a:pt x="85" y="5250"/>
                    <a:pt x="64" y="5229"/>
                    <a:pt x="43" y="5229"/>
                  </a:cubicBezTo>
                  <a:close/>
                  <a:moveTo>
                    <a:pt x="43" y="5632"/>
                  </a:moveTo>
                  <a:cubicBezTo>
                    <a:pt x="22" y="5632"/>
                    <a:pt x="0" y="5653"/>
                    <a:pt x="0" y="5674"/>
                  </a:cubicBezTo>
                  <a:lnTo>
                    <a:pt x="0" y="5759"/>
                  </a:lnTo>
                  <a:cubicBezTo>
                    <a:pt x="0" y="5781"/>
                    <a:pt x="22" y="5802"/>
                    <a:pt x="43" y="5802"/>
                  </a:cubicBezTo>
                  <a:cubicBezTo>
                    <a:pt x="64" y="5802"/>
                    <a:pt x="85" y="5781"/>
                    <a:pt x="85" y="5759"/>
                  </a:cubicBezTo>
                  <a:lnTo>
                    <a:pt x="85" y="5674"/>
                  </a:lnTo>
                  <a:cubicBezTo>
                    <a:pt x="85" y="5653"/>
                    <a:pt x="64" y="5632"/>
                    <a:pt x="43" y="5632"/>
                  </a:cubicBezTo>
                  <a:close/>
                  <a:moveTo>
                    <a:pt x="43" y="6045"/>
                  </a:moveTo>
                  <a:cubicBezTo>
                    <a:pt x="22" y="6045"/>
                    <a:pt x="0" y="6066"/>
                    <a:pt x="0" y="6088"/>
                  </a:cubicBezTo>
                  <a:lnTo>
                    <a:pt x="0" y="6162"/>
                  </a:lnTo>
                  <a:cubicBezTo>
                    <a:pt x="0" y="6184"/>
                    <a:pt x="22" y="6205"/>
                    <a:pt x="43" y="6205"/>
                  </a:cubicBezTo>
                  <a:cubicBezTo>
                    <a:pt x="64" y="6205"/>
                    <a:pt x="85" y="6184"/>
                    <a:pt x="85" y="6162"/>
                  </a:cubicBezTo>
                  <a:lnTo>
                    <a:pt x="85" y="6088"/>
                  </a:lnTo>
                  <a:cubicBezTo>
                    <a:pt x="85" y="6066"/>
                    <a:pt x="64" y="6045"/>
                    <a:pt x="43" y="6045"/>
                  </a:cubicBezTo>
                  <a:close/>
                  <a:moveTo>
                    <a:pt x="43" y="6448"/>
                  </a:moveTo>
                  <a:cubicBezTo>
                    <a:pt x="22" y="6448"/>
                    <a:pt x="0" y="6469"/>
                    <a:pt x="0" y="6491"/>
                  </a:cubicBezTo>
                  <a:lnTo>
                    <a:pt x="0" y="6575"/>
                  </a:lnTo>
                  <a:cubicBezTo>
                    <a:pt x="0" y="6597"/>
                    <a:pt x="22" y="6618"/>
                    <a:pt x="43" y="6618"/>
                  </a:cubicBezTo>
                  <a:cubicBezTo>
                    <a:pt x="64" y="6618"/>
                    <a:pt x="85" y="6597"/>
                    <a:pt x="85" y="6575"/>
                  </a:cubicBezTo>
                  <a:lnTo>
                    <a:pt x="85" y="6491"/>
                  </a:lnTo>
                  <a:cubicBezTo>
                    <a:pt x="85" y="6469"/>
                    <a:pt x="64" y="6448"/>
                    <a:pt x="43" y="6448"/>
                  </a:cubicBezTo>
                  <a:close/>
                  <a:moveTo>
                    <a:pt x="43" y="6862"/>
                  </a:moveTo>
                  <a:cubicBezTo>
                    <a:pt x="22" y="6862"/>
                    <a:pt x="0" y="6872"/>
                    <a:pt x="0" y="6905"/>
                  </a:cubicBezTo>
                  <a:lnTo>
                    <a:pt x="0" y="6978"/>
                  </a:lnTo>
                  <a:cubicBezTo>
                    <a:pt x="0" y="7000"/>
                    <a:pt x="22" y="7021"/>
                    <a:pt x="43" y="7021"/>
                  </a:cubicBezTo>
                  <a:cubicBezTo>
                    <a:pt x="64" y="7021"/>
                    <a:pt x="85" y="7000"/>
                    <a:pt x="85" y="6978"/>
                  </a:cubicBezTo>
                  <a:lnTo>
                    <a:pt x="85" y="6905"/>
                  </a:lnTo>
                  <a:cubicBezTo>
                    <a:pt x="85" y="6872"/>
                    <a:pt x="64" y="6862"/>
                    <a:pt x="43" y="6862"/>
                  </a:cubicBezTo>
                  <a:close/>
                  <a:moveTo>
                    <a:pt x="43" y="7265"/>
                  </a:moveTo>
                  <a:cubicBezTo>
                    <a:pt x="22" y="7265"/>
                    <a:pt x="0" y="7286"/>
                    <a:pt x="0" y="7308"/>
                  </a:cubicBezTo>
                  <a:lnTo>
                    <a:pt x="0" y="7393"/>
                  </a:lnTo>
                  <a:cubicBezTo>
                    <a:pt x="0" y="7414"/>
                    <a:pt x="22" y="7435"/>
                    <a:pt x="43" y="7435"/>
                  </a:cubicBezTo>
                  <a:cubicBezTo>
                    <a:pt x="64" y="7435"/>
                    <a:pt x="85" y="7414"/>
                    <a:pt x="85" y="7393"/>
                  </a:cubicBezTo>
                  <a:lnTo>
                    <a:pt x="85" y="7308"/>
                  </a:lnTo>
                  <a:cubicBezTo>
                    <a:pt x="85" y="7286"/>
                    <a:pt x="64" y="7265"/>
                    <a:pt x="43" y="7265"/>
                  </a:cubicBezTo>
                  <a:close/>
                  <a:moveTo>
                    <a:pt x="43" y="7678"/>
                  </a:moveTo>
                  <a:cubicBezTo>
                    <a:pt x="22" y="7678"/>
                    <a:pt x="0" y="7689"/>
                    <a:pt x="0" y="7711"/>
                  </a:cubicBezTo>
                  <a:lnTo>
                    <a:pt x="0" y="7796"/>
                  </a:lnTo>
                  <a:cubicBezTo>
                    <a:pt x="0" y="7817"/>
                    <a:pt x="22" y="7838"/>
                    <a:pt x="43" y="7838"/>
                  </a:cubicBezTo>
                  <a:cubicBezTo>
                    <a:pt x="64" y="7838"/>
                    <a:pt x="85" y="7817"/>
                    <a:pt x="85" y="7796"/>
                  </a:cubicBezTo>
                  <a:lnTo>
                    <a:pt x="85" y="7711"/>
                  </a:lnTo>
                  <a:cubicBezTo>
                    <a:pt x="85" y="7689"/>
                    <a:pt x="64" y="7678"/>
                    <a:pt x="43" y="7678"/>
                  </a:cubicBezTo>
                  <a:close/>
                  <a:moveTo>
                    <a:pt x="43" y="8081"/>
                  </a:moveTo>
                  <a:cubicBezTo>
                    <a:pt x="22" y="8081"/>
                    <a:pt x="0" y="8103"/>
                    <a:pt x="0" y="8124"/>
                  </a:cubicBezTo>
                  <a:lnTo>
                    <a:pt x="0" y="8209"/>
                  </a:lnTo>
                  <a:cubicBezTo>
                    <a:pt x="0" y="8230"/>
                    <a:pt x="22" y="8241"/>
                    <a:pt x="43" y="8241"/>
                  </a:cubicBezTo>
                  <a:cubicBezTo>
                    <a:pt x="64" y="8241"/>
                    <a:pt x="85" y="8230"/>
                    <a:pt x="85" y="8209"/>
                  </a:cubicBezTo>
                  <a:lnTo>
                    <a:pt x="85" y="8124"/>
                  </a:lnTo>
                  <a:cubicBezTo>
                    <a:pt x="85" y="8103"/>
                    <a:pt x="64" y="8081"/>
                    <a:pt x="43" y="8081"/>
                  </a:cubicBezTo>
                  <a:close/>
                  <a:moveTo>
                    <a:pt x="43" y="8495"/>
                  </a:moveTo>
                  <a:cubicBezTo>
                    <a:pt x="22" y="8495"/>
                    <a:pt x="0" y="8506"/>
                    <a:pt x="0" y="8527"/>
                  </a:cubicBezTo>
                  <a:lnTo>
                    <a:pt x="0" y="8612"/>
                  </a:lnTo>
                  <a:cubicBezTo>
                    <a:pt x="0" y="8633"/>
                    <a:pt x="22" y="8654"/>
                    <a:pt x="43" y="8654"/>
                  </a:cubicBezTo>
                  <a:cubicBezTo>
                    <a:pt x="64" y="8654"/>
                    <a:pt x="85" y="8633"/>
                    <a:pt x="85" y="8612"/>
                  </a:cubicBezTo>
                  <a:lnTo>
                    <a:pt x="85" y="8527"/>
                  </a:lnTo>
                  <a:cubicBezTo>
                    <a:pt x="85" y="8506"/>
                    <a:pt x="64" y="8495"/>
                    <a:pt x="43" y="8495"/>
                  </a:cubicBezTo>
                  <a:close/>
                  <a:moveTo>
                    <a:pt x="43" y="8898"/>
                  </a:moveTo>
                  <a:cubicBezTo>
                    <a:pt x="22" y="8898"/>
                    <a:pt x="0" y="8920"/>
                    <a:pt x="0" y="8941"/>
                  </a:cubicBezTo>
                  <a:lnTo>
                    <a:pt x="0" y="9026"/>
                  </a:lnTo>
                  <a:cubicBezTo>
                    <a:pt x="0" y="9047"/>
                    <a:pt x="22" y="9057"/>
                    <a:pt x="43" y="9057"/>
                  </a:cubicBezTo>
                  <a:cubicBezTo>
                    <a:pt x="64" y="9057"/>
                    <a:pt x="85" y="9047"/>
                    <a:pt x="85" y="9026"/>
                  </a:cubicBezTo>
                  <a:lnTo>
                    <a:pt x="85" y="8941"/>
                  </a:lnTo>
                  <a:cubicBezTo>
                    <a:pt x="85" y="8920"/>
                    <a:pt x="64" y="8898"/>
                    <a:pt x="43" y="8898"/>
                  </a:cubicBezTo>
                  <a:close/>
                  <a:moveTo>
                    <a:pt x="43" y="9301"/>
                  </a:moveTo>
                  <a:cubicBezTo>
                    <a:pt x="22" y="9301"/>
                    <a:pt x="0" y="9323"/>
                    <a:pt x="0" y="9344"/>
                  </a:cubicBezTo>
                  <a:lnTo>
                    <a:pt x="0" y="9429"/>
                  </a:lnTo>
                  <a:cubicBezTo>
                    <a:pt x="0" y="9450"/>
                    <a:pt x="22" y="9471"/>
                    <a:pt x="43" y="9471"/>
                  </a:cubicBezTo>
                  <a:cubicBezTo>
                    <a:pt x="64" y="9471"/>
                    <a:pt x="85" y="9450"/>
                    <a:pt x="85" y="9429"/>
                  </a:cubicBezTo>
                  <a:lnTo>
                    <a:pt x="85" y="9344"/>
                  </a:lnTo>
                  <a:cubicBezTo>
                    <a:pt x="85" y="9323"/>
                    <a:pt x="64" y="9301"/>
                    <a:pt x="43" y="9301"/>
                  </a:cubicBezTo>
                  <a:close/>
                  <a:moveTo>
                    <a:pt x="43" y="9715"/>
                  </a:moveTo>
                  <a:cubicBezTo>
                    <a:pt x="22" y="9715"/>
                    <a:pt x="0" y="9736"/>
                    <a:pt x="0" y="9757"/>
                  </a:cubicBezTo>
                  <a:lnTo>
                    <a:pt x="0" y="9842"/>
                  </a:lnTo>
                  <a:cubicBezTo>
                    <a:pt x="0" y="9863"/>
                    <a:pt x="22" y="9874"/>
                    <a:pt x="43" y="9874"/>
                  </a:cubicBezTo>
                  <a:cubicBezTo>
                    <a:pt x="64" y="9874"/>
                    <a:pt x="85" y="9863"/>
                    <a:pt x="85" y="9842"/>
                  </a:cubicBezTo>
                  <a:lnTo>
                    <a:pt x="85" y="9757"/>
                  </a:lnTo>
                  <a:cubicBezTo>
                    <a:pt x="85" y="9736"/>
                    <a:pt x="64" y="9715"/>
                    <a:pt x="43" y="9715"/>
                  </a:cubicBezTo>
                  <a:close/>
                  <a:moveTo>
                    <a:pt x="43" y="10118"/>
                  </a:moveTo>
                  <a:cubicBezTo>
                    <a:pt x="22" y="10118"/>
                    <a:pt x="0" y="10139"/>
                    <a:pt x="0" y="10160"/>
                  </a:cubicBezTo>
                  <a:lnTo>
                    <a:pt x="0" y="10245"/>
                  </a:lnTo>
                  <a:cubicBezTo>
                    <a:pt x="0" y="10266"/>
                    <a:pt x="22" y="10287"/>
                    <a:pt x="43" y="10287"/>
                  </a:cubicBezTo>
                  <a:cubicBezTo>
                    <a:pt x="64" y="10287"/>
                    <a:pt x="85" y="10266"/>
                    <a:pt x="85" y="10245"/>
                  </a:cubicBezTo>
                  <a:lnTo>
                    <a:pt x="85" y="10160"/>
                  </a:lnTo>
                  <a:cubicBezTo>
                    <a:pt x="85" y="10139"/>
                    <a:pt x="64" y="10118"/>
                    <a:pt x="43" y="10118"/>
                  </a:cubicBezTo>
                  <a:close/>
                  <a:moveTo>
                    <a:pt x="43" y="10532"/>
                  </a:moveTo>
                  <a:cubicBezTo>
                    <a:pt x="22" y="10532"/>
                    <a:pt x="0" y="10553"/>
                    <a:pt x="0" y="10574"/>
                  </a:cubicBezTo>
                  <a:lnTo>
                    <a:pt x="0" y="10648"/>
                  </a:lnTo>
                  <a:cubicBezTo>
                    <a:pt x="0" y="10680"/>
                    <a:pt x="22" y="10690"/>
                    <a:pt x="43" y="10690"/>
                  </a:cubicBezTo>
                  <a:cubicBezTo>
                    <a:pt x="64" y="10690"/>
                    <a:pt x="85" y="10680"/>
                    <a:pt x="85" y="10648"/>
                  </a:cubicBezTo>
                  <a:lnTo>
                    <a:pt x="85" y="10574"/>
                  </a:lnTo>
                  <a:cubicBezTo>
                    <a:pt x="85" y="10553"/>
                    <a:pt x="64" y="10532"/>
                    <a:pt x="43" y="10532"/>
                  </a:cubicBezTo>
                  <a:close/>
                  <a:moveTo>
                    <a:pt x="43" y="10935"/>
                  </a:moveTo>
                  <a:cubicBezTo>
                    <a:pt x="22" y="10935"/>
                    <a:pt x="0" y="10956"/>
                    <a:pt x="0" y="10977"/>
                  </a:cubicBezTo>
                  <a:lnTo>
                    <a:pt x="0" y="11062"/>
                  </a:lnTo>
                  <a:cubicBezTo>
                    <a:pt x="0" y="11083"/>
                    <a:pt x="22" y="11104"/>
                    <a:pt x="43" y="11104"/>
                  </a:cubicBezTo>
                  <a:cubicBezTo>
                    <a:pt x="64" y="11104"/>
                    <a:pt x="85" y="11083"/>
                    <a:pt x="85" y="11062"/>
                  </a:cubicBezTo>
                  <a:lnTo>
                    <a:pt x="85" y="10977"/>
                  </a:lnTo>
                  <a:cubicBezTo>
                    <a:pt x="85" y="10956"/>
                    <a:pt x="64" y="10935"/>
                    <a:pt x="43" y="10935"/>
                  </a:cubicBezTo>
                  <a:close/>
                  <a:moveTo>
                    <a:pt x="43" y="11348"/>
                  </a:moveTo>
                  <a:cubicBezTo>
                    <a:pt x="22" y="11348"/>
                    <a:pt x="0" y="11369"/>
                    <a:pt x="0" y="11390"/>
                  </a:cubicBezTo>
                  <a:lnTo>
                    <a:pt x="0" y="11465"/>
                  </a:lnTo>
                  <a:cubicBezTo>
                    <a:pt x="0" y="11486"/>
                    <a:pt x="22" y="11507"/>
                    <a:pt x="43" y="11507"/>
                  </a:cubicBezTo>
                  <a:cubicBezTo>
                    <a:pt x="64" y="11507"/>
                    <a:pt x="85" y="11486"/>
                    <a:pt x="85" y="11465"/>
                  </a:cubicBezTo>
                  <a:lnTo>
                    <a:pt x="85" y="11390"/>
                  </a:lnTo>
                  <a:cubicBezTo>
                    <a:pt x="85" y="11369"/>
                    <a:pt x="64" y="11348"/>
                    <a:pt x="43" y="11348"/>
                  </a:cubicBezTo>
                  <a:close/>
                  <a:moveTo>
                    <a:pt x="43" y="11751"/>
                  </a:moveTo>
                  <a:cubicBezTo>
                    <a:pt x="22" y="11751"/>
                    <a:pt x="0" y="11772"/>
                    <a:pt x="0" y="11793"/>
                  </a:cubicBezTo>
                  <a:lnTo>
                    <a:pt x="0" y="11878"/>
                  </a:lnTo>
                  <a:cubicBezTo>
                    <a:pt x="0" y="11899"/>
                    <a:pt x="22" y="11921"/>
                    <a:pt x="43" y="11921"/>
                  </a:cubicBezTo>
                  <a:cubicBezTo>
                    <a:pt x="64" y="11921"/>
                    <a:pt x="85" y="11899"/>
                    <a:pt x="85" y="11878"/>
                  </a:cubicBezTo>
                  <a:lnTo>
                    <a:pt x="85" y="11793"/>
                  </a:lnTo>
                  <a:cubicBezTo>
                    <a:pt x="85" y="11772"/>
                    <a:pt x="64" y="11751"/>
                    <a:pt x="43" y="1175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16"/>
            <p:cNvSpPr/>
            <p:nvPr/>
          </p:nvSpPr>
          <p:spPr>
            <a:xfrm>
              <a:off x="3170100" y="437225"/>
              <a:ext cx="2150" cy="299900"/>
            </a:xfrm>
            <a:custGeom>
              <a:rect b="b" l="l" r="r" t="t"/>
              <a:pathLst>
                <a:path extrusionOk="0" h="11996" w="8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22" y="171"/>
                    <a:pt x="43" y="171"/>
                  </a:cubicBezTo>
                  <a:cubicBezTo>
                    <a:pt x="65" y="171"/>
                    <a:pt x="86" y="149"/>
                    <a:pt x="86" y="128"/>
                  </a:cubicBezTo>
                  <a:lnTo>
                    <a:pt x="86" y="43"/>
                  </a:lnTo>
                  <a:cubicBezTo>
                    <a:pt x="86" y="22"/>
                    <a:pt x="65" y="1"/>
                    <a:pt x="43" y="1"/>
                  </a:cubicBezTo>
                  <a:close/>
                  <a:moveTo>
                    <a:pt x="43" y="414"/>
                  </a:moveTo>
                  <a:cubicBezTo>
                    <a:pt x="22" y="414"/>
                    <a:pt x="1" y="435"/>
                    <a:pt x="1" y="457"/>
                  </a:cubicBezTo>
                  <a:lnTo>
                    <a:pt x="1" y="531"/>
                  </a:lnTo>
                  <a:cubicBezTo>
                    <a:pt x="1" y="563"/>
                    <a:pt x="22" y="574"/>
                    <a:pt x="43" y="574"/>
                  </a:cubicBezTo>
                  <a:cubicBezTo>
                    <a:pt x="65" y="574"/>
                    <a:pt x="86" y="563"/>
                    <a:pt x="86" y="531"/>
                  </a:cubicBezTo>
                  <a:lnTo>
                    <a:pt x="86" y="457"/>
                  </a:lnTo>
                  <a:cubicBezTo>
                    <a:pt x="86" y="435"/>
                    <a:pt x="65" y="414"/>
                    <a:pt x="43" y="414"/>
                  </a:cubicBezTo>
                  <a:close/>
                  <a:moveTo>
                    <a:pt x="43" y="817"/>
                  </a:moveTo>
                  <a:cubicBezTo>
                    <a:pt x="22" y="817"/>
                    <a:pt x="1" y="838"/>
                    <a:pt x="1" y="860"/>
                  </a:cubicBezTo>
                  <a:lnTo>
                    <a:pt x="1" y="944"/>
                  </a:lnTo>
                  <a:cubicBezTo>
                    <a:pt x="1" y="966"/>
                    <a:pt x="22" y="987"/>
                    <a:pt x="43" y="987"/>
                  </a:cubicBezTo>
                  <a:cubicBezTo>
                    <a:pt x="65" y="987"/>
                    <a:pt x="86" y="966"/>
                    <a:pt x="86" y="944"/>
                  </a:cubicBezTo>
                  <a:lnTo>
                    <a:pt x="86" y="860"/>
                  </a:lnTo>
                  <a:cubicBezTo>
                    <a:pt x="86" y="838"/>
                    <a:pt x="65" y="817"/>
                    <a:pt x="43" y="817"/>
                  </a:cubicBezTo>
                  <a:close/>
                  <a:moveTo>
                    <a:pt x="43" y="1231"/>
                  </a:moveTo>
                  <a:cubicBezTo>
                    <a:pt x="22" y="1231"/>
                    <a:pt x="1" y="1241"/>
                    <a:pt x="1" y="1274"/>
                  </a:cubicBezTo>
                  <a:lnTo>
                    <a:pt x="1" y="1347"/>
                  </a:lnTo>
                  <a:cubicBezTo>
                    <a:pt x="1" y="1369"/>
                    <a:pt x="22" y="1390"/>
                    <a:pt x="43" y="1390"/>
                  </a:cubicBezTo>
                  <a:cubicBezTo>
                    <a:pt x="65" y="1390"/>
                    <a:pt x="86" y="1369"/>
                    <a:pt x="86" y="1347"/>
                  </a:cubicBezTo>
                  <a:lnTo>
                    <a:pt x="86" y="1274"/>
                  </a:lnTo>
                  <a:cubicBezTo>
                    <a:pt x="86" y="1241"/>
                    <a:pt x="65" y="1231"/>
                    <a:pt x="43" y="1231"/>
                  </a:cubicBezTo>
                  <a:close/>
                  <a:moveTo>
                    <a:pt x="43" y="1634"/>
                  </a:moveTo>
                  <a:cubicBezTo>
                    <a:pt x="22" y="1634"/>
                    <a:pt x="1" y="1655"/>
                    <a:pt x="1" y="1677"/>
                  </a:cubicBezTo>
                  <a:lnTo>
                    <a:pt x="1" y="1761"/>
                  </a:lnTo>
                  <a:cubicBezTo>
                    <a:pt x="1" y="1783"/>
                    <a:pt x="22" y="1804"/>
                    <a:pt x="43" y="1804"/>
                  </a:cubicBezTo>
                  <a:cubicBezTo>
                    <a:pt x="65" y="1804"/>
                    <a:pt x="86" y="1783"/>
                    <a:pt x="86" y="1761"/>
                  </a:cubicBezTo>
                  <a:lnTo>
                    <a:pt x="86" y="1677"/>
                  </a:lnTo>
                  <a:cubicBezTo>
                    <a:pt x="86" y="1655"/>
                    <a:pt x="65" y="1634"/>
                    <a:pt x="43" y="1634"/>
                  </a:cubicBezTo>
                  <a:close/>
                  <a:moveTo>
                    <a:pt x="43" y="2047"/>
                  </a:moveTo>
                  <a:cubicBezTo>
                    <a:pt x="22" y="2047"/>
                    <a:pt x="1" y="2058"/>
                    <a:pt x="1" y="2090"/>
                  </a:cubicBezTo>
                  <a:lnTo>
                    <a:pt x="1" y="2164"/>
                  </a:lnTo>
                  <a:cubicBezTo>
                    <a:pt x="1" y="2186"/>
                    <a:pt x="22" y="2207"/>
                    <a:pt x="43" y="2207"/>
                  </a:cubicBezTo>
                  <a:cubicBezTo>
                    <a:pt x="65" y="2207"/>
                    <a:pt x="86" y="2186"/>
                    <a:pt x="86" y="2164"/>
                  </a:cubicBezTo>
                  <a:lnTo>
                    <a:pt x="86" y="2090"/>
                  </a:lnTo>
                  <a:cubicBezTo>
                    <a:pt x="86" y="2058"/>
                    <a:pt x="65" y="2047"/>
                    <a:pt x="43" y="2047"/>
                  </a:cubicBezTo>
                  <a:close/>
                  <a:moveTo>
                    <a:pt x="43" y="2450"/>
                  </a:moveTo>
                  <a:cubicBezTo>
                    <a:pt x="22" y="2450"/>
                    <a:pt x="1" y="2472"/>
                    <a:pt x="1" y="2493"/>
                  </a:cubicBezTo>
                  <a:lnTo>
                    <a:pt x="1" y="2578"/>
                  </a:lnTo>
                  <a:cubicBezTo>
                    <a:pt x="1" y="2599"/>
                    <a:pt x="22" y="2620"/>
                    <a:pt x="43" y="2620"/>
                  </a:cubicBezTo>
                  <a:cubicBezTo>
                    <a:pt x="65" y="2620"/>
                    <a:pt x="86" y="2599"/>
                    <a:pt x="86" y="2578"/>
                  </a:cubicBezTo>
                  <a:lnTo>
                    <a:pt x="86" y="2493"/>
                  </a:lnTo>
                  <a:cubicBezTo>
                    <a:pt x="86" y="2472"/>
                    <a:pt x="65" y="2450"/>
                    <a:pt x="43" y="2450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75"/>
                    <a:pt x="1" y="2896"/>
                  </a:cubicBezTo>
                  <a:lnTo>
                    <a:pt x="1" y="2981"/>
                  </a:lnTo>
                  <a:cubicBezTo>
                    <a:pt x="1" y="3002"/>
                    <a:pt x="22" y="3023"/>
                    <a:pt x="43" y="3023"/>
                  </a:cubicBezTo>
                  <a:cubicBezTo>
                    <a:pt x="65" y="3023"/>
                    <a:pt x="86" y="3002"/>
                    <a:pt x="86" y="2981"/>
                  </a:cubicBezTo>
                  <a:lnTo>
                    <a:pt x="86" y="2896"/>
                  </a:lnTo>
                  <a:cubicBezTo>
                    <a:pt x="86" y="2875"/>
                    <a:pt x="65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22" y="3267"/>
                    <a:pt x="1" y="3289"/>
                    <a:pt x="1" y="3310"/>
                  </a:cubicBezTo>
                  <a:lnTo>
                    <a:pt x="1" y="3395"/>
                  </a:lnTo>
                  <a:cubicBezTo>
                    <a:pt x="1" y="3416"/>
                    <a:pt x="22" y="3426"/>
                    <a:pt x="43" y="3426"/>
                  </a:cubicBezTo>
                  <a:cubicBezTo>
                    <a:pt x="65" y="3426"/>
                    <a:pt x="86" y="3416"/>
                    <a:pt x="86" y="3395"/>
                  </a:cubicBezTo>
                  <a:lnTo>
                    <a:pt x="86" y="3310"/>
                  </a:lnTo>
                  <a:cubicBezTo>
                    <a:pt x="86" y="3289"/>
                    <a:pt x="65" y="3267"/>
                    <a:pt x="43" y="3267"/>
                  </a:cubicBezTo>
                  <a:close/>
                  <a:moveTo>
                    <a:pt x="43" y="3681"/>
                  </a:moveTo>
                  <a:cubicBezTo>
                    <a:pt x="22" y="3681"/>
                    <a:pt x="1" y="3692"/>
                    <a:pt x="1" y="3713"/>
                  </a:cubicBezTo>
                  <a:lnTo>
                    <a:pt x="1" y="3798"/>
                  </a:lnTo>
                  <a:cubicBezTo>
                    <a:pt x="1" y="3819"/>
                    <a:pt x="22" y="3840"/>
                    <a:pt x="43" y="3840"/>
                  </a:cubicBezTo>
                  <a:cubicBezTo>
                    <a:pt x="65" y="3840"/>
                    <a:pt x="86" y="3819"/>
                    <a:pt x="86" y="3798"/>
                  </a:cubicBezTo>
                  <a:lnTo>
                    <a:pt x="86" y="3713"/>
                  </a:lnTo>
                  <a:cubicBezTo>
                    <a:pt x="86" y="3692"/>
                    <a:pt x="65" y="3681"/>
                    <a:pt x="43" y="3681"/>
                  </a:cubicBezTo>
                  <a:close/>
                  <a:moveTo>
                    <a:pt x="43" y="4084"/>
                  </a:moveTo>
                  <a:cubicBezTo>
                    <a:pt x="22" y="4084"/>
                    <a:pt x="1" y="4105"/>
                    <a:pt x="1" y="4126"/>
                  </a:cubicBezTo>
                  <a:lnTo>
                    <a:pt x="1" y="4211"/>
                  </a:lnTo>
                  <a:cubicBezTo>
                    <a:pt x="1" y="4232"/>
                    <a:pt x="22" y="4243"/>
                    <a:pt x="43" y="4243"/>
                  </a:cubicBezTo>
                  <a:cubicBezTo>
                    <a:pt x="65" y="4243"/>
                    <a:pt x="86" y="4232"/>
                    <a:pt x="86" y="4211"/>
                  </a:cubicBezTo>
                  <a:lnTo>
                    <a:pt x="86" y="4126"/>
                  </a:lnTo>
                  <a:cubicBezTo>
                    <a:pt x="86" y="4105"/>
                    <a:pt x="65" y="4084"/>
                    <a:pt x="43" y="4084"/>
                  </a:cubicBezTo>
                  <a:close/>
                  <a:moveTo>
                    <a:pt x="43" y="4487"/>
                  </a:moveTo>
                  <a:cubicBezTo>
                    <a:pt x="22" y="4487"/>
                    <a:pt x="1" y="4508"/>
                    <a:pt x="1" y="4529"/>
                  </a:cubicBezTo>
                  <a:lnTo>
                    <a:pt x="1" y="4614"/>
                  </a:lnTo>
                  <a:cubicBezTo>
                    <a:pt x="1" y="4635"/>
                    <a:pt x="22" y="4656"/>
                    <a:pt x="43" y="4656"/>
                  </a:cubicBezTo>
                  <a:cubicBezTo>
                    <a:pt x="65" y="4656"/>
                    <a:pt x="86" y="4635"/>
                    <a:pt x="86" y="4614"/>
                  </a:cubicBezTo>
                  <a:lnTo>
                    <a:pt x="86" y="4529"/>
                  </a:lnTo>
                  <a:cubicBezTo>
                    <a:pt x="86" y="4508"/>
                    <a:pt x="65" y="4487"/>
                    <a:pt x="43" y="4487"/>
                  </a:cubicBezTo>
                  <a:close/>
                  <a:moveTo>
                    <a:pt x="43" y="4901"/>
                  </a:moveTo>
                  <a:cubicBezTo>
                    <a:pt x="22" y="4901"/>
                    <a:pt x="1" y="4922"/>
                    <a:pt x="1" y="4943"/>
                  </a:cubicBezTo>
                  <a:lnTo>
                    <a:pt x="1" y="5017"/>
                  </a:lnTo>
                  <a:cubicBezTo>
                    <a:pt x="1" y="5049"/>
                    <a:pt x="22" y="5059"/>
                    <a:pt x="43" y="5059"/>
                  </a:cubicBezTo>
                  <a:cubicBezTo>
                    <a:pt x="65" y="5059"/>
                    <a:pt x="86" y="5049"/>
                    <a:pt x="86" y="5017"/>
                  </a:cubicBezTo>
                  <a:lnTo>
                    <a:pt x="86" y="4943"/>
                  </a:lnTo>
                  <a:cubicBezTo>
                    <a:pt x="86" y="4922"/>
                    <a:pt x="65" y="4901"/>
                    <a:pt x="43" y="4901"/>
                  </a:cubicBezTo>
                  <a:close/>
                  <a:moveTo>
                    <a:pt x="43" y="5304"/>
                  </a:moveTo>
                  <a:cubicBezTo>
                    <a:pt x="22" y="5304"/>
                    <a:pt x="1" y="5325"/>
                    <a:pt x="1" y="5346"/>
                  </a:cubicBezTo>
                  <a:lnTo>
                    <a:pt x="1" y="5431"/>
                  </a:lnTo>
                  <a:cubicBezTo>
                    <a:pt x="1" y="5452"/>
                    <a:pt x="22" y="5473"/>
                    <a:pt x="43" y="5473"/>
                  </a:cubicBezTo>
                  <a:cubicBezTo>
                    <a:pt x="65" y="5473"/>
                    <a:pt x="86" y="5452"/>
                    <a:pt x="86" y="5431"/>
                  </a:cubicBezTo>
                  <a:lnTo>
                    <a:pt x="86" y="5346"/>
                  </a:lnTo>
                  <a:cubicBezTo>
                    <a:pt x="86" y="5325"/>
                    <a:pt x="65" y="5304"/>
                    <a:pt x="43" y="5304"/>
                  </a:cubicBezTo>
                  <a:close/>
                  <a:moveTo>
                    <a:pt x="43" y="5717"/>
                  </a:moveTo>
                  <a:cubicBezTo>
                    <a:pt x="22" y="5717"/>
                    <a:pt x="1" y="5738"/>
                    <a:pt x="1" y="5759"/>
                  </a:cubicBezTo>
                  <a:lnTo>
                    <a:pt x="1" y="5834"/>
                  </a:lnTo>
                  <a:cubicBezTo>
                    <a:pt x="1" y="5865"/>
                    <a:pt x="22" y="5876"/>
                    <a:pt x="43" y="5876"/>
                  </a:cubicBezTo>
                  <a:cubicBezTo>
                    <a:pt x="65" y="5876"/>
                    <a:pt x="86" y="5865"/>
                    <a:pt x="86" y="5834"/>
                  </a:cubicBezTo>
                  <a:lnTo>
                    <a:pt x="86" y="5759"/>
                  </a:lnTo>
                  <a:cubicBezTo>
                    <a:pt x="86" y="5738"/>
                    <a:pt x="65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22" y="6120"/>
                    <a:pt x="1" y="6141"/>
                    <a:pt x="1" y="6162"/>
                  </a:cubicBezTo>
                  <a:lnTo>
                    <a:pt x="1" y="6247"/>
                  </a:lnTo>
                  <a:cubicBezTo>
                    <a:pt x="1" y="6268"/>
                    <a:pt x="22" y="6289"/>
                    <a:pt x="43" y="6289"/>
                  </a:cubicBezTo>
                  <a:cubicBezTo>
                    <a:pt x="65" y="6289"/>
                    <a:pt x="86" y="6268"/>
                    <a:pt x="86" y="6247"/>
                  </a:cubicBezTo>
                  <a:lnTo>
                    <a:pt x="86" y="6162"/>
                  </a:lnTo>
                  <a:cubicBezTo>
                    <a:pt x="86" y="6141"/>
                    <a:pt x="65" y="6120"/>
                    <a:pt x="43" y="6120"/>
                  </a:cubicBezTo>
                  <a:close/>
                  <a:moveTo>
                    <a:pt x="43" y="6534"/>
                  </a:moveTo>
                  <a:cubicBezTo>
                    <a:pt x="22" y="6534"/>
                    <a:pt x="1" y="6555"/>
                    <a:pt x="1" y="6576"/>
                  </a:cubicBezTo>
                  <a:lnTo>
                    <a:pt x="1" y="6650"/>
                  </a:lnTo>
                  <a:cubicBezTo>
                    <a:pt x="1" y="6671"/>
                    <a:pt x="22" y="6692"/>
                    <a:pt x="43" y="6692"/>
                  </a:cubicBezTo>
                  <a:cubicBezTo>
                    <a:pt x="65" y="6692"/>
                    <a:pt x="86" y="6671"/>
                    <a:pt x="86" y="6650"/>
                  </a:cubicBezTo>
                  <a:lnTo>
                    <a:pt x="86" y="6576"/>
                  </a:lnTo>
                  <a:cubicBezTo>
                    <a:pt x="86" y="6555"/>
                    <a:pt x="65" y="6534"/>
                    <a:pt x="43" y="6534"/>
                  </a:cubicBezTo>
                  <a:close/>
                  <a:moveTo>
                    <a:pt x="43" y="6937"/>
                  </a:moveTo>
                  <a:cubicBezTo>
                    <a:pt x="22" y="6937"/>
                    <a:pt x="1" y="6958"/>
                    <a:pt x="1" y="6979"/>
                  </a:cubicBezTo>
                  <a:lnTo>
                    <a:pt x="1" y="7064"/>
                  </a:lnTo>
                  <a:cubicBezTo>
                    <a:pt x="1" y="7085"/>
                    <a:pt x="22" y="7106"/>
                    <a:pt x="43" y="7106"/>
                  </a:cubicBezTo>
                  <a:cubicBezTo>
                    <a:pt x="65" y="7106"/>
                    <a:pt x="86" y="7085"/>
                    <a:pt x="86" y="7064"/>
                  </a:cubicBezTo>
                  <a:lnTo>
                    <a:pt x="86" y="6979"/>
                  </a:lnTo>
                  <a:cubicBezTo>
                    <a:pt x="86" y="6958"/>
                    <a:pt x="65" y="6937"/>
                    <a:pt x="43" y="6937"/>
                  </a:cubicBezTo>
                  <a:close/>
                  <a:moveTo>
                    <a:pt x="43" y="7350"/>
                  </a:moveTo>
                  <a:cubicBezTo>
                    <a:pt x="22" y="7350"/>
                    <a:pt x="1" y="7361"/>
                    <a:pt x="1" y="7392"/>
                  </a:cubicBezTo>
                  <a:lnTo>
                    <a:pt x="1" y="7467"/>
                  </a:lnTo>
                  <a:cubicBezTo>
                    <a:pt x="1" y="7488"/>
                    <a:pt x="22" y="7509"/>
                    <a:pt x="43" y="7509"/>
                  </a:cubicBezTo>
                  <a:cubicBezTo>
                    <a:pt x="65" y="7509"/>
                    <a:pt x="86" y="7488"/>
                    <a:pt x="86" y="7467"/>
                  </a:cubicBezTo>
                  <a:lnTo>
                    <a:pt x="86" y="7392"/>
                  </a:lnTo>
                  <a:cubicBezTo>
                    <a:pt x="86" y="7361"/>
                    <a:pt x="65" y="7350"/>
                    <a:pt x="43" y="7350"/>
                  </a:cubicBezTo>
                  <a:close/>
                  <a:moveTo>
                    <a:pt x="43" y="7753"/>
                  </a:moveTo>
                  <a:cubicBezTo>
                    <a:pt x="22" y="7753"/>
                    <a:pt x="1" y="7774"/>
                    <a:pt x="1" y="7795"/>
                  </a:cubicBezTo>
                  <a:lnTo>
                    <a:pt x="1" y="7880"/>
                  </a:lnTo>
                  <a:cubicBezTo>
                    <a:pt x="1" y="7901"/>
                    <a:pt x="22" y="7923"/>
                    <a:pt x="43" y="7923"/>
                  </a:cubicBezTo>
                  <a:cubicBezTo>
                    <a:pt x="65" y="7923"/>
                    <a:pt x="86" y="7901"/>
                    <a:pt x="86" y="7880"/>
                  </a:cubicBezTo>
                  <a:lnTo>
                    <a:pt x="86" y="7795"/>
                  </a:lnTo>
                  <a:cubicBezTo>
                    <a:pt x="86" y="7774"/>
                    <a:pt x="65" y="7753"/>
                    <a:pt x="43" y="7753"/>
                  </a:cubicBezTo>
                  <a:close/>
                  <a:moveTo>
                    <a:pt x="43" y="8167"/>
                  </a:moveTo>
                  <a:cubicBezTo>
                    <a:pt x="22" y="8167"/>
                    <a:pt x="1" y="8177"/>
                    <a:pt x="1" y="8198"/>
                  </a:cubicBezTo>
                  <a:lnTo>
                    <a:pt x="1" y="8283"/>
                  </a:lnTo>
                  <a:cubicBezTo>
                    <a:pt x="1" y="8304"/>
                    <a:pt x="22" y="8326"/>
                    <a:pt x="43" y="8326"/>
                  </a:cubicBezTo>
                  <a:cubicBezTo>
                    <a:pt x="65" y="8326"/>
                    <a:pt x="86" y="8304"/>
                    <a:pt x="86" y="8283"/>
                  </a:cubicBezTo>
                  <a:lnTo>
                    <a:pt x="86" y="8198"/>
                  </a:lnTo>
                  <a:cubicBezTo>
                    <a:pt x="86" y="8177"/>
                    <a:pt x="65" y="8167"/>
                    <a:pt x="43" y="8167"/>
                  </a:cubicBezTo>
                  <a:close/>
                  <a:moveTo>
                    <a:pt x="43" y="8570"/>
                  </a:moveTo>
                  <a:cubicBezTo>
                    <a:pt x="22" y="8570"/>
                    <a:pt x="1" y="8591"/>
                    <a:pt x="1" y="8612"/>
                  </a:cubicBezTo>
                  <a:lnTo>
                    <a:pt x="1" y="8697"/>
                  </a:lnTo>
                  <a:cubicBezTo>
                    <a:pt x="1" y="8718"/>
                    <a:pt x="22" y="8729"/>
                    <a:pt x="43" y="8729"/>
                  </a:cubicBezTo>
                  <a:cubicBezTo>
                    <a:pt x="65" y="8729"/>
                    <a:pt x="86" y="8718"/>
                    <a:pt x="86" y="8697"/>
                  </a:cubicBezTo>
                  <a:lnTo>
                    <a:pt x="86" y="8612"/>
                  </a:lnTo>
                  <a:cubicBezTo>
                    <a:pt x="86" y="8591"/>
                    <a:pt x="65" y="8570"/>
                    <a:pt x="43" y="8570"/>
                  </a:cubicBezTo>
                  <a:close/>
                  <a:moveTo>
                    <a:pt x="43" y="8983"/>
                  </a:moveTo>
                  <a:cubicBezTo>
                    <a:pt x="22" y="8983"/>
                    <a:pt x="1" y="8994"/>
                    <a:pt x="1" y="9015"/>
                  </a:cubicBezTo>
                  <a:lnTo>
                    <a:pt x="1" y="9100"/>
                  </a:lnTo>
                  <a:cubicBezTo>
                    <a:pt x="1" y="9121"/>
                    <a:pt x="22" y="9143"/>
                    <a:pt x="43" y="9143"/>
                  </a:cubicBezTo>
                  <a:cubicBezTo>
                    <a:pt x="65" y="9143"/>
                    <a:pt x="86" y="9121"/>
                    <a:pt x="86" y="9100"/>
                  </a:cubicBezTo>
                  <a:lnTo>
                    <a:pt x="86" y="9015"/>
                  </a:lnTo>
                  <a:cubicBezTo>
                    <a:pt x="86" y="8994"/>
                    <a:pt x="65" y="8983"/>
                    <a:pt x="43" y="8983"/>
                  </a:cubicBezTo>
                  <a:close/>
                  <a:moveTo>
                    <a:pt x="43" y="9386"/>
                  </a:moveTo>
                  <a:cubicBezTo>
                    <a:pt x="22" y="9386"/>
                    <a:pt x="1" y="9407"/>
                    <a:pt x="1" y="9429"/>
                  </a:cubicBezTo>
                  <a:lnTo>
                    <a:pt x="1" y="9513"/>
                  </a:lnTo>
                  <a:cubicBezTo>
                    <a:pt x="1" y="9535"/>
                    <a:pt x="22" y="9546"/>
                    <a:pt x="43" y="9546"/>
                  </a:cubicBezTo>
                  <a:cubicBezTo>
                    <a:pt x="65" y="9546"/>
                    <a:pt x="86" y="9535"/>
                    <a:pt x="86" y="9513"/>
                  </a:cubicBezTo>
                  <a:lnTo>
                    <a:pt x="86" y="9429"/>
                  </a:lnTo>
                  <a:cubicBezTo>
                    <a:pt x="86" y="9407"/>
                    <a:pt x="65" y="9386"/>
                    <a:pt x="43" y="9386"/>
                  </a:cubicBezTo>
                  <a:close/>
                  <a:moveTo>
                    <a:pt x="43" y="9789"/>
                  </a:moveTo>
                  <a:cubicBezTo>
                    <a:pt x="22" y="9789"/>
                    <a:pt x="1" y="9810"/>
                    <a:pt x="1" y="9832"/>
                  </a:cubicBezTo>
                  <a:lnTo>
                    <a:pt x="1" y="9916"/>
                  </a:lnTo>
                  <a:cubicBezTo>
                    <a:pt x="1" y="9938"/>
                    <a:pt x="22" y="9959"/>
                    <a:pt x="43" y="9959"/>
                  </a:cubicBezTo>
                  <a:cubicBezTo>
                    <a:pt x="65" y="9959"/>
                    <a:pt x="86" y="9938"/>
                    <a:pt x="86" y="9916"/>
                  </a:cubicBezTo>
                  <a:lnTo>
                    <a:pt x="86" y="9832"/>
                  </a:lnTo>
                  <a:cubicBezTo>
                    <a:pt x="86" y="9810"/>
                    <a:pt x="65" y="9789"/>
                    <a:pt x="43" y="9789"/>
                  </a:cubicBezTo>
                  <a:close/>
                  <a:moveTo>
                    <a:pt x="43" y="10203"/>
                  </a:moveTo>
                  <a:cubicBezTo>
                    <a:pt x="22" y="10203"/>
                    <a:pt x="1" y="10224"/>
                    <a:pt x="1" y="10246"/>
                  </a:cubicBezTo>
                  <a:lnTo>
                    <a:pt x="1" y="10319"/>
                  </a:lnTo>
                  <a:cubicBezTo>
                    <a:pt x="1" y="10352"/>
                    <a:pt x="22" y="10362"/>
                    <a:pt x="43" y="10362"/>
                  </a:cubicBezTo>
                  <a:cubicBezTo>
                    <a:pt x="65" y="10362"/>
                    <a:pt x="86" y="10352"/>
                    <a:pt x="86" y="10319"/>
                  </a:cubicBezTo>
                  <a:lnTo>
                    <a:pt x="86" y="10246"/>
                  </a:lnTo>
                  <a:cubicBezTo>
                    <a:pt x="86" y="10224"/>
                    <a:pt x="65" y="10203"/>
                    <a:pt x="43" y="10203"/>
                  </a:cubicBezTo>
                  <a:close/>
                  <a:moveTo>
                    <a:pt x="43" y="10606"/>
                  </a:moveTo>
                  <a:cubicBezTo>
                    <a:pt x="22" y="10606"/>
                    <a:pt x="1" y="10627"/>
                    <a:pt x="1" y="10649"/>
                  </a:cubicBezTo>
                  <a:lnTo>
                    <a:pt x="1" y="10733"/>
                  </a:lnTo>
                  <a:cubicBezTo>
                    <a:pt x="1" y="10755"/>
                    <a:pt x="22" y="10776"/>
                    <a:pt x="43" y="10776"/>
                  </a:cubicBezTo>
                  <a:cubicBezTo>
                    <a:pt x="65" y="10776"/>
                    <a:pt x="86" y="10755"/>
                    <a:pt x="86" y="10733"/>
                  </a:cubicBezTo>
                  <a:lnTo>
                    <a:pt x="86" y="10649"/>
                  </a:lnTo>
                  <a:cubicBezTo>
                    <a:pt x="86" y="10627"/>
                    <a:pt x="65" y="10606"/>
                    <a:pt x="43" y="10606"/>
                  </a:cubicBezTo>
                  <a:close/>
                  <a:moveTo>
                    <a:pt x="43" y="11019"/>
                  </a:moveTo>
                  <a:cubicBezTo>
                    <a:pt x="22" y="11019"/>
                    <a:pt x="1" y="11041"/>
                    <a:pt x="1" y="11062"/>
                  </a:cubicBezTo>
                  <a:lnTo>
                    <a:pt x="1" y="11136"/>
                  </a:lnTo>
                  <a:cubicBezTo>
                    <a:pt x="1" y="11168"/>
                    <a:pt x="22" y="11179"/>
                    <a:pt x="43" y="11179"/>
                  </a:cubicBezTo>
                  <a:cubicBezTo>
                    <a:pt x="65" y="11179"/>
                    <a:pt x="86" y="11168"/>
                    <a:pt x="86" y="11136"/>
                  </a:cubicBezTo>
                  <a:lnTo>
                    <a:pt x="86" y="11062"/>
                  </a:lnTo>
                  <a:cubicBezTo>
                    <a:pt x="86" y="11041"/>
                    <a:pt x="65" y="11019"/>
                    <a:pt x="43" y="11019"/>
                  </a:cubicBezTo>
                  <a:close/>
                  <a:moveTo>
                    <a:pt x="43" y="11422"/>
                  </a:moveTo>
                  <a:cubicBezTo>
                    <a:pt x="22" y="11422"/>
                    <a:pt x="1" y="11444"/>
                    <a:pt x="1" y="11465"/>
                  </a:cubicBezTo>
                  <a:lnTo>
                    <a:pt x="1" y="11550"/>
                  </a:lnTo>
                  <a:cubicBezTo>
                    <a:pt x="1" y="11571"/>
                    <a:pt x="22" y="11592"/>
                    <a:pt x="43" y="11592"/>
                  </a:cubicBezTo>
                  <a:cubicBezTo>
                    <a:pt x="65" y="11592"/>
                    <a:pt x="86" y="11571"/>
                    <a:pt x="86" y="11550"/>
                  </a:cubicBezTo>
                  <a:lnTo>
                    <a:pt x="86" y="11465"/>
                  </a:lnTo>
                  <a:cubicBezTo>
                    <a:pt x="86" y="11444"/>
                    <a:pt x="65" y="11422"/>
                    <a:pt x="43" y="11422"/>
                  </a:cubicBezTo>
                  <a:close/>
                  <a:moveTo>
                    <a:pt x="43" y="11836"/>
                  </a:moveTo>
                  <a:cubicBezTo>
                    <a:pt x="22" y="11836"/>
                    <a:pt x="1" y="11858"/>
                    <a:pt x="1" y="11879"/>
                  </a:cubicBezTo>
                  <a:lnTo>
                    <a:pt x="1" y="11953"/>
                  </a:lnTo>
                  <a:cubicBezTo>
                    <a:pt x="1" y="11974"/>
                    <a:pt x="22" y="11995"/>
                    <a:pt x="43" y="11995"/>
                  </a:cubicBezTo>
                  <a:cubicBezTo>
                    <a:pt x="65" y="11995"/>
                    <a:pt x="86" y="11974"/>
                    <a:pt x="86" y="11953"/>
                  </a:cubicBezTo>
                  <a:lnTo>
                    <a:pt x="86" y="11879"/>
                  </a:lnTo>
                  <a:cubicBezTo>
                    <a:pt x="86" y="11858"/>
                    <a:pt x="65" y="11836"/>
                    <a:pt x="43" y="118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16"/>
            <p:cNvSpPr/>
            <p:nvPr/>
          </p:nvSpPr>
          <p:spPr>
            <a:xfrm>
              <a:off x="3562225" y="376775"/>
              <a:ext cx="1900" cy="216375"/>
            </a:xfrm>
            <a:custGeom>
              <a:rect b="b" l="l" r="r" t="t"/>
              <a:pathLst>
                <a:path extrusionOk="0" h="8655" w="76"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lnTo>
                    <a:pt x="1" y="54"/>
                  </a:lnTo>
                  <a:cubicBezTo>
                    <a:pt x="1" y="75"/>
                    <a:pt x="22" y="96"/>
                    <a:pt x="43" y="96"/>
                  </a:cubicBezTo>
                  <a:cubicBezTo>
                    <a:pt x="64" y="96"/>
                    <a:pt x="75" y="75"/>
                    <a:pt x="75" y="54"/>
                  </a:cubicBezTo>
                  <a:lnTo>
                    <a:pt x="75" y="43"/>
                  </a:lnTo>
                  <a:cubicBezTo>
                    <a:pt x="75" y="11"/>
                    <a:pt x="64" y="1"/>
                    <a:pt x="43" y="1"/>
                  </a:cubicBezTo>
                  <a:close/>
                  <a:moveTo>
                    <a:pt x="43" y="340"/>
                  </a:moveTo>
                  <a:cubicBezTo>
                    <a:pt x="22" y="340"/>
                    <a:pt x="1" y="362"/>
                    <a:pt x="1" y="383"/>
                  </a:cubicBezTo>
                  <a:lnTo>
                    <a:pt x="1" y="457"/>
                  </a:lnTo>
                  <a:cubicBezTo>
                    <a:pt x="1" y="489"/>
                    <a:pt x="22" y="499"/>
                    <a:pt x="43" y="499"/>
                  </a:cubicBezTo>
                  <a:cubicBezTo>
                    <a:pt x="64" y="499"/>
                    <a:pt x="75" y="489"/>
                    <a:pt x="75" y="457"/>
                  </a:cubicBezTo>
                  <a:lnTo>
                    <a:pt x="75" y="383"/>
                  </a:lnTo>
                  <a:cubicBezTo>
                    <a:pt x="75" y="362"/>
                    <a:pt x="64" y="340"/>
                    <a:pt x="43" y="340"/>
                  </a:cubicBezTo>
                  <a:close/>
                  <a:moveTo>
                    <a:pt x="43" y="743"/>
                  </a:moveTo>
                  <a:cubicBezTo>
                    <a:pt x="22" y="743"/>
                    <a:pt x="1" y="765"/>
                    <a:pt x="1" y="786"/>
                  </a:cubicBezTo>
                  <a:lnTo>
                    <a:pt x="1" y="871"/>
                  </a:lnTo>
                  <a:cubicBezTo>
                    <a:pt x="1" y="892"/>
                    <a:pt x="22" y="913"/>
                    <a:pt x="43" y="913"/>
                  </a:cubicBezTo>
                  <a:cubicBezTo>
                    <a:pt x="64" y="913"/>
                    <a:pt x="75" y="892"/>
                    <a:pt x="75" y="871"/>
                  </a:cubicBezTo>
                  <a:lnTo>
                    <a:pt x="75" y="786"/>
                  </a:lnTo>
                  <a:cubicBezTo>
                    <a:pt x="75" y="765"/>
                    <a:pt x="64" y="743"/>
                    <a:pt x="43" y="743"/>
                  </a:cubicBezTo>
                  <a:close/>
                  <a:moveTo>
                    <a:pt x="43" y="1157"/>
                  </a:moveTo>
                  <a:cubicBezTo>
                    <a:pt x="22" y="1157"/>
                    <a:pt x="1" y="1168"/>
                    <a:pt x="1" y="1199"/>
                  </a:cubicBezTo>
                  <a:lnTo>
                    <a:pt x="1" y="1274"/>
                  </a:lnTo>
                  <a:cubicBezTo>
                    <a:pt x="1" y="1295"/>
                    <a:pt x="22" y="1316"/>
                    <a:pt x="43" y="1316"/>
                  </a:cubicBezTo>
                  <a:cubicBezTo>
                    <a:pt x="64" y="1316"/>
                    <a:pt x="75" y="1295"/>
                    <a:pt x="75" y="1274"/>
                  </a:cubicBezTo>
                  <a:lnTo>
                    <a:pt x="75" y="1199"/>
                  </a:lnTo>
                  <a:cubicBezTo>
                    <a:pt x="75" y="1168"/>
                    <a:pt x="64" y="1157"/>
                    <a:pt x="43" y="1157"/>
                  </a:cubicBezTo>
                  <a:close/>
                  <a:moveTo>
                    <a:pt x="43" y="1560"/>
                  </a:moveTo>
                  <a:cubicBezTo>
                    <a:pt x="22" y="1560"/>
                    <a:pt x="1" y="1581"/>
                    <a:pt x="1" y="1602"/>
                  </a:cubicBezTo>
                  <a:lnTo>
                    <a:pt x="1" y="1687"/>
                  </a:lnTo>
                  <a:cubicBezTo>
                    <a:pt x="1" y="1708"/>
                    <a:pt x="22" y="1729"/>
                    <a:pt x="43" y="1729"/>
                  </a:cubicBezTo>
                  <a:cubicBezTo>
                    <a:pt x="64" y="1729"/>
                    <a:pt x="75" y="1708"/>
                    <a:pt x="75" y="1687"/>
                  </a:cubicBezTo>
                  <a:lnTo>
                    <a:pt x="75" y="1602"/>
                  </a:lnTo>
                  <a:cubicBezTo>
                    <a:pt x="75" y="1581"/>
                    <a:pt x="64" y="1560"/>
                    <a:pt x="43" y="1560"/>
                  </a:cubicBezTo>
                  <a:close/>
                  <a:moveTo>
                    <a:pt x="43" y="1974"/>
                  </a:moveTo>
                  <a:cubicBezTo>
                    <a:pt x="22" y="1974"/>
                    <a:pt x="1" y="1984"/>
                    <a:pt x="1" y="2016"/>
                  </a:cubicBezTo>
                  <a:lnTo>
                    <a:pt x="1" y="2090"/>
                  </a:lnTo>
                  <a:cubicBezTo>
                    <a:pt x="1" y="2111"/>
                    <a:pt x="22" y="2132"/>
                    <a:pt x="43" y="2132"/>
                  </a:cubicBezTo>
                  <a:cubicBezTo>
                    <a:pt x="64" y="2132"/>
                    <a:pt x="75" y="2111"/>
                    <a:pt x="75" y="2090"/>
                  </a:cubicBezTo>
                  <a:lnTo>
                    <a:pt x="75" y="2016"/>
                  </a:lnTo>
                  <a:cubicBezTo>
                    <a:pt x="75" y="1984"/>
                    <a:pt x="64" y="1974"/>
                    <a:pt x="43" y="1974"/>
                  </a:cubicBezTo>
                  <a:close/>
                  <a:moveTo>
                    <a:pt x="43" y="2377"/>
                  </a:moveTo>
                  <a:cubicBezTo>
                    <a:pt x="22" y="2377"/>
                    <a:pt x="1" y="2398"/>
                    <a:pt x="1" y="2419"/>
                  </a:cubicBezTo>
                  <a:lnTo>
                    <a:pt x="1" y="2504"/>
                  </a:lnTo>
                  <a:cubicBezTo>
                    <a:pt x="1" y="2525"/>
                    <a:pt x="22" y="2546"/>
                    <a:pt x="43" y="2546"/>
                  </a:cubicBezTo>
                  <a:cubicBezTo>
                    <a:pt x="64" y="2546"/>
                    <a:pt x="75" y="2525"/>
                    <a:pt x="75" y="2504"/>
                  </a:cubicBezTo>
                  <a:lnTo>
                    <a:pt x="75" y="2419"/>
                  </a:lnTo>
                  <a:cubicBezTo>
                    <a:pt x="75" y="2398"/>
                    <a:pt x="64" y="2377"/>
                    <a:pt x="43" y="2377"/>
                  </a:cubicBezTo>
                  <a:close/>
                  <a:moveTo>
                    <a:pt x="43" y="2790"/>
                  </a:moveTo>
                  <a:cubicBezTo>
                    <a:pt x="22" y="2790"/>
                    <a:pt x="1" y="2801"/>
                    <a:pt x="1" y="2822"/>
                  </a:cubicBezTo>
                  <a:lnTo>
                    <a:pt x="1" y="2907"/>
                  </a:lnTo>
                  <a:cubicBezTo>
                    <a:pt x="1" y="2928"/>
                    <a:pt x="22" y="2949"/>
                    <a:pt x="43" y="2949"/>
                  </a:cubicBezTo>
                  <a:cubicBezTo>
                    <a:pt x="64" y="2949"/>
                    <a:pt x="75" y="2928"/>
                    <a:pt x="75" y="2907"/>
                  </a:cubicBezTo>
                  <a:lnTo>
                    <a:pt x="75" y="2822"/>
                  </a:lnTo>
                  <a:cubicBezTo>
                    <a:pt x="75" y="2801"/>
                    <a:pt x="64" y="2790"/>
                    <a:pt x="43" y="2790"/>
                  </a:cubicBezTo>
                  <a:close/>
                  <a:moveTo>
                    <a:pt x="43" y="3193"/>
                  </a:moveTo>
                  <a:cubicBezTo>
                    <a:pt x="22" y="3193"/>
                    <a:pt x="1" y="3214"/>
                    <a:pt x="1" y="3235"/>
                  </a:cubicBezTo>
                  <a:lnTo>
                    <a:pt x="1" y="3320"/>
                  </a:lnTo>
                  <a:cubicBezTo>
                    <a:pt x="1" y="3341"/>
                    <a:pt x="22" y="3352"/>
                    <a:pt x="43" y="3352"/>
                  </a:cubicBezTo>
                  <a:cubicBezTo>
                    <a:pt x="64" y="3352"/>
                    <a:pt x="75" y="3341"/>
                    <a:pt x="75" y="3320"/>
                  </a:cubicBezTo>
                  <a:lnTo>
                    <a:pt x="75" y="3235"/>
                  </a:lnTo>
                  <a:cubicBezTo>
                    <a:pt x="75" y="3214"/>
                    <a:pt x="64" y="3193"/>
                    <a:pt x="43" y="3193"/>
                  </a:cubicBezTo>
                  <a:close/>
                  <a:moveTo>
                    <a:pt x="43" y="3607"/>
                  </a:moveTo>
                  <a:cubicBezTo>
                    <a:pt x="22" y="3607"/>
                    <a:pt x="1" y="3617"/>
                    <a:pt x="1" y="3638"/>
                  </a:cubicBezTo>
                  <a:lnTo>
                    <a:pt x="1" y="3723"/>
                  </a:lnTo>
                  <a:cubicBezTo>
                    <a:pt x="1" y="3744"/>
                    <a:pt x="22" y="3765"/>
                    <a:pt x="43" y="3765"/>
                  </a:cubicBezTo>
                  <a:cubicBezTo>
                    <a:pt x="64" y="3765"/>
                    <a:pt x="75" y="3744"/>
                    <a:pt x="75" y="3723"/>
                  </a:cubicBezTo>
                  <a:lnTo>
                    <a:pt x="75" y="3638"/>
                  </a:lnTo>
                  <a:cubicBezTo>
                    <a:pt x="75" y="3617"/>
                    <a:pt x="64" y="3607"/>
                    <a:pt x="43" y="3607"/>
                  </a:cubicBezTo>
                  <a:close/>
                  <a:moveTo>
                    <a:pt x="43" y="4010"/>
                  </a:moveTo>
                  <a:cubicBezTo>
                    <a:pt x="22" y="4010"/>
                    <a:pt x="1" y="4031"/>
                    <a:pt x="1" y="4052"/>
                  </a:cubicBezTo>
                  <a:lnTo>
                    <a:pt x="1" y="4137"/>
                  </a:lnTo>
                  <a:cubicBezTo>
                    <a:pt x="1" y="4158"/>
                    <a:pt x="22" y="4168"/>
                    <a:pt x="43" y="4168"/>
                  </a:cubicBezTo>
                  <a:cubicBezTo>
                    <a:pt x="64" y="4168"/>
                    <a:pt x="75" y="4158"/>
                    <a:pt x="75" y="4137"/>
                  </a:cubicBezTo>
                  <a:lnTo>
                    <a:pt x="75" y="4052"/>
                  </a:lnTo>
                  <a:cubicBezTo>
                    <a:pt x="75" y="4031"/>
                    <a:pt x="64" y="4010"/>
                    <a:pt x="43" y="4010"/>
                  </a:cubicBezTo>
                  <a:close/>
                  <a:moveTo>
                    <a:pt x="43" y="4413"/>
                  </a:moveTo>
                  <a:cubicBezTo>
                    <a:pt x="22" y="4413"/>
                    <a:pt x="1" y="4434"/>
                    <a:pt x="1" y="4455"/>
                  </a:cubicBezTo>
                  <a:lnTo>
                    <a:pt x="1" y="4540"/>
                  </a:lnTo>
                  <a:cubicBezTo>
                    <a:pt x="1" y="4561"/>
                    <a:pt x="22" y="4582"/>
                    <a:pt x="43" y="4582"/>
                  </a:cubicBezTo>
                  <a:cubicBezTo>
                    <a:pt x="64" y="4582"/>
                    <a:pt x="75" y="4561"/>
                    <a:pt x="75" y="4540"/>
                  </a:cubicBezTo>
                  <a:lnTo>
                    <a:pt x="75" y="4455"/>
                  </a:lnTo>
                  <a:cubicBezTo>
                    <a:pt x="75" y="4434"/>
                    <a:pt x="64" y="4413"/>
                    <a:pt x="43" y="4413"/>
                  </a:cubicBezTo>
                  <a:close/>
                  <a:moveTo>
                    <a:pt x="43" y="4826"/>
                  </a:moveTo>
                  <a:cubicBezTo>
                    <a:pt x="22" y="4826"/>
                    <a:pt x="1" y="4847"/>
                    <a:pt x="1" y="4868"/>
                  </a:cubicBezTo>
                  <a:lnTo>
                    <a:pt x="1" y="4943"/>
                  </a:lnTo>
                  <a:cubicBezTo>
                    <a:pt x="1" y="4974"/>
                    <a:pt x="22" y="4985"/>
                    <a:pt x="43" y="4985"/>
                  </a:cubicBezTo>
                  <a:cubicBezTo>
                    <a:pt x="64" y="4985"/>
                    <a:pt x="75" y="4974"/>
                    <a:pt x="75" y="4943"/>
                  </a:cubicBezTo>
                  <a:lnTo>
                    <a:pt x="75" y="4868"/>
                  </a:lnTo>
                  <a:cubicBezTo>
                    <a:pt x="75" y="4847"/>
                    <a:pt x="64" y="4826"/>
                    <a:pt x="43" y="4826"/>
                  </a:cubicBezTo>
                  <a:close/>
                  <a:moveTo>
                    <a:pt x="43" y="5229"/>
                  </a:moveTo>
                  <a:cubicBezTo>
                    <a:pt x="22" y="5229"/>
                    <a:pt x="1" y="5250"/>
                    <a:pt x="1" y="5271"/>
                  </a:cubicBezTo>
                  <a:lnTo>
                    <a:pt x="1" y="5356"/>
                  </a:lnTo>
                  <a:cubicBezTo>
                    <a:pt x="1" y="5377"/>
                    <a:pt x="22" y="5399"/>
                    <a:pt x="43" y="5399"/>
                  </a:cubicBezTo>
                  <a:cubicBezTo>
                    <a:pt x="64" y="5399"/>
                    <a:pt x="75" y="5377"/>
                    <a:pt x="75" y="5356"/>
                  </a:cubicBezTo>
                  <a:lnTo>
                    <a:pt x="75" y="5271"/>
                  </a:lnTo>
                  <a:cubicBezTo>
                    <a:pt x="75" y="5250"/>
                    <a:pt x="64" y="5229"/>
                    <a:pt x="43" y="5229"/>
                  </a:cubicBezTo>
                  <a:close/>
                  <a:moveTo>
                    <a:pt x="43" y="5643"/>
                  </a:moveTo>
                  <a:cubicBezTo>
                    <a:pt x="22" y="5643"/>
                    <a:pt x="1" y="5664"/>
                    <a:pt x="1" y="5685"/>
                  </a:cubicBezTo>
                  <a:lnTo>
                    <a:pt x="1" y="5759"/>
                  </a:lnTo>
                  <a:cubicBezTo>
                    <a:pt x="1" y="5791"/>
                    <a:pt x="22" y="5802"/>
                    <a:pt x="43" y="5802"/>
                  </a:cubicBezTo>
                  <a:cubicBezTo>
                    <a:pt x="64" y="5802"/>
                    <a:pt x="75" y="5791"/>
                    <a:pt x="75" y="5759"/>
                  </a:cubicBezTo>
                  <a:lnTo>
                    <a:pt x="75" y="5685"/>
                  </a:lnTo>
                  <a:cubicBezTo>
                    <a:pt x="75" y="5664"/>
                    <a:pt x="64" y="5643"/>
                    <a:pt x="43" y="5643"/>
                  </a:cubicBezTo>
                  <a:close/>
                  <a:moveTo>
                    <a:pt x="43" y="6046"/>
                  </a:moveTo>
                  <a:cubicBezTo>
                    <a:pt x="22" y="6046"/>
                    <a:pt x="1" y="6067"/>
                    <a:pt x="1" y="6088"/>
                  </a:cubicBezTo>
                  <a:lnTo>
                    <a:pt x="1" y="6173"/>
                  </a:lnTo>
                  <a:cubicBezTo>
                    <a:pt x="1" y="6194"/>
                    <a:pt x="22" y="6216"/>
                    <a:pt x="43" y="6216"/>
                  </a:cubicBezTo>
                  <a:cubicBezTo>
                    <a:pt x="64" y="6216"/>
                    <a:pt x="75" y="6194"/>
                    <a:pt x="75" y="6173"/>
                  </a:cubicBezTo>
                  <a:lnTo>
                    <a:pt x="75" y="6088"/>
                  </a:lnTo>
                  <a:cubicBezTo>
                    <a:pt x="75" y="6067"/>
                    <a:pt x="64" y="6046"/>
                    <a:pt x="43" y="6046"/>
                  </a:cubicBezTo>
                  <a:close/>
                  <a:moveTo>
                    <a:pt x="43" y="6459"/>
                  </a:moveTo>
                  <a:cubicBezTo>
                    <a:pt x="22" y="6459"/>
                    <a:pt x="1" y="6480"/>
                    <a:pt x="1" y="6502"/>
                  </a:cubicBezTo>
                  <a:lnTo>
                    <a:pt x="1" y="6576"/>
                  </a:lnTo>
                  <a:cubicBezTo>
                    <a:pt x="1" y="6597"/>
                    <a:pt x="22" y="6619"/>
                    <a:pt x="43" y="6619"/>
                  </a:cubicBezTo>
                  <a:cubicBezTo>
                    <a:pt x="64" y="6619"/>
                    <a:pt x="75" y="6597"/>
                    <a:pt x="75" y="6576"/>
                  </a:cubicBezTo>
                  <a:lnTo>
                    <a:pt x="75" y="6502"/>
                  </a:lnTo>
                  <a:cubicBezTo>
                    <a:pt x="75" y="6480"/>
                    <a:pt x="64" y="6459"/>
                    <a:pt x="43" y="6459"/>
                  </a:cubicBezTo>
                  <a:close/>
                  <a:moveTo>
                    <a:pt x="43" y="6862"/>
                  </a:moveTo>
                  <a:cubicBezTo>
                    <a:pt x="22" y="6862"/>
                    <a:pt x="1" y="6883"/>
                    <a:pt x="1" y="6905"/>
                  </a:cubicBezTo>
                  <a:lnTo>
                    <a:pt x="1" y="6989"/>
                  </a:lnTo>
                  <a:cubicBezTo>
                    <a:pt x="1" y="7011"/>
                    <a:pt x="22" y="7032"/>
                    <a:pt x="43" y="7032"/>
                  </a:cubicBezTo>
                  <a:cubicBezTo>
                    <a:pt x="64" y="7032"/>
                    <a:pt x="75" y="7011"/>
                    <a:pt x="75" y="6989"/>
                  </a:cubicBezTo>
                  <a:lnTo>
                    <a:pt x="75" y="6905"/>
                  </a:lnTo>
                  <a:cubicBezTo>
                    <a:pt x="75" y="6883"/>
                    <a:pt x="64" y="6862"/>
                    <a:pt x="43" y="6862"/>
                  </a:cubicBezTo>
                  <a:close/>
                  <a:moveTo>
                    <a:pt x="43" y="7276"/>
                  </a:moveTo>
                  <a:cubicBezTo>
                    <a:pt x="22" y="7276"/>
                    <a:pt x="1" y="7286"/>
                    <a:pt x="1" y="7319"/>
                  </a:cubicBezTo>
                  <a:lnTo>
                    <a:pt x="1" y="7392"/>
                  </a:lnTo>
                  <a:cubicBezTo>
                    <a:pt x="1" y="7414"/>
                    <a:pt x="22" y="7435"/>
                    <a:pt x="43" y="7435"/>
                  </a:cubicBezTo>
                  <a:cubicBezTo>
                    <a:pt x="64" y="7435"/>
                    <a:pt x="75" y="7414"/>
                    <a:pt x="75" y="7392"/>
                  </a:cubicBezTo>
                  <a:lnTo>
                    <a:pt x="75" y="7319"/>
                  </a:lnTo>
                  <a:cubicBezTo>
                    <a:pt x="75" y="7286"/>
                    <a:pt x="64" y="7276"/>
                    <a:pt x="43" y="7276"/>
                  </a:cubicBezTo>
                  <a:close/>
                  <a:moveTo>
                    <a:pt x="43" y="7679"/>
                  </a:moveTo>
                  <a:cubicBezTo>
                    <a:pt x="22" y="7679"/>
                    <a:pt x="1" y="7700"/>
                    <a:pt x="1" y="7722"/>
                  </a:cubicBezTo>
                  <a:lnTo>
                    <a:pt x="1" y="7806"/>
                  </a:lnTo>
                  <a:cubicBezTo>
                    <a:pt x="1" y="7828"/>
                    <a:pt x="22" y="7849"/>
                    <a:pt x="43" y="7849"/>
                  </a:cubicBezTo>
                  <a:cubicBezTo>
                    <a:pt x="64" y="7849"/>
                    <a:pt x="75" y="7828"/>
                    <a:pt x="75" y="7806"/>
                  </a:cubicBezTo>
                  <a:lnTo>
                    <a:pt x="75" y="7722"/>
                  </a:lnTo>
                  <a:cubicBezTo>
                    <a:pt x="75" y="7700"/>
                    <a:pt x="64" y="7679"/>
                    <a:pt x="43" y="7679"/>
                  </a:cubicBezTo>
                  <a:close/>
                  <a:moveTo>
                    <a:pt x="43" y="8092"/>
                  </a:moveTo>
                  <a:cubicBezTo>
                    <a:pt x="22" y="8092"/>
                    <a:pt x="1" y="8103"/>
                    <a:pt x="1" y="8125"/>
                  </a:cubicBezTo>
                  <a:lnTo>
                    <a:pt x="1" y="8209"/>
                  </a:lnTo>
                  <a:cubicBezTo>
                    <a:pt x="1" y="8231"/>
                    <a:pt x="22" y="8252"/>
                    <a:pt x="43" y="8252"/>
                  </a:cubicBezTo>
                  <a:cubicBezTo>
                    <a:pt x="64" y="8252"/>
                    <a:pt x="75" y="8231"/>
                    <a:pt x="75" y="8209"/>
                  </a:cubicBezTo>
                  <a:lnTo>
                    <a:pt x="75" y="8125"/>
                  </a:lnTo>
                  <a:cubicBezTo>
                    <a:pt x="75" y="8103"/>
                    <a:pt x="64" y="8092"/>
                    <a:pt x="43" y="8092"/>
                  </a:cubicBezTo>
                  <a:close/>
                  <a:moveTo>
                    <a:pt x="43" y="8495"/>
                  </a:moveTo>
                  <a:cubicBezTo>
                    <a:pt x="22" y="8495"/>
                    <a:pt x="1" y="8517"/>
                    <a:pt x="1" y="8538"/>
                  </a:cubicBezTo>
                  <a:lnTo>
                    <a:pt x="1" y="8623"/>
                  </a:lnTo>
                  <a:cubicBezTo>
                    <a:pt x="1" y="8644"/>
                    <a:pt x="22" y="8655"/>
                    <a:pt x="43" y="8655"/>
                  </a:cubicBezTo>
                  <a:cubicBezTo>
                    <a:pt x="64" y="8655"/>
                    <a:pt x="75" y="8644"/>
                    <a:pt x="75" y="8623"/>
                  </a:cubicBezTo>
                  <a:lnTo>
                    <a:pt x="75" y="8538"/>
                  </a:lnTo>
                  <a:cubicBezTo>
                    <a:pt x="75" y="8517"/>
                    <a:pt x="64" y="8495"/>
                    <a:pt x="43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16"/>
            <p:cNvSpPr/>
            <p:nvPr/>
          </p:nvSpPr>
          <p:spPr>
            <a:xfrm>
              <a:off x="3139350" y="293325"/>
              <a:ext cx="167600" cy="171225"/>
            </a:xfrm>
            <a:custGeom>
              <a:rect b="b" l="l" r="r" t="t"/>
              <a:pathLst>
                <a:path extrusionOk="0" h="6849" w="6704">
                  <a:moveTo>
                    <a:pt x="6655" y="1"/>
                  </a:moveTo>
                  <a:cubicBezTo>
                    <a:pt x="6645" y="1"/>
                    <a:pt x="6634" y="3"/>
                    <a:pt x="6629" y="9"/>
                  </a:cubicBezTo>
                  <a:lnTo>
                    <a:pt x="6576" y="73"/>
                  </a:lnTo>
                  <a:cubicBezTo>
                    <a:pt x="6555" y="94"/>
                    <a:pt x="6555" y="115"/>
                    <a:pt x="6576" y="125"/>
                  </a:cubicBezTo>
                  <a:cubicBezTo>
                    <a:pt x="6576" y="136"/>
                    <a:pt x="6586" y="146"/>
                    <a:pt x="6597" y="146"/>
                  </a:cubicBezTo>
                  <a:cubicBezTo>
                    <a:pt x="6607" y="146"/>
                    <a:pt x="6618" y="136"/>
                    <a:pt x="6629" y="125"/>
                  </a:cubicBezTo>
                  <a:lnTo>
                    <a:pt x="6682" y="73"/>
                  </a:lnTo>
                  <a:cubicBezTo>
                    <a:pt x="6703" y="51"/>
                    <a:pt x="6703" y="30"/>
                    <a:pt x="6682" y="9"/>
                  </a:cubicBezTo>
                  <a:cubicBezTo>
                    <a:pt x="6676" y="3"/>
                    <a:pt x="6666" y="1"/>
                    <a:pt x="6655" y="1"/>
                  </a:cubicBezTo>
                  <a:close/>
                  <a:moveTo>
                    <a:pt x="6374" y="290"/>
                  </a:moveTo>
                  <a:cubicBezTo>
                    <a:pt x="6364" y="290"/>
                    <a:pt x="6353" y="295"/>
                    <a:pt x="6343" y="306"/>
                  </a:cubicBezTo>
                  <a:lnTo>
                    <a:pt x="6289" y="358"/>
                  </a:lnTo>
                  <a:cubicBezTo>
                    <a:pt x="6268" y="380"/>
                    <a:pt x="6268" y="401"/>
                    <a:pt x="6289" y="422"/>
                  </a:cubicBezTo>
                  <a:cubicBezTo>
                    <a:pt x="6300" y="433"/>
                    <a:pt x="6300" y="433"/>
                    <a:pt x="6310" y="433"/>
                  </a:cubicBezTo>
                  <a:cubicBezTo>
                    <a:pt x="6321" y="433"/>
                    <a:pt x="6332" y="433"/>
                    <a:pt x="6343" y="422"/>
                  </a:cubicBezTo>
                  <a:lnTo>
                    <a:pt x="6406" y="358"/>
                  </a:lnTo>
                  <a:cubicBezTo>
                    <a:pt x="6416" y="348"/>
                    <a:pt x="6416" y="316"/>
                    <a:pt x="6406" y="306"/>
                  </a:cubicBezTo>
                  <a:cubicBezTo>
                    <a:pt x="6396" y="295"/>
                    <a:pt x="6385" y="290"/>
                    <a:pt x="6374" y="290"/>
                  </a:cubicBezTo>
                  <a:close/>
                  <a:moveTo>
                    <a:pt x="6088" y="584"/>
                  </a:moveTo>
                  <a:cubicBezTo>
                    <a:pt x="6077" y="584"/>
                    <a:pt x="6066" y="587"/>
                    <a:pt x="6056" y="592"/>
                  </a:cubicBezTo>
                  <a:lnTo>
                    <a:pt x="6003" y="655"/>
                  </a:lnTo>
                  <a:cubicBezTo>
                    <a:pt x="5982" y="666"/>
                    <a:pt x="5982" y="698"/>
                    <a:pt x="6003" y="709"/>
                  </a:cubicBezTo>
                  <a:cubicBezTo>
                    <a:pt x="6013" y="719"/>
                    <a:pt x="6024" y="730"/>
                    <a:pt x="6035" y="730"/>
                  </a:cubicBezTo>
                  <a:cubicBezTo>
                    <a:pt x="6046" y="730"/>
                    <a:pt x="6056" y="719"/>
                    <a:pt x="6056" y="709"/>
                  </a:cubicBezTo>
                  <a:lnTo>
                    <a:pt x="6119" y="655"/>
                  </a:lnTo>
                  <a:cubicBezTo>
                    <a:pt x="6130" y="634"/>
                    <a:pt x="6130" y="613"/>
                    <a:pt x="6119" y="592"/>
                  </a:cubicBezTo>
                  <a:cubicBezTo>
                    <a:pt x="6109" y="587"/>
                    <a:pt x="6098" y="584"/>
                    <a:pt x="6088" y="584"/>
                  </a:cubicBezTo>
                  <a:close/>
                  <a:moveTo>
                    <a:pt x="5802" y="873"/>
                  </a:moveTo>
                  <a:cubicBezTo>
                    <a:pt x="5791" y="873"/>
                    <a:pt x="5781" y="878"/>
                    <a:pt x="5770" y="889"/>
                  </a:cubicBezTo>
                  <a:lnTo>
                    <a:pt x="5716" y="942"/>
                  </a:lnTo>
                  <a:cubicBezTo>
                    <a:pt x="5695" y="963"/>
                    <a:pt x="5695" y="985"/>
                    <a:pt x="5716" y="1006"/>
                  </a:cubicBezTo>
                  <a:cubicBezTo>
                    <a:pt x="5727" y="1016"/>
                    <a:pt x="5738" y="1016"/>
                    <a:pt x="5749" y="1016"/>
                  </a:cubicBezTo>
                  <a:cubicBezTo>
                    <a:pt x="5759" y="1016"/>
                    <a:pt x="5770" y="1016"/>
                    <a:pt x="5770" y="1006"/>
                  </a:cubicBezTo>
                  <a:lnTo>
                    <a:pt x="5834" y="942"/>
                  </a:lnTo>
                  <a:cubicBezTo>
                    <a:pt x="5844" y="931"/>
                    <a:pt x="5844" y="900"/>
                    <a:pt x="5834" y="889"/>
                  </a:cubicBezTo>
                  <a:cubicBezTo>
                    <a:pt x="5823" y="878"/>
                    <a:pt x="5812" y="873"/>
                    <a:pt x="5802" y="873"/>
                  </a:cubicBezTo>
                  <a:close/>
                  <a:moveTo>
                    <a:pt x="5515" y="1167"/>
                  </a:moveTo>
                  <a:cubicBezTo>
                    <a:pt x="5504" y="1167"/>
                    <a:pt x="5494" y="1170"/>
                    <a:pt x="5483" y="1175"/>
                  </a:cubicBezTo>
                  <a:lnTo>
                    <a:pt x="5431" y="1239"/>
                  </a:lnTo>
                  <a:cubicBezTo>
                    <a:pt x="5420" y="1249"/>
                    <a:pt x="5420" y="1282"/>
                    <a:pt x="5431" y="1292"/>
                  </a:cubicBezTo>
                  <a:cubicBezTo>
                    <a:pt x="5441" y="1303"/>
                    <a:pt x="5452" y="1313"/>
                    <a:pt x="5462" y="1313"/>
                  </a:cubicBezTo>
                  <a:cubicBezTo>
                    <a:pt x="5473" y="1313"/>
                    <a:pt x="5483" y="1303"/>
                    <a:pt x="5494" y="1292"/>
                  </a:cubicBezTo>
                  <a:lnTo>
                    <a:pt x="5547" y="1239"/>
                  </a:lnTo>
                  <a:cubicBezTo>
                    <a:pt x="5558" y="1218"/>
                    <a:pt x="5558" y="1197"/>
                    <a:pt x="5547" y="1175"/>
                  </a:cubicBezTo>
                  <a:cubicBezTo>
                    <a:pt x="5536" y="1170"/>
                    <a:pt x="5526" y="1167"/>
                    <a:pt x="5515" y="1167"/>
                  </a:cubicBezTo>
                  <a:close/>
                  <a:moveTo>
                    <a:pt x="5229" y="1457"/>
                  </a:moveTo>
                  <a:cubicBezTo>
                    <a:pt x="5218" y="1457"/>
                    <a:pt x="5208" y="1462"/>
                    <a:pt x="5197" y="1472"/>
                  </a:cubicBezTo>
                  <a:lnTo>
                    <a:pt x="5144" y="1525"/>
                  </a:lnTo>
                  <a:cubicBezTo>
                    <a:pt x="5134" y="1546"/>
                    <a:pt x="5134" y="1567"/>
                    <a:pt x="5144" y="1589"/>
                  </a:cubicBezTo>
                  <a:cubicBezTo>
                    <a:pt x="5155" y="1600"/>
                    <a:pt x="5165" y="1600"/>
                    <a:pt x="5176" y="1600"/>
                  </a:cubicBezTo>
                  <a:cubicBezTo>
                    <a:pt x="5186" y="1600"/>
                    <a:pt x="5197" y="1600"/>
                    <a:pt x="5207" y="1589"/>
                  </a:cubicBezTo>
                  <a:lnTo>
                    <a:pt x="5261" y="1525"/>
                  </a:lnTo>
                  <a:cubicBezTo>
                    <a:pt x="5271" y="1515"/>
                    <a:pt x="5271" y="1483"/>
                    <a:pt x="5261" y="1472"/>
                  </a:cubicBezTo>
                  <a:cubicBezTo>
                    <a:pt x="5250" y="1462"/>
                    <a:pt x="5240" y="1457"/>
                    <a:pt x="5229" y="1457"/>
                  </a:cubicBezTo>
                  <a:close/>
                  <a:moveTo>
                    <a:pt x="4948" y="1751"/>
                  </a:moveTo>
                  <a:cubicBezTo>
                    <a:pt x="4937" y="1751"/>
                    <a:pt x="4927" y="1753"/>
                    <a:pt x="4921" y="1758"/>
                  </a:cubicBezTo>
                  <a:lnTo>
                    <a:pt x="4858" y="1822"/>
                  </a:lnTo>
                  <a:cubicBezTo>
                    <a:pt x="4847" y="1833"/>
                    <a:pt x="4847" y="1864"/>
                    <a:pt x="4858" y="1875"/>
                  </a:cubicBezTo>
                  <a:cubicBezTo>
                    <a:pt x="4868" y="1886"/>
                    <a:pt x="4879" y="1897"/>
                    <a:pt x="4889" y="1897"/>
                  </a:cubicBezTo>
                  <a:cubicBezTo>
                    <a:pt x="4900" y="1897"/>
                    <a:pt x="4910" y="1886"/>
                    <a:pt x="4921" y="1875"/>
                  </a:cubicBezTo>
                  <a:lnTo>
                    <a:pt x="4974" y="1822"/>
                  </a:lnTo>
                  <a:cubicBezTo>
                    <a:pt x="4995" y="1801"/>
                    <a:pt x="4995" y="1780"/>
                    <a:pt x="4974" y="1758"/>
                  </a:cubicBezTo>
                  <a:cubicBezTo>
                    <a:pt x="4969" y="1753"/>
                    <a:pt x="4958" y="1751"/>
                    <a:pt x="4948" y="1751"/>
                  </a:cubicBezTo>
                  <a:close/>
                  <a:moveTo>
                    <a:pt x="4661" y="2039"/>
                  </a:moveTo>
                  <a:cubicBezTo>
                    <a:pt x="4651" y="2039"/>
                    <a:pt x="4640" y="2045"/>
                    <a:pt x="4635" y="2055"/>
                  </a:cubicBezTo>
                  <a:lnTo>
                    <a:pt x="4571" y="2109"/>
                  </a:lnTo>
                  <a:cubicBezTo>
                    <a:pt x="4561" y="2130"/>
                    <a:pt x="4561" y="2151"/>
                    <a:pt x="4571" y="2172"/>
                  </a:cubicBezTo>
                  <a:cubicBezTo>
                    <a:pt x="4582" y="2183"/>
                    <a:pt x="4592" y="2183"/>
                    <a:pt x="4603" y="2183"/>
                  </a:cubicBezTo>
                  <a:cubicBezTo>
                    <a:pt x="4614" y="2183"/>
                    <a:pt x="4625" y="2183"/>
                    <a:pt x="4635" y="2172"/>
                  </a:cubicBezTo>
                  <a:lnTo>
                    <a:pt x="4688" y="2109"/>
                  </a:lnTo>
                  <a:cubicBezTo>
                    <a:pt x="4709" y="2098"/>
                    <a:pt x="4709" y="2066"/>
                    <a:pt x="4688" y="2055"/>
                  </a:cubicBezTo>
                  <a:cubicBezTo>
                    <a:pt x="4683" y="2045"/>
                    <a:pt x="4672" y="2039"/>
                    <a:pt x="4661" y="2039"/>
                  </a:cubicBezTo>
                  <a:close/>
                  <a:moveTo>
                    <a:pt x="4375" y="2334"/>
                  </a:moveTo>
                  <a:cubicBezTo>
                    <a:pt x="4365" y="2334"/>
                    <a:pt x="4354" y="2337"/>
                    <a:pt x="4349" y="2342"/>
                  </a:cubicBezTo>
                  <a:lnTo>
                    <a:pt x="4285" y="2406"/>
                  </a:lnTo>
                  <a:cubicBezTo>
                    <a:pt x="4274" y="2416"/>
                    <a:pt x="4274" y="2448"/>
                    <a:pt x="4285" y="2458"/>
                  </a:cubicBezTo>
                  <a:cubicBezTo>
                    <a:pt x="4295" y="2469"/>
                    <a:pt x="4306" y="2480"/>
                    <a:pt x="4317" y="2480"/>
                  </a:cubicBezTo>
                  <a:cubicBezTo>
                    <a:pt x="4328" y="2480"/>
                    <a:pt x="4338" y="2469"/>
                    <a:pt x="4349" y="2458"/>
                  </a:cubicBezTo>
                  <a:lnTo>
                    <a:pt x="4401" y="2406"/>
                  </a:lnTo>
                  <a:cubicBezTo>
                    <a:pt x="4423" y="2384"/>
                    <a:pt x="4423" y="2363"/>
                    <a:pt x="4401" y="2342"/>
                  </a:cubicBezTo>
                  <a:cubicBezTo>
                    <a:pt x="4396" y="2337"/>
                    <a:pt x="4386" y="2334"/>
                    <a:pt x="4375" y="2334"/>
                  </a:cubicBezTo>
                  <a:close/>
                  <a:moveTo>
                    <a:pt x="4089" y="2623"/>
                  </a:moveTo>
                  <a:cubicBezTo>
                    <a:pt x="4078" y="2623"/>
                    <a:pt x="4068" y="2628"/>
                    <a:pt x="4062" y="2639"/>
                  </a:cubicBezTo>
                  <a:lnTo>
                    <a:pt x="4009" y="2692"/>
                  </a:lnTo>
                  <a:cubicBezTo>
                    <a:pt x="3988" y="2713"/>
                    <a:pt x="3988" y="2734"/>
                    <a:pt x="4009" y="2755"/>
                  </a:cubicBezTo>
                  <a:cubicBezTo>
                    <a:pt x="4009" y="2766"/>
                    <a:pt x="4020" y="2766"/>
                    <a:pt x="4031" y="2766"/>
                  </a:cubicBezTo>
                  <a:cubicBezTo>
                    <a:pt x="4041" y="2766"/>
                    <a:pt x="4052" y="2766"/>
                    <a:pt x="4062" y="2755"/>
                  </a:cubicBezTo>
                  <a:lnTo>
                    <a:pt x="4115" y="2692"/>
                  </a:lnTo>
                  <a:cubicBezTo>
                    <a:pt x="4137" y="2681"/>
                    <a:pt x="4137" y="2649"/>
                    <a:pt x="4115" y="2639"/>
                  </a:cubicBezTo>
                  <a:cubicBezTo>
                    <a:pt x="4110" y="2628"/>
                    <a:pt x="4099" y="2623"/>
                    <a:pt x="4089" y="2623"/>
                  </a:cubicBezTo>
                  <a:close/>
                  <a:moveTo>
                    <a:pt x="3802" y="2917"/>
                  </a:moveTo>
                  <a:cubicBezTo>
                    <a:pt x="3792" y="2917"/>
                    <a:pt x="3781" y="2920"/>
                    <a:pt x="3776" y="2925"/>
                  </a:cubicBezTo>
                  <a:lnTo>
                    <a:pt x="3723" y="2989"/>
                  </a:lnTo>
                  <a:cubicBezTo>
                    <a:pt x="3701" y="3000"/>
                    <a:pt x="3701" y="3031"/>
                    <a:pt x="3723" y="3042"/>
                  </a:cubicBezTo>
                  <a:cubicBezTo>
                    <a:pt x="3723" y="3052"/>
                    <a:pt x="3734" y="3052"/>
                    <a:pt x="3744" y="3052"/>
                  </a:cubicBezTo>
                  <a:cubicBezTo>
                    <a:pt x="3755" y="3052"/>
                    <a:pt x="3765" y="3052"/>
                    <a:pt x="3776" y="3042"/>
                  </a:cubicBezTo>
                  <a:lnTo>
                    <a:pt x="3840" y="2989"/>
                  </a:lnTo>
                  <a:cubicBezTo>
                    <a:pt x="3850" y="2967"/>
                    <a:pt x="3850" y="2946"/>
                    <a:pt x="3829" y="2925"/>
                  </a:cubicBezTo>
                  <a:cubicBezTo>
                    <a:pt x="3824" y="2920"/>
                    <a:pt x="3813" y="2917"/>
                    <a:pt x="3802" y="2917"/>
                  </a:cubicBezTo>
                  <a:close/>
                  <a:moveTo>
                    <a:pt x="3521" y="3206"/>
                  </a:moveTo>
                  <a:cubicBezTo>
                    <a:pt x="3511" y="3206"/>
                    <a:pt x="3500" y="3211"/>
                    <a:pt x="3489" y="3222"/>
                  </a:cubicBezTo>
                  <a:lnTo>
                    <a:pt x="3437" y="3275"/>
                  </a:lnTo>
                  <a:cubicBezTo>
                    <a:pt x="3416" y="3297"/>
                    <a:pt x="3416" y="3318"/>
                    <a:pt x="3437" y="3339"/>
                  </a:cubicBezTo>
                  <a:cubicBezTo>
                    <a:pt x="3447" y="3349"/>
                    <a:pt x="3458" y="3349"/>
                    <a:pt x="3458" y="3349"/>
                  </a:cubicBezTo>
                  <a:cubicBezTo>
                    <a:pt x="3468" y="3349"/>
                    <a:pt x="3479" y="3349"/>
                    <a:pt x="3489" y="3339"/>
                  </a:cubicBezTo>
                  <a:lnTo>
                    <a:pt x="3553" y="3275"/>
                  </a:lnTo>
                  <a:cubicBezTo>
                    <a:pt x="3564" y="3264"/>
                    <a:pt x="3564" y="3233"/>
                    <a:pt x="3553" y="3222"/>
                  </a:cubicBezTo>
                  <a:cubicBezTo>
                    <a:pt x="3542" y="3211"/>
                    <a:pt x="3532" y="3206"/>
                    <a:pt x="3521" y="3206"/>
                  </a:cubicBezTo>
                  <a:close/>
                  <a:moveTo>
                    <a:pt x="3235" y="3500"/>
                  </a:moveTo>
                  <a:cubicBezTo>
                    <a:pt x="3225" y="3500"/>
                    <a:pt x="3214" y="3503"/>
                    <a:pt x="3203" y="3509"/>
                  </a:cubicBezTo>
                  <a:lnTo>
                    <a:pt x="3150" y="3572"/>
                  </a:lnTo>
                  <a:cubicBezTo>
                    <a:pt x="3129" y="3582"/>
                    <a:pt x="3129" y="3615"/>
                    <a:pt x="3150" y="3625"/>
                  </a:cubicBezTo>
                  <a:cubicBezTo>
                    <a:pt x="3161" y="3636"/>
                    <a:pt x="3171" y="3636"/>
                    <a:pt x="3182" y="3636"/>
                  </a:cubicBezTo>
                  <a:cubicBezTo>
                    <a:pt x="3192" y="3636"/>
                    <a:pt x="3203" y="3636"/>
                    <a:pt x="3203" y="3625"/>
                  </a:cubicBezTo>
                  <a:lnTo>
                    <a:pt x="3267" y="3572"/>
                  </a:lnTo>
                  <a:cubicBezTo>
                    <a:pt x="3277" y="3551"/>
                    <a:pt x="3277" y="3530"/>
                    <a:pt x="3267" y="3509"/>
                  </a:cubicBezTo>
                  <a:cubicBezTo>
                    <a:pt x="3256" y="3503"/>
                    <a:pt x="3246" y="3500"/>
                    <a:pt x="3235" y="3500"/>
                  </a:cubicBezTo>
                  <a:close/>
                  <a:moveTo>
                    <a:pt x="2948" y="3790"/>
                  </a:moveTo>
                  <a:cubicBezTo>
                    <a:pt x="2938" y="3790"/>
                    <a:pt x="2927" y="3795"/>
                    <a:pt x="2917" y="3806"/>
                  </a:cubicBezTo>
                  <a:lnTo>
                    <a:pt x="2864" y="3858"/>
                  </a:lnTo>
                  <a:cubicBezTo>
                    <a:pt x="2843" y="3879"/>
                    <a:pt x="2843" y="3901"/>
                    <a:pt x="2864" y="3922"/>
                  </a:cubicBezTo>
                  <a:cubicBezTo>
                    <a:pt x="2874" y="3933"/>
                    <a:pt x="2885" y="3933"/>
                    <a:pt x="2895" y="3933"/>
                  </a:cubicBezTo>
                  <a:cubicBezTo>
                    <a:pt x="2906" y="3933"/>
                    <a:pt x="2917" y="3933"/>
                    <a:pt x="2917" y="3922"/>
                  </a:cubicBezTo>
                  <a:lnTo>
                    <a:pt x="2980" y="3858"/>
                  </a:lnTo>
                  <a:cubicBezTo>
                    <a:pt x="2991" y="3848"/>
                    <a:pt x="2991" y="3816"/>
                    <a:pt x="2980" y="3806"/>
                  </a:cubicBezTo>
                  <a:cubicBezTo>
                    <a:pt x="2970" y="3795"/>
                    <a:pt x="2959" y="3790"/>
                    <a:pt x="2948" y="3790"/>
                  </a:cubicBezTo>
                  <a:close/>
                  <a:moveTo>
                    <a:pt x="2663" y="4084"/>
                  </a:moveTo>
                  <a:cubicBezTo>
                    <a:pt x="2652" y="4084"/>
                    <a:pt x="2641" y="4086"/>
                    <a:pt x="2631" y="4092"/>
                  </a:cubicBezTo>
                  <a:lnTo>
                    <a:pt x="2577" y="4155"/>
                  </a:lnTo>
                  <a:cubicBezTo>
                    <a:pt x="2567" y="4166"/>
                    <a:pt x="2567" y="4198"/>
                    <a:pt x="2577" y="4209"/>
                  </a:cubicBezTo>
                  <a:cubicBezTo>
                    <a:pt x="2588" y="4219"/>
                    <a:pt x="2599" y="4219"/>
                    <a:pt x="2610" y="4219"/>
                  </a:cubicBezTo>
                  <a:cubicBezTo>
                    <a:pt x="2620" y="4219"/>
                    <a:pt x="2631" y="4219"/>
                    <a:pt x="2641" y="4209"/>
                  </a:cubicBezTo>
                  <a:lnTo>
                    <a:pt x="2694" y="4155"/>
                  </a:lnTo>
                  <a:cubicBezTo>
                    <a:pt x="2705" y="4134"/>
                    <a:pt x="2705" y="4113"/>
                    <a:pt x="2694" y="4092"/>
                  </a:cubicBezTo>
                  <a:cubicBezTo>
                    <a:pt x="2684" y="4086"/>
                    <a:pt x="2673" y="4084"/>
                    <a:pt x="2663" y="4084"/>
                  </a:cubicBezTo>
                  <a:close/>
                  <a:moveTo>
                    <a:pt x="2377" y="4373"/>
                  </a:moveTo>
                  <a:cubicBezTo>
                    <a:pt x="2368" y="4373"/>
                    <a:pt x="2360" y="4378"/>
                    <a:pt x="2355" y="4388"/>
                  </a:cubicBezTo>
                  <a:lnTo>
                    <a:pt x="2291" y="4442"/>
                  </a:lnTo>
                  <a:cubicBezTo>
                    <a:pt x="2280" y="4463"/>
                    <a:pt x="2280" y="4484"/>
                    <a:pt x="2291" y="4506"/>
                  </a:cubicBezTo>
                  <a:cubicBezTo>
                    <a:pt x="2302" y="4516"/>
                    <a:pt x="2313" y="4516"/>
                    <a:pt x="2323" y="4516"/>
                  </a:cubicBezTo>
                  <a:cubicBezTo>
                    <a:pt x="2334" y="4516"/>
                    <a:pt x="2344" y="4516"/>
                    <a:pt x="2355" y="4506"/>
                  </a:cubicBezTo>
                  <a:lnTo>
                    <a:pt x="2408" y="4442"/>
                  </a:lnTo>
                  <a:cubicBezTo>
                    <a:pt x="2429" y="4431"/>
                    <a:pt x="2429" y="4399"/>
                    <a:pt x="2408" y="4388"/>
                  </a:cubicBezTo>
                  <a:cubicBezTo>
                    <a:pt x="2397" y="4378"/>
                    <a:pt x="2386" y="4373"/>
                    <a:pt x="2377" y="4373"/>
                  </a:cubicBezTo>
                  <a:close/>
                  <a:moveTo>
                    <a:pt x="2095" y="4667"/>
                  </a:moveTo>
                  <a:cubicBezTo>
                    <a:pt x="2084" y="4667"/>
                    <a:pt x="2074" y="4670"/>
                    <a:pt x="2068" y="4675"/>
                  </a:cubicBezTo>
                  <a:lnTo>
                    <a:pt x="2005" y="4739"/>
                  </a:lnTo>
                  <a:cubicBezTo>
                    <a:pt x="1994" y="4749"/>
                    <a:pt x="1994" y="4781"/>
                    <a:pt x="2005" y="4791"/>
                  </a:cubicBezTo>
                  <a:cubicBezTo>
                    <a:pt x="2016" y="4802"/>
                    <a:pt x="2026" y="4802"/>
                    <a:pt x="2037" y="4802"/>
                  </a:cubicBezTo>
                  <a:cubicBezTo>
                    <a:pt x="2047" y="4802"/>
                    <a:pt x="2058" y="4802"/>
                    <a:pt x="2068" y="4791"/>
                  </a:cubicBezTo>
                  <a:lnTo>
                    <a:pt x="2122" y="4739"/>
                  </a:lnTo>
                  <a:cubicBezTo>
                    <a:pt x="2143" y="4718"/>
                    <a:pt x="2143" y="4696"/>
                    <a:pt x="2122" y="4675"/>
                  </a:cubicBezTo>
                  <a:cubicBezTo>
                    <a:pt x="2116" y="4670"/>
                    <a:pt x="2106" y="4667"/>
                    <a:pt x="2095" y="4667"/>
                  </a:cubicBezTo>
                  <a:close/>
                  <a:moveTo>
                    <a:pt x="1809" y="4956"/>
                  </a:moveTo>
                  <a:cubicBezTo>
                    <a:pt x="1798" y="4956"/>
                    <a:pt x="1787" y="4962"/>
                    <a:pt x="1782" y="4972"/>
                  </a:cubicBezTo>
                  <a:lnTo>
                    <a:pt x="1719" y="5025"/>
                  </a:lnTo>
                  <a:cubicBezTo>
                    <a:pt x="1708" y="5046"/>
                    <a:pt x="1708" y="5067"/>
                    <a:pt x="1719" y="5088"/>
                  </a:cubicBezTo>
                  <a:cubicBezTo>
                    <a:pt x="1729" y="5099"/>
                    <a:pt x="1740" y="5099"/>
                    <a:pt x="1750" y="5099"/>
                  </a:cubicBezTo>
                  <a:cubicBezTo>
                    <a:pt x="1761" y="5099"/>
                    <a:pt x="1771" y="5099"/>
                    <a:pt x="1782" y="5088"/>
                  </a:cubicBezTo>
                  <a:lnTo>
                    <a:pt x="1835" y="5025"/>
                  </a:lnTo>
                  <a:cubicBezTo>
                    <a:pt x="1856" y="5015"/>
                    <a:pt x="1856" y="4982"/>
                    <a:pt x="1835" y="4972"/>
                  </a:cubicBezTo>
                  <a:cubicBezTo>
                    <a:pt x="1830" y="4962"/>
                    <a:pt x="1819" y="4956"/>
                    <a:pt x="1809" y="4956"/>
                  </a:cubicBezTo>
                  <a:close/>
                  <a:moveTo>
                    <a:pt x="1522" y="5250"/>
                  </a:moveTo>
                  <a:cubicBezTo>
                    <a:pt x="1512" y="5250"/>
                    <a:pt x="1501" y="5253"/>
                    <a:pt x="1496" y="5258"/>
                  </a:cubicBezTo>
                  <a:lnTo>
                    <a:pt x="1432" y="5322"/>
                  </a:lnTo>
                  <a:cubicBezTo>
                    <a:pt x="1422" y="5333"/>
                    <a:pt x="1422" y="5364"/>
                    <a:pt x="1443" y="5375"/>
                  </a:cubicBezTo>
                  <a:cubicBezTo>
                    <a:pt x="1443" y="5385"/>
                    <a:pt x="1453" y="5385"/>
                    <a:pt x="1464" y="5385"/>
                  </a:cubicBezTo>
                  <a:cubicBezTo>
                    <a:pt x="1474" y="5385"/>
                    <a:pt x="1485" y="5385"/>
                    <a:pt x="1496" y="5375"/>
                  </a:cubicBezTo>
                  <a:lnTo>
                    <a:pt x="1549" y="5322"/>
                  </a:lnTo>
                  <a:cubicBezTo>
                    <a:pt x="1570" y="5301"/>
                    <a:pt x="1570" y="5279"/>
                    <a:pt x="1549" y="5258"/>
                  </a:cubicBezTo>
                  <a:cubicBezTo>
                    <a:pt x="1544" y="5253"/>
                    <a:pt x="1533" y="5250"/>
                    <a:pt x="1522" y="5250"/>
                  </a:cubicBezTo>
                  <a:close/>
                  <a:moveTo>
                    <a:pt x="1236" y="5539"/>
                  </a:moveTo>
                  <a:cubicBezTo>
                    <a:pt x="1225" y="5539"/>
                    <a:pt x="1215" y="5544"/>
                    <a:pt x="1210" y="5555"/>
                  </a:cubicBezTo>
                  <a:lnTo>
                    <a:pt x="1156" y="5608"/>
                  </a:lnTo>
                  <a:cubicBezTo>
                    <a:pt x="1135" y="5630"/>
                    <a:pt x="1135" y="5651"/>
                    <a:pt x="1156" y="5672"/>
                  </a:cubicBezTo>
                  <a:cubicBezTo>
                    <a:pt x="1156" y="5682"/>
                    <a:pt x="1167" y="5682"/>
                    <a:pt x="1177" y="5682"/>
                  </a:cubicBezTo>
                  <a:cubicBezTo>
                    <a:pt x="1188" y="5682"/>
                    <a:pt x="1199" y="5682"/>
                    <a:pt x="1210" y="5672"/>
                  </a:cubicBezTo>
                  <a:lnTo>
                    <a:pt x="1262" y="5608"/>
                  </a:lnTo>
                  <a:cubicBezTo>
                    <a:pt x="1283" y="5597"/>
                    <a:pt x="1283" y="5566"/>
                    <a:pt x="1262" y="5555"/>
                  </a:cubicBezTo>
                  <a:cubicBezTo>
                    <a:pt x="1257" y="5544"/>
                    <a:pt x="1247" y="5539"/>
                    <a:pt x="1236" y="5539"/>
                  </a:cubicBezTo>
                  <a:close/>
                  <a:moveTo>
                    <a:pt x="955" y="5834"/>
                  </a:moveTo>
                  <a:cubicBezTo>
                    <a:pt x="944" y="5834"/>
                    <a:pt x="934" y="5836"/>
                    <a:pt x="923" y="5842"/>
                  </a:cubicBezTo>
                  <a:lnTo>
                    <a:pt x="870" y="5905"/>
                  </a:lnTo>
                  <a:cubicBezTo>
                    <a:pt x="849" y="5916"/>
                    <a:pt x="849" y="5948"/>
                    <a:pt x="870" y="5958"/>
                  </a:cubicBezTo>
                  <a:cubicBezTo>
                    <a:pt x="870" y="5969"/>
                    <a:pt x="880" y="5969"/>
                    <a:pt x="892" y="5969"/>
                  </a:cubicBezTo>
                  <a:cubicBezTo>
                    <a:pt x="902" y="5969"/>
                    <a:pt x="913" y="5969"/>
                    <a:pt x="923" y="5958"/>
                  </a:cubicBezTo>
                  <a:lnTo>
                    <a:pt x="987" y="5905"/>
                  </a:lnTo>
                  <a:cubicBezTo>
                    <a:pt x="998" y="5884"/>
                    <a:pt x="998" y="5863"/>
                    <a:pt x="987" y="5842"/>
                  </a:cubicBezTo>
                  <a:cubicBezTo>
                    <a:pt x="976" y="5836"/>
                    <a:pt x="965" y="5834"/>
                    <a:pt x="955" y="5834"/>
                  </a:cubicBezTo>
                  <a:close/>
                  <a:moveTo>
                    <a:pt x="669" y="6123"/>
                  </a:moveTo>
                  <a:cubicBezTo>
                    <a:pt x="658" y="6123"/>
                    <a:pt x="648" y="6128"/>
                    <a:pt x="637" y="6139"/>
                  </a:cubicBezTo>
                  <a:lnTo>
                    <a:pt x="584" y="6191"/>
                  </a:lnTo>
                  <a:cubicBezTo>
                    <a:pt x="562" y="6213"/>
                    <a:pt x="562" y="6234"/>
                    <a:pt x="584" y="6255"/>
                  </a:cubicBezTo>
                  <a:cubicBezTo>
                    <a:pt x="595" y="6266"/>
                    <a:pt x="605" y="6266"/>
                    <a:pt x="616" y="6266"/>
                  </a:cubicBezTo>
                  <a:cubicBezTo>
                    <a:pt x="626" y="6266"/>
                    <a:pt x="637" y="6266"/>
                    <a:pt x="637" y="6255"/>
                  </a:cubicBezTo>
                  <a:lnTo>
                    <a:pt x="701" y="6191"/>
                  </a:lnTo>
                  <a:cubicBezTo>
                    <a:pt x="711" y="6181"/>
                    <a:pt x="711" y="6149"/>
                    <a:pt x="701" y="6139"/>
                  </a:cubicBezTo>
                  <a:cubicBezTo>
                    <a:pt x="690" y="6128"/>
                    <a:pt x="679" y="6123"/>
                    <a:pt x="669" y="6123"/>
                  </a:cubicBezTo>
                  <a:close/>
                  <a:moveTo>
                    <a:pt x="382" y="6417"/>
                  </a:moveTo>
                  <a:cubicBezTo>
                    <a:pt x="371" y="6417"/>
                    <a:pt x="361" y="6420"/>
                    <a:pt x="350" y="6425"/>
                  </a:cubicBezTo>
                  <a:lnTo>
                    <a:pt x="298" y="6488"/>
                  </a:lnTo>
                  <a:cubicBezTo>
                    <a:pt x="276" y="6499"/>
                    <a:pt x="276" y="6531"/>
                    <a:pt x="298" y="6542"/>
                  </a:cubicBezTo>
                  <a:cubicBezTo>
                    <a:pt x="308" y="6552"/>
                    <a:pt x="319" y="6552"/>
                    <a:pt x="329" y="6552"/>
                  </a:cubicBezTo>
                  <a:cubicBezTo>
                    <a:pt x="340" y="6552"/>
                    <a:pt x="350" y="6552"/>
                    <a:pt x="350" y="6542"/>
                  </a:cubicBezTo>
                  <a:lnTo>
                    <a:pt x="414" y="6488"/>
                  </a:lnTo>
                  <a:cubicBezTo>
                    <a:pt x="425" y="6467"/>
                    <a:pt x="425" y="6446"/>
                    <a:pt x="414" y="6425"/>
                  </a:cubicBezTo>
                  <a:cubicBezTo>
                    <a:pt x="403" y="6420"/>
                    <a:pt x="393" y="6417"/>
                    <a:pt x="382" y="6417"/>
                  </a:cubicBezTo>
                  <a:close/>
                  <a:moveTo>
                    <a:pt x="96" y="6706"/>
                  </a:moveTo>
                  <a:cubicBezTo>
                    <a:pt x="86" y="6706"/>
                    <a:pt x="75" y="6711"/>
                    <a:pt x="64" y="6722"/>
                  </a:cubicBezTo>
                  <a:lnTo>
                    <a:pt x="11" y="6775"/>
                  </a:lnTo>
                  <a:cubicBezTo>
                    <a:pt x="1" y="6796"/>
                    <a:pt x="1" y="6817"/>
                    <a:pt x="11" y="6839"/>
                  </a:cubicBezTo>
                  <a:cubicBezTo>
                    <a:pt x="22" y="6849"/>
                    <a:pt x="32" y="6849"/>
                    <a:pt x="43" y="6849"/>
                  </a:cubicBezTo>
                  <a:cubicBezTo>
                    <a:pt x="53" y="6849"/>
                    <a:pt x="64" y="6849"/>
                    <a:pt x="74" y="6839"/>
                  </a:cubicBezTo>
                  <a:lnTo>
                    <a:pt x="128" y="6775"/>
                  </a:lnTo>
                  <a:cubicBezTo>
                    <a:pt x="138" y="6764"/>
                    <a:pt x="138" y="6733"/>
                    <a:pt x="128" y="6722"/>
                  </a:cubicBezTo>
                  <a:cubicBezTo>
                    <a:pt x="117" y="6711"/>
                    <a:pt x="107" y="6706"/>
                    <a:pt x="96" y="670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16"/>
            <p:cNvSpPr/>
            <p:nvPr/>
          </p:nvSpPr>
          <p:spPr>
            <a:xfrm>
              <a:off x="3132175" y="452875"/>
              <a:ext cx="18875" cy="18575"/>
            </a:xfrm>
            <a:custGeom>
              <a:rect b="b" l="l" r="r" t="t"/>
              <a:pathLst>
                <a:path extrusionOk="0" h="743" w="755">
                  <a:moveTo>
                    <a:pt x="1" y="0"/>
                  </a:moveTo>
                  <a:lnTo>
                    <a:pt x="149" y="605"/>
                  </a:lnTo>
                  <a:lnTo>
                    <a:pt x="754" y="743"/>
                  </a:lnTo>
                  <a:lnTo>
                    <a:pt x="754" y="73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16"/>
            <p:cNvSpPr/>
            <p:nvPr/>
          </p:nvSpPr>
          <p:spPr>
            <a:xfrm>
              <a:off x="3299500" y="281875"/>
              <a:ext cx="18825" cy="18575"/>
            </a:xfrm>
            <a:custGeom>
              <a:rect b="b" l="l" r="r" t="t"/>
              <a:pathLst>
                <a:path extrusionOk="0" h="743" w="753">
                  <a:moveTo>
                    <a:pt x="0" y="0"/>
                  </a:moveTo>
                  <a:lnTo>
                    <a:pt x="0" y="10"/>
                  </a:lnTo>
                  <a:lnTo>
                    <a:pt x="753" y="743"/>
                  </a:lnTo>
                  <a:lnTo>
                    <a:pt x="604" y="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16"/>
            <p:cNvSpPr/>
            <p:nvPr/>
          </p:nvSpPr>
          <p:spPr>
            <a:xfrm>
              <a:off x="3266075" y="627850"/>
              <a:ext cx="3225" cy="2150"/>
            </a:xfrm>
            <a:custGeom>
              <a:rect b="b" l="l" r="r" t="t"/>
              <a:pathLst>
                <a:path extrusionOk="0" h="86" w="129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86" y="86"/>
                  </a:lnTo>
                  <a:cubicBezTo>
                    <a:pt x="107" y="86"/>
                    <a:pt x="128" y="64"/>
                    <a:pt x="128" y="43"/>
                  </a:cubicBezTo>
                  <a:cubicBezTo>
                    <a:pt x="128" y="2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16"/>
            <p:cNvSpPr/>
            <p:nvPr/>
          </p:nvSpPr>
          <p:spPr>
            <a:xfrm>
              <a:off x="3070425" y="627850"/>
              <a:ext cx="189575" cy="2150"/>
            </a:xfrm>
            <a:custGeom>
              <a:rect b="b" l="l" r="r" t="t"/>
              <a:pathLst>
                <a:path extrusionOk="0" h="86" w="7583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cubicBezTo>
                    <a:pt x="0" y="64"/>
                    <a:pt x="22" y="86"/>
                    <a:pt x="43" y="86"/>
                  </a:cubicBezTo>
                  <a:lnTo>
                    <a:pt x="128" y="86"/>
                  </a:lnTo>
                  <a:cubicBezTo>
                    <a:pt x="149" y="86"/>
                    <a:pt x="170" y="64"/>
                    <a:pt x="170" y="43"/>
                  </a:cubicBezTo>
                  <a:cubicBezTo>
                    <a:pt x="170" y="22"/>
                    <a:pt x="149" y="1"/>
                    <a:pt x="128" y="1"/>
                  </a:cubicBezTo>
                  <a:close/>
                  <a:moveTo>
                    <a:pt x="456" y="1"/>
                  </a:moveTo>
                  <a:cubicBezTo>
                    <a:pt x="435" y="1"/>
                    <a:pt x="413" y="22"/>
                    <a:pt x="413" y="43"/>
                  </a:cubicBezTo>
                  <a:cubicBezTo>
                    <a:pt x="413" y="64"/>
                    <a:pt x="435" y="86"/>
                    <a:pt x="456" y="86"/>
                  </a:cubicBezTo>
                  <a:lnTo>
                    <a:pt x="541" y="86"/>
                  </a:lnTo>
                  <a:cubicBezTo>
                    <a:pt x="562" y="86"/>
                    <a:pt x="573" y="64"/>
                    <a:pt x="573" y="43"/>
                  </a:cubicBezTo>
                  <a:cubicBezTo>
                    <a:pt x="573" y="22"/>
                    <a:pt x="562" y="1"/>
                    <a:pt x="541" y="1"/>
                  </a:cubicBezTo>
                  <a:close/>
                  <a:moveTo>
                    <a:pt x="870" y="1"/>
                  </a:moveTo>
                  <a:cubicBezTo>
                    <a:pt x="838" y="1"/>
                    <a:pt x="828" y="22"/>
                    <a:pt x="828" y="43"/>
                  </a:cubicBezTo>
                  <a:cubicBezTo>
                    <a:pt x="828" y="64"/>
                    <a:pt x="838" y="86"/>
                    <a:pt x="870" y="86"/>
                  </a:cubicBezTo>
                  <a:lnTo>
                    <a:pt x="944" y="86"/>
                  </a:lnTo>
                  <a:cubicBezTo>
                    <a:pt x="976" y="86"/>
                    <a:pt x="986" y="64"/>
                    <a:pt x="986" y="43"/>
                  </a:cubicBezTo>
                  <a:cubicBezTo>
                    <a:pt x="986" y="22"/>
                    <a:pt x="976" y="1"/>
                    <a:pt x="944" y="1"/>
                  </a:cubicBezTo>
                  <a:close/>
                  <a:moveTo>
                    <a:pt x="1273" y="1"/>
                  </a:moveTo>
                  <a:cubicBezTo>
                    <a:pt x="1252" y="1"/>
                    <a:pt x="1241" y="22"/>
                    <a:pt x="1241" y="43"/>
                  </a:cubicBezTo>
                  <a:cubicBezTo>
                    <a:pt x="1241" y="64"/>
                    <a:pt x="1252" y="86"/>
                    <a:pt x="1273" y="86"/>
                  </a:cubicBezTo>
                  <a:lnTo>
                    <a:pt x="1358" y="86"/>
                  </a:lnTo>
                  <a:cubicBezTo>
                    <a:pt x="1379" y="86"/>
                    <a:pt x="1400" y="64"/>
                    <a:pt x="1400" y="43"/>
                  </a:cubicBezTo>
                  <a:cubicBezTo>
                    <a:pt x="1400" y="22"/>
                    <a:pt x="1379" y="1"/>
                    <a:pt x="1358" y="1"/>
                  </a:cubicBezTo>
                  <a:close/>
                  <a:moveTo>
                    <a:pt x="1686" y="1"/>
                  </a:moveTo>
                  <a:cubicBezTo>
                    <a:pt x="1665" y="1"/>
                    <a:pt x="1644" y="22"/>
                    <a:pt x="1644" y="43"/>
                  </a:cubicBezTo>
                  <a:cubicBezTo>
                    <a:pt x="1644" y="64"/>
                    <a:pt x="1665" y="86"/>
                    <a:pt x="1686" y="86"/>
                  </a:cubicBezTo>
                  <a:lnTo>
                    <a:pt x="1771" y="86"/>
                  </a:lnTo>
                  <a:cubicBezTo>
                    <a:pt x="1792" y="86"/>
                    <a:pt x="1813" y="64"/>
                    <a:pt x="1813" y="43"/>
                  </a:cubicBezTo>
                  <a:cubicBezTo>
                    <a:pt x="1813" y="22"/>
                    <a:pt x="1792" y="1"/>
                    <a:pt x="1771" y="1"/>
                  </a:cubicBezTo>
                  <a:close/>
                  <a:moveTo>
                    <a:pt x="2100" y="1"/>
                  </a:moveTo>
                  <a:cubicBezTo>
                    <a:pt x="2079" y="1"/>
                    <a:pt x="2058" y="22"/>
                    <a:pt x="2058" y="43"/>
                  </a:cubicBezTo>
                  <a:cubicBezTo>
                    <a:pt x="2058" y="64"/>
                    <a:pt x="2079" y="86"/>
                    <a:pt x="2100" y="86"/>
                  </a:cubicBezTo>
                  <a:lnTo>
                    <a:pt x="2185" y="86"/>
                  </a:lnTo>
                  <a:cubicBezTo>
                    <a:pt x="2206" y="86"/>
                    <a:pt x="2227" y="64"/>
                    <a:pt x="2227" y="43"/>
                  </a:cubicBezTo>
                  <a:cubicBezTo>
                    <a:pt x="2227" y="22"/>
                    <a:pt x="2206" y="1"/>
                    <a:pt x="2185" y="1"/>
                  </a:cubicBezTo>
                  <a:close/>
                  <a:moveTo>
                    <a:pt x="2513" y="1"/>
                  </a:moveTo>
                  <a:cubicBezTo>
                    <a:pt x="2492" y="1"/>
                    <a:pt x="2471" y="22"/>
                    <a:pt x="2471" y="43"/>
                  </a:cubicBezTo>
                  <a:cubicBezTo>
                    <a:pt x="2471" y="64"/>
                    <a:pt x="2492" y="86"/>
                    <a:pt x="2513" y="86"/>
                  </a:cubicBezTo>
                  <a:lnTo>
                    <a:pt x="2598" y="86"/>
                  </a:lnTo>
                  <a:cubicBezTo>
                    <a:pt x="2619" y="86"/>
                    <a:pt x="2641" y="64"/>
                    <a:pt x="2641" y="43"/>
                  </a:cubicBezTo>
                  <a:cubicBezTo>
                    <a:pt x="2641" y="22"/>
                    <a:pt x="2619" y="1"/>
                    <a:pt x="2598" y="1"/>
                  </a:cubicBezTo>
                  <a:close/>
                  <a:moveTo>
                    <a:pt x="2927" y="1"/>
                  </a:moveTo>
                  <a:cubicBezTo>
                    <a:pt x="2906" y="1"/>
                    <a:pt x="2885" y="22"/>
                    <a:pt x="2885" y="43"/>
                  </a:cubicBezTo>
                  <a:cubicBezTo>
                    <a:pt x="2885" y="64"/>
                    <a:pt x="2906" y="86"/>
                    <a:pt x="2927" y="86"/>
                  </a:cubicBezTo>
                  <a:lnTo>
                    <a:pt x="3012" y="86"/>
                  </a:lnTo>
                  <a:cubicBezTo>
                    <a:pt x="3033" y="86"/>
                    <a:pt x="3044" y="64"/>
                    <a:pt x="3044" y="43"/>
                  </a:cubicBezTo>
                  <a:cubicBezTo>
                    <a:pt x="3044" y="22"/>
                    <a:pt x="3033" y="1"/>
                    <a:pt x="3012" y="1"/>
                  </a:cubicBezTo>
                  <a:close/>
                  <a:moveTo>
                    <a:pt x="3341" y="1"/>
                  </a:moveTo>
                  <a:cubicBezTo>
                    <a:pt x="3319" y="1"/>
                    <a:pt x="3298" y="22"/>
                    <a:pt x="3298" y="43"/>
                  </a:cubicBezTo>
                  <a:cubicBezTo>
                    <a:pt x="3298" y="64"/>
                    <a:pt x="3319" y="86"/>
                    <a:pt x="3341" y="86"/>
                  </a:cubicBezTo>
                  <a:lnTo>
                    <a:pt x="3415" y="86"/>
                  </a:lnTo>
                  <a:cubicBezTo>
                    <a:pt x="3447" y="86"/>
                    <a:pt x="3458" y="64"/>
                    <a:pt x="3458" y="43"/>
                  </a:cubicBezTo>
                  <a:cubicBezTo>
                    <a:pt x="3458" y="22"/>
                    <a:pt x="3447" y="1"/>
                    <a:pt x="3415" y="1"/>
                  </a:cubicBezTo>
                  <a:close/>
                  <a:moveTo>
                    <a:pt x="3744" y="1"/>
                  </a:moveTo>
                  <a:cubicBezTo>
                    <a:pt x="3722" y="1"/>
                    <a:pt x="3712" y="22"/>
                    <a:pt x="3712" y="43"/>
                  </a:cubicBezTo>
                  <a:cubicBezTo>
                    <a:pt x="3712" y="64"/>
                    <a:pt x="3722" y="86"/>
                    <a:pt x="3744" y="86"/>
                  </a:cubicBezTo>
                  <a:lnTo>
                    <a:pt x="3828" y="86"/>
                  </a:lnTo>
                  <a:cubicBezTo>
                    <a:pt x="3850" y="86"/>
                    <a:pt x="3871" y="64"/>
                    <a:pt x="3871" y="43"/>
                  </a:cubicBezTo>
                  <a:cubicBezTo>
                    <a:pt x="3871" y="22"/>
                    <a:pt x="3850" y="1"/>
                    <a:pt x="3828" y="1"/>
                  </a:cubicBezTo>
                  <a:close/>
                  <a:moveTo>
                    <a:pt x="4158" y="1"/>
                  </a:moveTo>
                  <a:cubicBezTo>
                    <a:pt x="4136" y="1"/>
                    <a:pt x="4115" y="22"/>
                    <a:pt x="4115" y="43"/>
                  </a:cubicBezTo>
                  <a:cubicBezTo>
                    <a:pt x="4115" y="64"/>
                    <a:pt x="4136" y="86"/>
                    <a:pt x="4158" y="86"/>
                  </a:cubicBezTo>
                  <a:lnTo>
                    <a:pt x="4242" y="86"/>
                  </a:lnTo>
                  <a:cubicBezTo>
                    <a:pt x="4264" y="86"/>
                    <a:pt x="4285" y="64"/>
                    <a:pt x="4285" y="43"/>
                  </a:cubicBezTo>
                  <a:cubicBezTo>
                    <a:pt x="4285" y="22"/>
                    <a:pt x="4264" y="1"/>
                    <a:pt x="4242" y="1"/>
                  </a:cubicBezTo>
                  <a:close/>
                  <a:moveTo>
                    <a:pt x="4571" y="1"/>
                  </a:moveTo>
                  <a:cubicBezTo>
                    <a:pt x="4550" y="1"/>
                    <a:pt x="4528" y="22"/>
                    <a:pt x="4528" y="43"/>
                  </a:cubicBezTo>
                  <a:cubicBezTo>
                    <a:pt x="4528" y="64"/>
                    <a:pt x="4550" y="86"/>
                    <a:pt x="4571" y="86"/>
                  </a:cubicBezTo>
                  <a:lnTo>
                    <a:pt x="4656" y="86"/>
                  </a:lnTo>
                  <a:cubicBezTo>
                    <a:pt x="4677" y="86"/>
                    <a:pt x="4698" y="64"/>
                    <a:pt x="4698" y="43"/>
                  </a:cubicBezTo>
                  <a:cubicBezTo>
                    <a:pt x="4698" y="22"/>
                    <a:pt x="4677" y="1"/>
                    <a:pt x="4656" y="1"/>
                  </a:cubicBezTo>
                  <a:close/>
                  <a:moveTo>
                    <a:pt x="4985" y="1"/>
                  </a:moveTo>
                  <a:cubicBezTo>
                    <a:pt x="4964" y="1"/>
                    <a:pt x="4942" y="22"/>
                    <a:pt x="4942" y="43"/>
                  </a:cubicBezTo>
                  <a:cubicBezTo>
                    <a:pt x="4942" y="64"/>
                    <a:pt x="4964" y="86"/>
                    <a:pt x="4985" y="86"/>
                  </a:cubicBezTo>
                  <a:lnTo>
                    <a:pt x="5070" y="86"/>
                  </a:lnTo>
                  <a:cubicBezTo>
                    <a:pt x="5091" y="86"/>
                    <a:pt x="5112" y="64"/>
                    <a:pt x="5112" y="43"/>
                  </a:cubicBezTo>
                  <a:cubicBezTo>
                    <a:pt x="5112" y="22"/>
                    <a:pt x="5091" y="1"/>
                    <a:pt x="5070" y="1"/>
                  </a:cubicBezTo>
                  <a:close/>
                  <a:moveTo>
                    <a:pt x="5398" y="1"/>
                  </a:moveTo>
                  <a:cubicBezTo>
                    <a:pt x="5377" y="1"/>
                    <a:pt x="5356" y="22"/>
                    <a:pt x="5356" y="43"/>
                  </a:cubicBezTo>
                  <a:cubicBezTo>
                    <a:pt x="5356" y="64"/>
                    <a:pt x="5377" y="86"/>
                    <a:pt x="5398" y="86"/>
                  </a:cubicBezTo>
                  <a:lnTo>
                    <a:pt x="5483" y="86"/>
                  </a:lnTo>
                  <a:cubicBezTo>
                    <a:pt x="5504" y="86"/>
                    <a:pt x="5515" y="64"/>
                    <a:pt x="5515" y="43"/>
                  </a:cubicBezTo>
                  <a:cubicBezTo>
                    <a:pt x="5515" y="22"/>
                    <a:pt x="5504" y="1"/>
                    <a:pt x="5483" y="1"/>
                  </a:cubicBezTo>
                  <a:close/>
                  <a:moveTo>
                    <a:pt x="5812" y="1"/>
                  </a:moveTo>
                  <a:cubicBezTo>
                    <a:pt x="5791" y="1"/>
                    <a:pt x="5770" y="22"/>
                    <a:pt x="5770" y="43"/>
                  </a:cubicBezTo>
                  <a:cubicBezTo>
                    <a:pt x="5770" y="64"/>
                    <a:pt x="5791" y="86"/>
                    <a:pt x="5812" y="86"/>
                  </a:cubicBezTo>
                  <a:lnTo>
                    <a:pt x="5886" y="86"/>
                  </a:lnTo>
                  <a:cubicBezTo>
                    <a:pt x="5918" y="86"/>
                    <a:pt x="5928" y="64"/>
                    <a:pt x="5928" y="43"/>
                  </a:cubicBezTo>
                  <a:cubicBezTo>
                    <a:pt x="5928" y="22"/>
                    <a:pt x="5918" y="1"/>
                    <a:pt x="5886" y="1"/>
                  </a:cubicBezTo>
                  <a:close/>
                  <a:moveTo>
                    <a:pt x="6215" y="1"/>
                  </a:moveTo>
                  <a:cubicBezTo>
                    <a:pt x="6194" y="1"/>
                    <a:pt x="6183" y="22"/>
                    <a:pt x="6183" y="43"/>
                  </a:cubicBezTo>
                  <a:cubicBezTo>
                    <a:pt x="6183" y="64"/>
                    <a:pt x="6194" y="86"/>
                    <a:pt x="6215" y="86"/>
                  </a:cubicBezTo>
                  <a:lnTo>
                    <a:pt x="6300" y="86"/>
                  </a:lnTo>
                  <a:cubicBezTo>
                    <a:pt x="6321" y="86"/>
                    <a:pt x="6342" y="64"/>
                    <a:pt x="6342" y="43"/>
                  </a:cubicBezTo>
                  <a:cubicBezTo>
                    <a:pt x="6342" y="22"/>
                    <a:pt x="6321" y="1"/>
                    <a:pt x="6300" y="1"/>
                  </a:cubicBezTo>
                  <a:close/>
                  <a:moveTo>
                    <a:pt x="6628" y="1"/>
                  </a:moveTo>
                  <a:cubicBezTo>
                    <a:pt x="6607" y="1"/>
                    <a:pt x="6586" y="22"/>
                    <a:pt x="6586" y="43"/>
                  </a:cubicBezTo>
                  <a:cubicBezTo>
                    <a:pt x="6586" y="64"/>
                    <a:pt x="6607" y="86"/>
                    <a:pt x="6628" y="86"/>
                  </a:cubicBezTo>
                  <a:lnTo>
                    <a:pt x="6713" y="86"/>
                  </a:lnTo>
                  <a:cubicBezTo>
                    <a:pt x="6734" y="86"/>
                    <a:pt x="6755" y="64"/>
                    <a:pt x="6755" y="43"/>
                  </a:cubicBezTo>
                  <a:cubicBezTo>
                    <a:pt x="6755" y="22"/>
                    <a:pt x="6734" y="1"/>
                    <a:pt x="6713" y="1"/>
                  </a:cubicBezTo>
                  <a:close/>
                  <a:moveTo>
                    <a:pt x="7042" y="1"/>
                  </a:moveTo>
                  <a:cubicBezTo>
                    <a:pt x="7021" y="1"/>
                    <a:pt x="7000" y="22"/>
                    <a:pt x="7000" y="43"/>
                  </a:cubicBezTo>
                  <a:cubicBezTo>
                    <a:pt x="7000" y="64"/>
                    <a:pt x="7021" y="86"/>
                    <a:pt x="7042" y="86"/>
                  </a:cubicBezTo>
                  <a:lnTo>
                    <a:pt x="7127" y="86"/>
                  </a:lnTo>
                  <a:cubicBezTo>
                    <a:pt x="7148" y="86"/>
                    <a:pt x="7169" y="64"/>
                    <a:pt x="7169" y="43"/>
                  </a:cubicBezTo>
                  <a:cubicBezTo>
                    <a:pt x="7169" y="22"/>
                    <a:pt x="7148" y="1"/>
                    <a:pt x="7127" y="1"/>
                  </a:cubicBezTo>
                  <a:close/>
                  <a:moveTo>
                    <a:pt x="7455" y="1"/>
                  </a:moveTo>
                  <a:cubicBezTo>
                    <a:pt x="7434" y="1"/>
                    <a:pt x="7413" y="22"/>
                    <a:pt x="7413" y="43"/>
                  </a:cubicBezTo>
                  <a:cubicBezTo>
                    <a:pt x="7413" y="64"/>
                    <a:pt x="7434" y="86"/>
                    <a:pt x="7455" y="86"/>
                  </a:cubicBezTo>
                  <a:lnTo>
                    <a:pt x="7540" y="86"/>
                  </a:lnTo>
                  <a:cubicBezTo>
                    <a:pt x="7561" y="86"/>
                    <a:pt x="7583" y="64"/>
                    <a:pt x="7583" y="43"/>
                  </a:cubicBezTo>
                  <a:cubicBezTo>
                    <a:pt x="7583" y="22"/>
                    <a:pt x="7561" y="1"/>
                    <a:pt x="75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16"/>
            <p:cNvSpPr/>
            <p:nvPr/>
          </p:nvSpPr>
          <p:spPr>
            <a:xfrm>
              <a:off x="3061125" y="627850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86" y="86"/>
                  </a:lnTo>
                  <a:cubicBezTo>
                    <a:pt x="107" y="86"/>
                    <a:pt x="128" y="64"/>
                    <a:pt x="128" y="43"/>
                  </a:cubicBezTo>
                  <a:cubicBezTo>
                    <a:pt x="128" y="2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16"/>
            <p:cNvSpPr/>
            <p:nvPr/>
          </p:nvSpPr>
          <p:spPr>
            <a:xfrm>
              <a:off x="3183900" y="762825"/>
              <a:ext cx="2925" cy="1850"/>
            </a:xfrm>
            <a:custGeom>
              <a:rect b="b" l="l" r="r" t="t"/>
              <a:pathLst>
                <a:path extrusionOk="0" h="74" w="117">
                  <a:moveTo>
                    <a:pt x="32" y="0"/>
                  </a:moveTo>
                  <a:cubicBezTo>
                    <a:pt x="11" y="0"/>
                    <a:pt x="0" y="10"/>
                    <a:pt x="0" y="43"/>
                  </a:cubicBezTo>
                  <a:cubicBezTo>
                    <a:pt x="0" y="64"/>
                    <a:pt x="11" y="74"/>
                    <a:pt x="32" y="74"/>
                  </a:cubicBezTo>
                  <a:lnTo>
                    <a:pt x="74" y="74"/>
                  </a:lnTo>
                  <a:cubicBezTo>
                    <a:pt x="95" y="74"/>
                    <a:pt x="117" y="64"/>
                    <a:pt x="117" y="43"/>
                  </a:cubicBezTo>
                  <a:cubicBezTo>
                    <a:pt x="117" y="10"/>
                    <a:pt x="95" y="0"/>
                    <a:pt x="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16"/>
            <p:cNvSpPr/>
            <p:nvPr/>
          </p:nvSpPr>
          <p:spPr>
            <a:xfrm>
              <a:off x="3070425" y="762825"/>
              <a:ext cx="107125" cy="1850"/>
            </a:xfrm>
            <a:custGeom>
              <a:rect b="b" l="l" r="r" t="t"/>
              <a:pathLst>
                <a:path extrusionOk="0" h="74" w="4285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128" y="74"/>
                  </a:lnTo>
                  <a:cubicBezTo>
                    <a:pt x="149" y="74"/>
                    <a:pt x="170" y="64"/>
                    <a:pt x="170" y="43"/>
                  </a:cubicBezTo>
                  <a:cubicBezTo>
                    <a:pt x="170" y="10"/>
                    <a:pt x="149" y="0"/>
                    <a:pt x="128" y="0"/>
                  </a:cubicBezTo>
                  <a:close/>
                  <a:moveTo>
                    <a:pt x="456" y="0"/>
                  </a:moveTo>
                  <a:cubicBezTo>
                    <a:pt x="435" y="0"/>
                    <a:pt x="413" y="10"/>
                    <a:pt x="413" y="43"/>
                  </a:cubicBezTo>
                  <a:cubicBezTo>
                    <a:pt x="413" y="64"/>
                    <a:pt x="435" y="74"/>
                    <a:pt x="456" y="74"/>
                  </a:cubicBezTo>
                  <a:lnTo>
                    <a:pt x="541" y="74"/>
                  </a:lnTo>
                  <a:cubicBezTo>
                    <a:pt x="562" y="74"/>
                    <a:pt x="573" y="64"/>
                    <a:pt x="573" y="43"/>
                  </a:cubicBezTo>
                  <a:cubicBezTo>
                    <a:pt x="573" y="10"/>
                    <a:pt x="562" y="0"/>
                    <a:pt x="541" y="0"/>
                  </a:cubicBezTo>
                  <a:close/>
                  <a:moveTo>
                    <a:pt x="870" y="0"/>
                  </a:moveTo>
                  <a:cubicBezTo>
                    <a:pt x="849" y="0"/>
                    <a:pt x="828" y="10"/>
                    <a:pt x="828" y="43"/>
                  </a:cubicBezTo>
                  <a:cubicBezTo>
                    <a:pt x="828" y="64"/>
                    <a:pt x="849" y="74"/>
                    <a:pt x="870" y="74"/>
                  </a:cubicBezTo>
                  <a:lnTo>
                    <a:pt x="944" y="74"/>
                  </a:lnTo>
                  <a:cubicBezTo>
                    <a:pt x="976" y="74"/>
                    <a:pt x="986" y="64"/>
                    <a:pt x="986" y="43"/>
                  </a:cubicBezTo>
                  <a:cubicBezTo>
                    <a:pt x="986" y="10"/>
                    <a:pt x="976" y="0"/>
                    <a:pt x="944" y="0"/>
                  </a:cubicBezTo>
                  <a:close/>
                  <a:moveTo>
                    <a:pt x="1283" y="0"/>
                  </a:moveTo>
                  <a:cubicBezTo>
                    <a:pt x="1252" y="0"/>
                    <a:pt x="1241" y="10"/>
                    <a:pt x="1241" y="43"/>
                  </a:cubicBezTo>
                  <a:cubicBezTo>
                    <a:pt x="1241" y="64"/>
                    <a:pt x="1252" y="74"/>
                    <a:pt x="1283" y="74"/>
                  </a:cubicBezTo>
                  <a:lnTo>
                    <a:pt x="1358" y="74"/>
                  </a:lnTo>
                  <a:cubicBezTo>
                    <a:pt x="1379" y="74"/>
                    <a:pt x="1400" y="64"/>
                    <a:pt x="1400" y="43"/>
                  </a:cubicBezTo>
                  <a:cubicBezTo>
                    <a:pt x="1400" y="10"/>
                    <a:pt x="1379" y="0"/>
                    <a:pt x="1358" y="0"/>
                  </a:cubicBezTo>
                  <a:close/>
                  <a:moveTo>
                    <a:pt x="1686" y="0"/>
                  </a:moveTo>
                  <a:cubicBezTo>
                    <a:pt x="1665" y="0"/>
                    <a:pt x="1655" y="10"/>
                    <a:pt x="1655" y="43"/>
                  </a:cubicBezTo>
                  <a:cubicBezTo>
                    <a:pt x="1655" y="64"/>
                    <a:pt x="1665" y="74"/>
                    <a:pt x="1686" y="74"/>
                  </a:cubicBezTo>
                  <a:lnTo>
                    <a:pt x="1771" y="74"/>
                  </a:lnTo>
                  <a:cubicBezTo>
                    <a:pt x="1792" y="74"/>
                    <a:pt x="1813" y="64"/>
                    <a:pt x="1813" y="43"/>
                  </a:cubicBezTo>
                  <a:cubicBezTo>
                    <a:pt x="1813" y="10"/>
                    <a:pt x="1792" y="0"/>
                    <a:pt x="1771" y="0"/>
                  </a:cubicBezTo>
                  <a:close/>
                  <a:moveTo>
                    <a:pt x="2100" y="0"/>
                  </a:moveTo>
                  <a:cubicBezTo>
                    <a:pt x="2079" y="0"/>
                    <a:pt x="2058" y="10"/>
                    <a:pt x="2058" y="43"/>
                  </a:cubicBezTo>
                  <a:cubicBezTo>
                    <a:pt x="2058" y="64"/>
                    <a:pt x="2079" y="74"/>
                    <a:pt x="2100" y="74"/>
                  </a:cubicBezTo>
                  <a:lnTo>
                    <a:pt x="2185" y="74"/>
                  </a:lnTo>
                  <a:cubicBezTo>
                    <a:pt x="2206" y="74"/>
                    <a:pt x="2227" y="64"/>
                    <a:pt x="2227" y="43"/>
                  </a:cubicBezTo>
                  <a:cubicBezTo>
                    <a:pt x="2227" y="10"/>
                    <a:pt x="2206" y="0"/>
                    <a:pt x="2185" y="0"/>
                  </a:cubicBezTo>
                  <a:close/>
                  <a:moveTo>
                    <a:pt x="2513" y="0"/>
                  </a:moveTo>
                  <a:cubicBezTo>
                    <a:pt x="2492" y="0"/>
                    <a:pt x="2471" y="10"/>
                    <a:pt x="2471" y="43"/>
                  </a:cubicBezTo>
                  <a:cubicBezTo>
                    <a:pt x="2471" y="64"/>
                    <a:pt x="2492" y="74"/>
                    <a:pt x="2513" y="74"/>
                  </a:cubicBezTo>
                  <a:lnTo>
                    <a:pt x="2598" y="74"/>
                  </a:lnTo>
                  <a:cubicBezTo>
                    <a:pt x="2619" y="74"/>
                    <a:pt x="2641" y="64"/>
                    <a:pt x="2641" y="43"/>
                  </a:cubicBezTo>
                  <a:cubicBezTo>
                    <a:pt x="2641" y="10"/>
                    <a:pt x="2619" y="0"/>
                    <a:pt x="2598" y="0"/>
                  </a:cubicBezTo>
                  <a:close/>
                  <a:moveTo>
                    <a:pt x="2927" y="0"/>
                  </a:moveTo>
                  <a:cubicBezTo>
                    <a:pt x="2906" y="0"/>
                    <a:pt x="2885" y="10"/>
                    <a:pt x="2885" y="43"/>
                  </a:cubicBezTo>
                  <a:cubicBezTo>
                    <a:pt x="2885" y="64"/>
                    <a:pt x="2906" y="74"/>
                    <a:pt x="2927" y="74"/>
                  </a:cubicBezTo>
                  <a:lnTo>
                    <a:pt x="3012" y="74"/>
                  </a:lnTo>
                  <a:cubicBezTo>
                    <a:pt x="3033" y="74"/>
                    <a:pt x="3055" y="64"/>
                    <a:pt x="3055" y="43"/>
                  </a:cubicBezTo>
                  <a:cubicBezTo>
                    <a:pt x="3055" y="10"/>
                    <a:pt x="3033" y="0"/>
                    <a:pt x="3012" y="0"/>
                  </a:cubicBezTo>
                  <a:close/>
                  <a:moveTo>
                    <a:pt x="3341" y="0"/>
                  </a:moveTo>
                  <a:cubicBezTo>
                    <a:pt x="3319" y="0"/>
                    <a:pt x="3298" y="10"/>
                    <a:pt x="3298" y="43"/>
                  </a:cubicBezTo>
                  <a:cubicBezTo>
                    <a:pt x="3298" y="64"/>
                    <a:pt x="3319" y="74"/>
                    <a:pt x="3341" y="74"/>
                  </a:cubicBezTo>
                  <a:lnTo>
                    <a:pt x="3425" y="74"/>
                  </a:lnTo>
                  <a:cubicBezTo>
                    <a:pt x="3447" y="74"/>
                    <a:pt x="3468" y="64"/>
                    <a:pt x="3468" y="43"/>
                  </a:cubicBezTo>
                  <a:cubicBezTo>
                    <a:pt x="3468" y="10"/>
                    <a:pt x="3447" y="0"/>
                    <a:pt x="3425" y="0"/>
                  </a:cubicBezTo>
                  <a:close/>
                  <a:moveTo>
                    <a:pt x="3755" y="0"/>
                  </a:moveTo>
                  <a:cubicBezTo>
                    <a:pt x="3733" y="0"/>
                    <a:pt x="3712" y="10"/>
                    <a:pt x="3712" y="43"/>
                  </a:cubicBezTo>
                  <a:cubicBezTo>
                    <a:pt x="3712" y="64"/>
                    <a:pt x="3733" y="74"/>
                    <a:pt x="3755" y="74"/>
                  </a:cubicBezTo>
                  <a:lnTo>
                    <a:pt x="3839" y="74"/>
                  </a:lnTo>
                  <a:cubicBezTo>
                    <a:pt x="3861" y="74"/>
                    <a:pt x="3871" y="64"/>
                    <a:pt x="3871" y="43"/>
                  </a:cubicBezTo>
                  <a:cubicBezTo>
                    <a:pt x="3871" y="10"/>
                    <a:pt x="3861" y="0"/>
                    <a:pt x="3839" y="0"/>
                  </a:cubicBezTo>
                  <a:close/>
                  <a:moveTo>
                    <a:pt x="4168" y="0"/>
                  </a:moveTo>
                  <a:cubicBezTo>
                    <a:pt x="4147" y="0"/>
                    <a:pt x="4125" y="10"/>
                    <a:pt x="4125" y="43"/>
                  </a:cubicBezTo>
                  <a:cubicBezTo>
                    <a:pt x="4125" y="64"/>
                    <a:pt x="4147" y="74"/>
                    <a:pt x="4168" y="74"/>
                  </a:cubicBezTo>
                  <a:lnTo>
                    <a:pt x="4242" y="74"/>
                  </a:lnTo>
                  <a:cubicBezTo>
                    <a:pt x="4274" y="74"/>
                    <a:pt x="4285" y="64"/>
                    <a:pt x="4285" y="43"/>
                  </a:cubicBezTo>
                  <a:cubicBezTo>
                    <a:pt x="4285" y="10"/>
                    <a:pt x="4274" y="0"/>
                    <a:pt x="4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16"/>
            <p:cNvSpPr/>
            <p:nvPr/>
          </p:nvSpPr>
          <p:spPr>
            <a:xfrm>
              <a:off x="3061125" y="762825"/>
              <a:ext cx="3200" cy="1850"/>
            </a:xfrm>
            <a:custGeom>
              <a:rect b="b" l="l" r="r" t="t"/>
              <a:pathLst>
                <a:path extrusionOk="0" h="74" w="128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86" y="74"/>
                  </a:lnTo>
                  <a:cubicBezTo>
                    <a:pt x="107" y="74"/>
                    <a:pt x="128" y="64"/>
                    <a:pt x="128" y="43"/>
                  </a:cubicBezTo>
                  <a:cubicBezTo>
                    <a:pt x="128" y="10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16"/>
            <p:cNvSpPr/>
            <p:nvPr/>
          </p:nvSpPr>
          <p:spPr>
            <a:xfrm>
              <a:off x="3191850" y="945750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85" y="75"/>
                  </a:lnTo>
                  <a:cubicBezTo>
                    <a:pt x="107" y="75"/>
                    <a:pt x="128" y="64"/>
                    <a:pt x="128" y="43"/>
                  </a:cubicBezTo>
                  <a:cubicBezTo>
                    <a:pt x="128" y="11"/>
                    <a:pt x="107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16"/>
            <p:cNvSpPr/>
            <p:nvPr/>
          </p:nvSpPr>
          <p:spPr>
            <a:xfrm>
              <a:off x="3008625" y="945750"/>
              <a:ext cx="177150" cy="1875"/>
            </a:xfrm>
            <a:custGeom>
              <a:rect b="b" l="l" r="r" t="t"/>
              <a:pathLst>
                <a:path extrusionOk="0" h="75" w="7086"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118" y="75"/>
                  </a:lnTo>
                  <a:cubicBezTo>
                    <a:pt x="139" y="75"/>
                    <a:pt x="160" y="64"/>
                    <a:pt x="160" y="43"/>
                  </a:cubicBezTo>
                  <a:cubicBezTo>
                    <a:pt x="160" y="11"/>
                    <a:pt x="139" y="1"/>
                    <a:pt x="118" y="1"/>
                  </a:cubicBezTo>
                  <a:close/>
                  <a:moveTo>
                    <a:pt x="446" y="1"/>
                  </a:moveTo>
                  <a:cubicBezTo>
                    <a:pt x="425" y="1"/>
                    <a:pt x="404" y="11"/>
                    <a:pt x="404" y="43"/>
                  </a:cubicBezTo>
                  <a:cubicBezTo>
                    <a:pt x="404" y="64"/>
                    <a:pt x="425" y="75"/>
                    <a:pt x="446" y="75"/>
                  </a:cubicBezTo>
                  <a:lnTo>
                    <a:pt x="531" y="75"/>
                  </a:lnTo>
                  <a:cubicBezTo>
                    <a:pt x="552" y="75"/>
                    <a:pt x="574" y="64"/>
                    <a:pt x="574" y="43"/>
                  </a:cubicBezTo>
                  <a:cubicBezTo>
                    <a:pt x="574" y="11"/>
                    <a:pt x="552" y="1"/>
                    <a:pt x="531" y="1"/>
                  </a:cubicBezTo>
                  <a:close/>
                  <a:moveTo>
                    <a:pt x="860" y="1"/>
                  </a:moveTo>
                  <a:cubicBezTo>
                    <a:pt x="828" y="1"/>
                    <a:pt x="818" y="11"/>
                    <a:pt x="818" y="43"/>
                  </a:cubicBezTo>
                  <a:cubicBezTo>
                    <a:pt x="818" y="64"/>
                    <a:pt x="828" y="75"/>
                    <a:pt x="860" y="75"/>
                  </a:cubicBezTo>
                  <a:lnTo>
                    <a:pt x="934" y="75"/>
                  </a:lnTo>
                  <a:cubicBezTo>
                    <a:pt x="955" y="75"/>
                    <a:pt x="977" y="64"/>
                    <a:pt x="977" y="43"/>
                  </a:cubicBezTo>
                  <a:cubicBezTo>
                    <a:pt x="977" y="11"/>
                    <a:pt x="955" y="1"/>
                    <a:pt x="934" y="1"/>
                  </a:cubicBezTo>
                  <a:close/>
                  <a:moveTo>
                    <a:pt x="1263" y="1"/>
                  </a:moveTo>
                  <a:cubicBezTo>
                    <a:pt x="1242" y="1"/>
                    <a:pt x="1221" y="11"/>
                    <a:pt x="1221" y="43"/>
                  </a:cubicBezTo>
                  <a:cubicBezTo>
                    <a:pt x="1221" y="64"/>
                    <a:pt x="1242" y="75"/>
                    <a:pt x="1263" y="75"/>
                  </a:cubicBezTo>
                  <a:lnTo>
                    <a:pt x="1348" y="75"/>
                  </a:lnTo>
                  <a:cubicBezTo>
                    <a:pt x="1369" y="75"/>
                    <a:pt x="1380" y="64"/>
                    <a:pt x="1380" y="43"/>
                  </a:cubicBezTo>
                  <a:cubicBezTo>
                    <a:pt x="1380" y="11"/>
                    <a:pt x="1369" y="1"/>
                    <a:pt x="1348" y="1"/>
                  </a:cubicBezTo>
                  <a:close/>
                  <a:moveTo>
                    <a:pt x="1666" y="1"/>
                  </a:moveTo>
                  <a:cubicBezTo>
                    <a:pt x="1645" y="1"/>
                    <a:pt x="1624" y="11"/>
                    <a:pt x="1624" y="43"/>
                  </a:cubicBezTo>
                  <a:cubicBezTo>
                    <a:pt x="1624" y="64"/>
                    <a:pt x="1645" y="75"/>
                    <a:pt x="1666" y="75"/>
                  </a:cubicBezTo>
                  <a:lnTo>
                    <a:pt x="1751" y="75"/>
                  </a:lnTo>
                  <a:cubicBezTo>
                    <a:pt x="1772" y="75"/>
                    <a:pt x="1794" y="64"/>
                    <a:pt x="1794" y="43"/>
                  </a:cubicBezTo>
                  <a:cubicBezTo>
                    <a:pt x="1794" y="11"/>
                    <a:pt x="1772" y="1"/>
                    <a:pt x="1751" y="1"/>
                  </a:cubicBezTo>
                  <a:close/>
                  <a:moveTo>
                    <a:pt x="2079" y="1"/>
                  </a:moveTo>
                  <a:cubicBezTo>
                    <a:pt x="2058" y="1"/>
                    <a:pt x="2037" y="11"/>
                    <a:pt x="2037" y="43"/>
                  </a:cubicBezTo>
                  <a:cubicBezTo>
                    <a:pt x="2037" y="64"/>
                    <a:pt x="2058" y="75"/>
                    <a:pt x="2079" y="75"/>
                  </a:cubicBezTo>
                  <a:lnTo>
                    <a:pt x="2154" y="75"/>
                  </a:lnTo>
                  <a:cubicBezTo>
                    <a:pt x="2186" y="75"/>
                    <a:pt x="2197" y="64"/>
                    <a:pt x="2197" y="43"/>
                  </a:cubicBezTo>
                  <a:cubicBezTo>
                    <a:pt x="2197" y="11"/>
                    <a:pt x="2186" y="1"/>
                    <a:pt x="2154" y="1"/>
                  </a:cubicBezTo>
                  <a:close/>
                  <a:moveTo>
                    <a:pt x="2482" y="1"/>
                  </a:moveTo>
                  <a:cubicBezTo>
                    <a:pt x="2461" y="1"/>
                    <a:pt x="2440" y="11"/>
                    <a:pt x="2440" y="43"/>
                  </a:cubicBezTo>
                  <a:cubicBezTo>
                    <a:pt x="2440" y="64"/>
                    <a:pt x="2461" y="75"/>
                    <a:pt x="2482" y="75"/>
                  </a:cubicBezTo>
                  <a:lnTo>
                    <a:pt x="2567" y="75"/>
                  </a:lnTo>
                  <a:cubicBezTo>
                    <a:pt x="2589" y="75"/>
                    <a:pt x="2610" y="64"/>
                    <a:pt x="2610" y="43"/>
                  </a:cubicBezTo>
                  <a:cubicBezTo>
                    <a:pt x="2610" y="11"/>
                    <a:pt x="2589" y="1"/>
                    <a:pt x="2567" y="1"/>
                  </a:cubicBezTo>
                  <a:close/>
                  <a:moveTo>
                    <a:pt x="2897" y="1"/>
                  </a:moveTo>
                  <a:cubicBezTo>
                    <a:pt x="2864" y="1"/>
                    <a:pt x="2854" y="11"/>
                    <a:pt x="2854" y="43"/>
                  </a:cubicBezTo>
                  <a:cubicBezTo>
                    <a:pt x="2854" y="64"/>
                    <a:pt x="2864" y="75"/>
                    <a:pt x="2897" y="75"/>
                  </a:cubicBezTo>
                  <a:lnTo>
                    <a:pt x="2970" y="75"/>
                  </a:lnTo>
                  <a:cubicBezTo>
                    <a:pt x="2992" y="75"/>
                    <a:pt x="3013" y="64"/>
                    <a:pt x="3013" y="43"/>
                  </a:cubicBezTo>
                  <a:cubicBezTo>
                    <a:pt x="3013" y="11"/>
                    <a:pt x="2992" y="1"/>
                    <a:pt x="2970" y="1"/>
                  </a:cubicBezTo>
                  <a:close/>
                  <a:moveTo>
                    <a:pt x="3300" y="1"/>
                  </a:moveTo>
                  <a:cubicBezTo>
                    <a:pt x="3278" y="1"/>
                    <a:pt x="3257" y="11"/>
                    <a:pt x="3257" y="43"/>
                  </a:cubicBezTo>
                  <a:cubicBezTo>
                    <a:pt x="3257" y="64"/>
                    <a:pt x="3278" y="75"/>
                    <a:pt x="3300" y="75"/>
                  </a:cubicBezTo>
                  <a:lnTo>
                    <a:pt x="3384" y="75"/>
                  </a:lnTo>
                  <a:cubicBezTo>
                    <a:pt x="3406" y="75"/>
                    <a:pt x="3427" y="64"/>
                    <a:pt x="3427" y="43"/>
                  </a:cubicBezTo>
                  <a:cubicBezTo>
                    <a:pt x="3427" y="11"/>
                    <a:pt x="3406" y="1"/>
                    <a:pt x="3384" y="1"/>
                  </a:cubicBezTo>
                  <a:close/>
                  <a:moveTo>
                    <a:pt x="3703" y="1"/>
                  </a:moveTo>
                  <a:cubicBezTo>
                    <a:pt x="3681" y="1"/>
                    <a:pt x="3670" y="11"/>
                    <a:pt x="3670" y="43"/>
                  </a:cubicBezTo>
                  <a:cubicBezTo>
                    <a:pt x="3670" y="64"/>
                    <a:pt x="3681" y="75"/>
                    <a:pt x="3703" y="75"/>
                  </a:cubicBezTo>
                  <a:lnTo>
                    <a:pt x="3787" y="75"/>
                  </a:lnTo>
                  <a:cubicBezTo>
                    <a:pt x="3809" y="75"/>
                    <a:pt x="3830" y="64"/>
                    <a:pt x="3830" y="43"/>
                  </a:cubicBezTo>
                  <a:cubicBezTo>
                    <a:pt x="3830" y="11"/>
                    <a:pt x="3809" y="1"/>
                    <a:pt x="3787" y="1"/>
                  </a:cubicBezTo>
                  <a:close/>
                  <a:moveTo>
                    <a:pt x="4116" y="1"/>
                  </a:moveTo>
                  <a:cubicBezTo>
                    <a:pt x="4094" y="1"/>
                    <a:pt x="4073" y="11"/>
                    <a:pt x="4073" y="43"/>
                  </a:cubicBezTo>
                  <a:cubicBezTo>
                    <a:pt x="4073" y="64"/>
                    <a:pt x="4094" y="75"/>
                    <a:pt x="4116" y="75"/>
                  </a:cubicBezTo>
                  <a:lnTo>
                    <a:pt x="4201" y="75"/>
                  </a:lnTo>
                  <a:cubicBezTo>
                    <a:pt x="4222" y="75"/>
                    <a:pt x="4233" y="64"/>
                    <a:pt x="4233" y="43"/>
                  </a:cubicBezTo>
                  <a:cubicBezTo>
                    <a:pt x="4233" y="11"/>
                    <a:pt x="4222" y="1"/>
                    <a:pt x="4201" y="1"/>
                  </a:cubicBezTo>
                  <a:close/>
                  <a:moveTo>
                    <a:pt x="4519" y="1"/>
                  </a:moveTo>
                  <a:cubicBezTo>
                    <a:pt x="4497" y="1"/>
                    <a:pt x="4476" y="11"/>
                    <a:pt x="4476" y="43"/>
                  </a:cubicBezTo>
                  <a:cubicBezTo>
                    <a:pt x="4476" y="64"/>
                    <a:pt x="4497" y="75"/>
                    <a:pt x="4519" y="75"/>
                  </a:cubicBezTo>
                  <a:lnTo>
                    <a:pt x="4604" y="75"/>
                  </a:lnTo>
                  <a:cubicBezTo>
                    <a:pt x="4625" y="75"/>
                    <a:pt x="4646" y="64"/>
                    <a:pt x="4646" y="43"/>
                  </a:cubicBezTo>
                  <a:cubicBezTo>
                    <a:pt x="4646" y="11"/>
                    <a:pt x="4625" y="1"/>
                    <a:pt x="4604" y="1"/>
                  </a:cubicBezTo>
                  <a:close/>
                  <a:moveTo>
                    <a:pt x="4933" y="1"/>
                  </a:moveTo>
                  <a:cubicBezTo>
                    <a:pt x="4912" y="1"/>
                    <a:pt x="4890" y="11"/>
                    <a:pt x="4890" y="43"/>
                  </a:cubicBezTo>
                  <a:cubicBezTo>
                    <a:pt x="4890" y="64"/>
                    <a:pt x="4912" y="75"/>
                    <a:pt x="4933" y="75"/>
                  </a:cubicBezTo>
                  <a:lnTo>
                    <a:pt x="5007" y="75"/>
                  </a:lnTo>
                  <a:cubicBezTo>
                    <a:pt x="5039" y="75"/>
                    <a:pt x="5049" y="64"/>
                    <a:pt x="5049" y="43"/>
                  </a:cubicBezTo>
                  <a:cubicBezTo>
                    <a:pt x="5049" y="11"/>
                    <a:pt x="5039" y="1"/>
                    <a:pt x="5007" y="1"/>
                  </a:cubicBezTo>
                  <a:close/>
                  <a:moveTo>
                    <a:pt x="5336" y="1"/>
                  </a:moveTo>
                  <a:cubicBezTo>
                    <a:pt x="5315" y="1"/>
                    <a:pt x="5293" y="11"/>
                    <a:pt x="5293" y="43"/>
                  </a:cubicBezTo>
                  <a:cubicBezTo>
                    <a:pt x="5293" y="64"/>
                    <a:pt x="5315" y="75"/>
                    <a:pt x="5336" y="75"/>
                  </a:cubicBezTo>
                  <a:lnTo>
                    <a:pt x="5421" y="75"/>
                  </a:lnTo>
                  <a:cubicBezTo>
                    <a:pt x="5442" y="75"/>
                    <a:pt x="5463" y="64"/>
                    <a:pt x="5463" y="43"/>
                  </a:cubicBezTo>
                  <a:cubicBezTo>
                    <a:pt x="5463" y="11"/>
                    <a:pt x="5442" y="1"/>
                    <a:pt x="5421" y="1"/>
                  </a:cubicBezTo>
                  <a:close/>
                  <a:moveTo>
                    <a:pt x="5749" y="1"/>
                  </a:moveTo>
                  <a:cubicBezTo>
                    <a:pt x="5718" y="1"/>
                    <a:pt x="5706" y="11"/>
                    <a:pt x="5706" y="43"/>
                  </a:cubicBezTo>
                  <a:cubicBezTo>
                    <a:pt x="5706" y="64"/>
                    <a:pt x="5718" y="75"/>
                    <a:pt x="5749" y="75"/>
                  </a:cubicBezTo>
                  <a:lnTo>
                    <a:pt x="5824" y="75"/>
                  </a:lnTo>
                  <a:cubicBezTo>
                    <a:pt x="5845" y="75"/>
                    <a:pt x="5866" y="64"/>
                    <a:pt x="5866" y="43"/>
                  </a:cubicBezTo>
                  <a:cubicBezTo>
                    <a:pt x="5866" y="11"/>
                    <a:pt x="5845" y="1"/>
                    <a:pt x="5824" y="1"/>
                  </a:cubicBezTo>
                  <a:close/>
                  <a:moveTo>
                    <a:pt x="6152" y="1"/>
                  </a:moveTo>
                  <a:cubicBezTo>
                    <a:pt x="6131" y="1"/>
                    <a:pt x="6109" y="11"/>
                    <a:pt x="6109" y="43"/>
                  </a:cubicBezTo>
                  <a:cubicBezTo>
                    <a:pt x="6109" y="64"/>
                    <a:pt x="6131" y="75"/>
                    <a:pt x="6152" y="75"/>
                  </a:cubicBezTo>
                  <a:lnTo>
                    <a:pt x="6237" y="75"/>
                  </a:lnTo>
                  <a:cubicBezTo>
                    <a:pt x="6258" y="75"/>
                    <a:pt x="6279" y="64"/>
                    <a:pt x="6279" y="43"/>
                  </a:cubicBezTo>
                  <a:cubicBezTo>
                    <a:pt x="6279" y="11"/>
                    <a:pt x="6258" y="1"/>
                    <a:pt x="6237" y="1"/>
                  </a:cubicBezTo>
                  <a:close/>
                  <a:moveTo>
                    <a:pt x="6555" y="1"/>
                  </a:moveTo>
                  <a:cubicBezTo>
                    <a:pt x="6534" y="1"/>
                    <a:pt x="6524" y="11"/>
                    <a:pt x="6524" y="43"/>
                  </a:cubicBezTo>
                  <a:cubicBezTo>
                    <a:pt x="6524" y="64"/>
                    <a:pt x="6534" y="75"/>
                    <a:pt x="6555" y="75"/>
                  </a:cubicBezTo>
                  <a:lnTo>
                    <a:pt x="6640" y="75"/>
                  </a:lnTo>
                  <a:cubicBezTo>
                    <a:pt x="6661" y="75"/>
                    <a:pt x="6682" y="64"/>
                    <a:pt x="6682" y="43"/>
                  </a:cubicBezTo>
                  <a:cubicBezTo>
                    <a:pt x="6682" y="11"/>
                    <a:pt x="6661" y="1"/>
                    <a:pt x="6640" y="1"/>
                  </a:cubicBezTo>
                  <a:close/>
                  <a:moveTo>
                    <a:pt x="6969" y="1"/>
                  </a:moveTo>
                  <a:cubicBezTo>
                    <a:pt x="6948" y="1"/>
                    <a:pt x="6927" y="11"/>
                    <a:pt x="6927" y="43"/>
                  </a:cubicBezTo>
                  <a:cubicBezTo>
                    <a:pt x="6927" y="64"/>
                    <a:pt x="6948" y="75"/>
                    <a:pt x="6969" y="75"/>
                  </a:cubicBezTo>
                  <a:lnTo>
                    <a:pt x="7054" y="75"/>
                  </a:lnTo>
                  <a:cubicBezTo>
                    <a:pt x="7075" y="75"/>
                    <a:pt x="7085" y="64"/>
                    <a:pt x="7085" y="43"/>
                  </a:cubicBezTo>
                  <a:cubicBezTo>
                    <a:pt x="7085" y="11"/>
                    <a:pt x="7075" y="1"/>
                    <a:pt x="70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16"/>
            <p:cNvSpPr/>
            <p:nvPr/>
          </p:nvSpPr>
          <p:spPr>
            <a:xfrm>
              <a:off x="2999375" y="945750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43" y="1"/>
                  </a:moveTo>
                  <a:cubicBezTo>
                    <a:pt x="21" y="1"/>
                    <a:pt x="0" y="11"/>
                    <a:pt x="0" y="43"/>
                  </a:cubicBezTo>
                  <a:cubicBezTo>
                    <a:pt x="0" y="64"/>
                    <a:pt x="21" y="75"/>
                    <a:pt x="43" y="75"/>
                  </a:cubicBezTo>
                  <a:lnTo>
                    <a:pt x="85" y="75"/>
                  </a:lnTo>
                  <a:cubicBezTo>
                    <a:pt x="106" y="75"/>
                    <a:pt x="127" y="64"/>
                    <a:pt x="127" y="43"/>
                  </a:cubicBezTo>
                  <a:cubicBezTo>
                    <a:pt x="127" y="11"/>
                    <a:pt x="106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16"/>
            <p:cNvSpPr/>
            <p:nvPr/>
          </p:nvSpPr>
          <p:spPr>
            <a:xfrm>
              <a:off x="3191850" y="881600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85" y="74"/>
                  </a:lnTo>
                  <a:cubicBezTo>
                    <a:pt x="107" y="74"/>
                    <a:pt x="128" y="64"/>
                    <a:pt x="128" y="43"/>
                  </a:cubicBezTo>
                  <a:cubicBezTo>
                    <a:pt x="128" y="22"/>
                    <a:pt x="107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16"/>
            <p:cNvSpPr/>
            <p:nvPr/>
          </p:nvSpPr>
          <p:spPr>
            <a:xfrm>
              <a:off x="3008625" y="881600"/>
              <a:ext cx="177150" cy="1875"/>
            </a:xfrm>
            <a:custGeom>
              <a:rect b="b" l="l" r="r" t="t"/>
              <a:pathLst>
                <a:path extrusionOk="0" h="75" w="70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118" y="74"/>
                  </a:lnTo>
                  <a:cubicBezTo>
                    <a:pt x="139" y="74"/>
                    <a:pt x="160" y="64"/>
                    <a:pt x="160" y="43"/>
                  </a:cubicBezTo>
                  <a:cubicBezTo>
                    <a:pt x="160" y="22"/>
                    <a:pt x="139" y="0"/>
                    <a:pt x="118" y="0"/>
                  </a:cubicBezTo>
                  <a:close/>
                  <a:moveTo>
                    <a:pt x="446" y="0"/>
                  </a:moveTo>
                  <a:cubicBezTo>
                    <a:pt x="425" y="0"/>
                    <a:pt x="404" y="22"/>
                    <a:pt x="404" y="43"/>
                  </a:cubicBezTo>
                  <a:cubicBezTo>
                    <a:pt x="404" y="64"/>
                    <a:pt x="425" y="74"/>
                    <a:pt x="446" y="74"/>
                  </a:cubicBezTo>
                  <a:lnTo>
                    <a:pt x="531" y="74"/>
                  </a:lnTo>
                  <a:cubicBezTo>
                    <a:pt x="552" y="74"/>
                    <a:pt x="574" y="64"/>
                    <a:pt x="574" y="43"/>
                  </a:cubicBezTo>
                  <a:cubicBezTo>
                    <a:pt x="574" y="22"/>
                    <a:pt x="552" y="0"/>
                    <a:pt x="531" y="0"/>
                  </a:cubicBezTo>
                  <a:close/>
                  <a:moveTo>
                    <a:pt x="860" y="0"/>
                  </a:moveTo>
                  <a:cubicBezTo>
                    <a:pt x="828" y="0"/>
                    <a:pt x="818" y="22"/>
                    <a:pt x="818" y="43"/>
                  </a:cubicBezTo>
                  <a:cubicBezTo>
                    <a:pt x="818" y="64"/>
                    <a:pt x="828" y="74"/>
                    <a:pt x="860" y="74"/>
                  </a:cubicBezTo>
                  <a:lnTo>
                    <a:pt x="934" y="74"/>
                  </a:lnTo>
                  <a:cubicBezTo>
                    <a:pt x="955" y="74"/>
                    <a:pt x="977" y="64"/>
                    <a:pt x="977" y="43"/>
                  </a:cubicBezTo>
                  <a:cubicBezTo>
                    <a:pt x="977" y="22"/>
                    <a:pt x="955" y="0"/>
                    <a:pt x="934" y="0"/>
                  </a:cubicBezTo>
                  <a:close/>
                  <a:moveTo>
                    <a:pt x="1263" y="0"/>
                  </a:moveTo>
                  <a:cubicBezTo>
                    <a:pt x="1242" y="0"/>
                    <a:pt x="1221" y="22"/>
                    <a:pt x="1221" y="43"/>
                  </a:cubicBezTo>
                  <a:cubicBezTo>
                    <a:pt x="1221" y="64"/>
                    <a:pt x="1242" y="74"/>
                    <a:pt x="1263" y="74"/>
                  </a:cubicBezTo>
                  <a:lnTo>
                    <a:pt x="1348" y="74"/>
                  </a:lnTo>
                  <a:cubicBezTo>
                    <a:pt x="1369" y="74"/>
                    <a:pt x="1380" y="64"/>
                    <a:pt x="1380" y="43"/>
                  </a:cubicBezTo>
                  <a:cubicBezTo>
                    <a:pt x="1380" y="22"/>
                    <a:pt x="1369" y="0"/>
                    <a:pt x="1348" y="0"/>
                  </a:cubicBezTo>
                  <a:close/>
                  <a:moveTo>
                    <a:pt x="1666" y="0"/>
                  </a:moveTo>
                  <a:cubicBezTo>
                    <a:pt x="1645" y="0"/>
                    <a:pt x="1624" y="22"/>
                    <a:pt x="1624" y="43"/>
                  </a:cubicBezTo>
                  <a:cubicBezTo>
                    <a:pt x="1624" y="64"/>
                    <a:pt x="1645" y="74"/>
                    <a:pt x="1666" y="74"/>
                  </a:cubicBezTo>
                  <a:lnTo>
                    <a:pt x="1751" y="74"/>
                  </a:lnTo>
                  <a:cubicBezTo>
                    <a:pt x="1772" y="74"/>
                    <a:pt x="1794" y="64"/>
                    <a:pt x="1794" y="43"/>
                  </a:cubicBezTo>
                  <a:cubicBezTo>
                    <a:pt x="1794" y="22"/>
                    <a:pt x="1772" y="0"/>
                    <a:pt x="175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37" y="22"/>
                    <a:pt x="2037" y="43"/>
                  </a:cubicBezTo>
                  <a:cubicBezTo>
                    <a:pt x="2037" y="64"/>
                    <a:pt x="2058" y="74"/>
                    <a:pt x="2079" y="74"/>
                  </a:cubicBezTo>
                  <a:lnTo>
                    <a:pt x="2154" y="74"/>
                  </a:lnTo>
                  <a:cubicBezTo>
                    <a:pt x="2186" y="74"/>
                    <a:pt x="2197" y="64"/>
                    <a:pt x="2197" y="43"/>
                  </a:cubicBezTo>
                  <a:cubicBezTo>
                    <a:pt x="2197" y="22"/>
                    <a:pt x="2186" y="0"/>
                    <a:pt x="2154" y="0"/>
                  </a:cubicBezTo>
                  <a:close/>
                  <a:moveTo>
                    <a:pt x="2482" y="0"/>
                  </a:moveTo>
                  <a:cubicBezTo>
                    <a:pt x="2461" y="0"/>
                    <a:pt x="2440" y="22"/>
                    <a:pt x="2440" y="43"/>
                  </a:cubicBezTo>
                  <a:cubicBezTo>
                    <a:pt x="2440" y="64"/>
                    <a:pt x="2461" y="74"/>
                    <a:pt x="2482" y="74"/>
                  </a:cubicBezTo>
                  <a:lnTo>
                    <a:pt x="2567" y="74"/>
                  </a:lnTo>
                  <a:cubicBezTo>
                    <a:pt x="2589" y="74"/>
                    <a:pt x="2610" y="64"/>
                    <a:pt x="2610" y="43"/>
                  </a:cubicBezTo>
                  <a:cubicBezTo>
                    <a:pt x="2610" y="22"/>
                    <a:pt x="2589" y="0"/>
                    <a:pt x="2567" y="0"/>
                  </a:cubicBezTo>
                  <a:close/>
                  <a:moveTo>
                    <a:pt x="2897" y="0"/>
                  </a:moveTo>
                  <a:cubicBezTo>
                    <a:pt x="2864" y="0"/>
                    <a:pt x="2854" y="22"/>
                    <a:pt x="2854" y="43"/>
                  </a:cubicBezTo>
                  <a:cubicBezTo>
                    <a:pt x="2854" y="64"/>
                    <a:pt x="2864" y="74"/>
                    <a:pt x="2897" y="74"/>
                  </a:cubicBezTo>
                  <a:lnTo>
                    <a:pt x="2970" y="74"/>
                  </a:lnTo>
                  <a:cubicBezTo>
                    <a:pt x="2992" y="74"/>
                    <a:pt x="3013" y="64"/>
                    <a:pt x="3013" y="43"/>
                  </a:cubicBezTo>
                  <a:cubicBezTo>
                    <a:pt x="3013" y="22"/>
                    <a:pt x="2992" y="0"/>
                    <a:pt x="2970" y="0"/>
                  </a:cubicBezTo>
                  <a:close/>
                  <a:moveTo>
                    <a:pt x="3300" y="0"/>
                  </a:moveTo>
                  <a:cubicBezTo>
                    <a:pt x="3278" y="0"/>
                    <a:pt x="3257" y="22"/>
                    <a:pt x="3257" y="43"/>
                  </a:cubicBezTo>
                  <a:cubicBezTo>
                    <a:pt x="3257" y="64"/>
                    <a:pt x="3278" y="74"/>
                    <a:pt x="3300" y="74"/>
                  </a:cubicBezTo>
                  <a:lnTo>
                    <a:pt x="3384" y="74"/>
                  </a:lnTo>
                  <a:cubicBezTo>
                    <a:pt x="3406" y="74"/>
                    <a:pt x="3427" y="64"/>
                    <a:pt x="3427" y="43"/>
                  </a:cubicBezTo>
                  <a:cubicBezTo>
                    <a:pt x="3427" y="22"/>
                    <a:pt x="3406" y="0"/>
                    <a:pt x="3384" y="0"/>
                  </a:cubicBezTo>
                  <a:close/>
                  <a:moveTo>
                    <a:pt x="3703" y="0"/>
                  </a:moveTo>
                  <a:cubicBezTo>
                    <a:pt x="3681" y="0"/>
                    <a:pt x="3670" y="22"/>
                    <a:pt x="3670" y="43"/>
                  </a:cubicBezTo>
                  <a:cubicBezTo>
                    <a:pt x="3670" y="64"/>
                    <a:pt x="3681" y="74"/>
                    <a:pt x="3703" y="74"/>
                  </a:cubicBezTo>
                  <a:lnTo>
                    <a:pt x="3787" y="74"/>
                  </a:lnTo>
                  <a:cubicBezTo>
                    <a:pt x="3809" y="74"/>
                    <a:pt x="3830" y="64"/>
                    <a:pt x="3830" y="43"/>
                  </a:cubicBezTo>
                  <a:cubicBezTo>
                    <a:pt x="3830" y="22"/>
                    <a:pt x="3809" y="0"/>
                    <a:pt x="3787" y="0"/>
                  </a:cubicBezTo>
                  <a:close/>
                  <a:moveTo>
                    <a:pt x="4116" y="0"/>
                  </a:moveTo>
                  <a:cubicBezTo>
                    <a:pt x="4094" y="0"/>
                    <a:pt x="4073" y="22"/>
                    <a:pt x="4073" y="43"/>
                  </a:cubicBezTo>
                  <a:cubicBezTo>
                    <a:pt x="4073" y="64"/>
                    <a:pt x="4094" y="74"/>
                    <a:pt x="4116" y="74"/>
                  </a:cubicBezTo>
                  <a:lnTo>
                    <a:pt x="4201" y="74"/>
                  </a:lnTo>
                  <a:cubicBezTo>
                    <a:pt x="4222" y="74"/>
                    <a:pt x="4233" y="64"/>
                    <a:pt x="4233" y="43"/>
                  </a:cubicBezTo>
                  <a:cubicBezTo>
                    <a:pt x="4233" y="22"/>
                    <a:pt x="4222" y="0"/>
                    <a:pt x="4201" y="0"/>
                  </a:cubicBezTo>
                  <a:close/>
                  <a:moveTo>
                    <a:pt x="4519" y="0"/>
                  </a:moveTo>
                  <a:cubicBezTo>
                    <a:pt x="4497" y="0"/>
                    <a:pt x="4476" y="22"/>
                    <a:pt x="4476" y="43"/>
                  </a:cubicBezTo>
                  <a:cubicBezTo>
                    <a:pt x="4476" y="64"/>
                    <a:pt x="4497" y="74"/>
                    <a:pt x="4519" y="74"/>
                  </a:cubicBezTo>
                  <a:lnTo>
                    <a:pt x="4604" y="74"/>
                  </a:lnTo>
                  <a:cubicBezTo>
                    <a:pt x="4625" y="74"/>
                    <a:pt x="4646" y="64"/>
                    <a:pt x="4646" y="43"/>
                  </a:cubicBezTo>
                  <a:cubicBezTo>
                    <a:pt x="4646" y="22"/>
                    <a:pt x="4625" y="0"/>
                    <a:pt x="4604" y="0"/>
                  </a:cubicBezTo>
                  <a:close/>
                  <a:moveTo>
                    <a:pt x="4933" y="0"/>
                  </a:moveTo>
                  <a:cubicBezTo>
                    <a:pt x="4912" y="0"/>
                    <a:pt x="4890" y="22"/>
                    <a:pt x="4890" y="43"/>
                  </a:cubicBezTo>
                  <a:cubicBezTo>
                    <a:pt x="4890" y="64"/>
                    <a:pt x="4912" y="74"/>
                    <a:pt x="4933" y="74"/>
                  </a:cubicBezTo>
                  <a:lnTo>
                    <a:pt x="5007" y="74"/>
                  </a:lnTo>
                  <a:cubicBezTo>
                    <a:pt x="5039" y="74"/>
                    <a:pt x="5049" y="64"/>
                    <a:pt x="5049" y="43"/>
                  </a:cubicBezTo>
                  <a:cubicBezTo>
                    <a:pt x="5049" y="22"/>
                    <a:pt x="5039" y="0"/>
                    <a:pt x="5007" y="0"/>
                  </a:cubicBezTo>
                  <a:close/>
                  <a:moveTo>
                    <a:pt x="5336" y="0"/>
                  </a:moveTo>
                  <a:cubicBezTo>
                    <a:pt x="5315" y="0"/>
                    <a:pt x="5293" y="22"/>
                    <a:pt x="5293" y="43"/>
                  </a:cubicBezTo>
                  <a:cubicBezTo>
                    <a:pt x="5293" y="64"/>
                    <a:pt x="5315" y="74"/>
                    <a:pt x="5336" y="74"/>
                  </a:cubicBezTo>
                  <a:lnTo>
                    <a:pt x="5421" y="74"/>
                  </a:lnTo>
                  <a:cubicBezTo>
                    <a:pt x="5442" y="74"/>
                    <a:pt x="5463" y="64"/>
                    <a:pt x="5463" y="43"/>
                  </a:cubicBezTo>
                  <a:cubicBezTo>
                    <a:pt x="5463" y="22"/>
                    <a:pt x="5442" y="0"/>
                    <a:pt x="5421" y="0"/>
                  </a:cubicBezTo>
                  <a:close/>
                  <a:moveTo>
                    <a:pt x="5749" y="0"/>
                  </a:moveTo>
                  <a:cubicBezTo>
                    <a:pt x="5718" y="0"/>
                    <a:pt x="5706" y="22"/>
                    <a:pt x="5706" y="43"/>
                  </a:cubicBezTo>
                  <a:cubicBezTo>
                    <a:pt x="5706" y="64"/>
                    <a:pt x="5718" y="74"/>
                    <a:pt x="5749" y="74"/>
                  </a:cubicBezTo>
                  <a:lnTo>
                    <a:pt x="5824" y="74"/>
                  </a:lnTo>
                  <a:cubicBezTo>
                    <a:pt x="5845" y="74"/>
                    <a:pt x="5866" y="64"/>
                    <a:pt x="5866" y="43"/>
                  </a:cubicBezTo>
                  <a:cubicBezTo>
                    <a:pt x="5866" y="22"/>
                    <a:pt x="5845" y="0"/>
                    <a:pt x="5824" y="0"/>
                  </a:cubicBezTo>
                  <a:close/>
                  <a:moveTo>
                    <a:pt x="6152" y="0"/>
                  </a:moveTo>
                  <a:cubicBezTo>
                    <a:pt x="6131" y="0"/>
                    <a:pt x="6109" y="22"/>
                    <a:pt x="6109" y="43"/>
                  </a:cubicBezTo>
                  <a:cubicBezTo>
                    <a:pt x="6109" y="64"/>
                    <a:pt x="6131" y="74"/>
                    <a:pt x="6152" y="74"/>
                  </a:cubicBezTo>
                  <a:lnTo>
                    <a:pt x="6237" y="74"/>
                  </a:lnTo>
                  <a:cubicBezTo>
                    <a:pt x="6258" y="74"/>
                    <a:pt x="6279" y="64"/>
                    <a:pt x="6279" y="43"/>
                  </a:cubicBezTo>
                  <a:cubicBezTo>
                    <a:pt x="6279" y="22"/>
                    <a:pt x="6258" y="0"/>
                    <a:pt x="6237" y="0"/>
                  </a:cubicBezTo>
                  <a:close/>
                  <a:moveTo>
                    <a:pt x="6555" y="0"/>
                  </a:moveTo>
                  <a:cubicBezTo>
                    <a:pt x="6534" y="0"/>
                    <a:pt x="6524" y="22"/>
                    <a:pt x="6524" y="43"/>
                  </a:cubicBezTo>
                  <a:cubicBezTo>
                    <a:pt x="6524" y="64"/>
                    <a:pt x="6534" y="74"/>
                    <a:pt x="6555" y="74"/>
                  </a:cubicBezTo>
                  <a:lnTo>
                    <a:pt x="6640" y="74"/>
                  </a:lnTo>
                  <a:cubicBezTo>
                    <a:pt x="6661" y="74"/>
                    <a:pt x="6682" y="64"/>
                    <a:pt x="6682" y="43"/>
                  </a:cubicBezTo>
                  <a:cubicBezTo>
                    <a:pt x="6682" y="22"/>
                    <a:pt x="6661" y="0"/>
                    <a:pt x="6640" y="0"/>
                  </a:cubicBezTo>
                  <a:close/>
                  <a:moveTo>
                    <a:pt x="6969" y="0"/>
                  </a:moveTo>
                  <a:cubicBezTo>
                    <a:pt x="6948" y="0"/>
                    <a:pt x="6927" y="22"/>
                    <a:pt x="6927" y="43"/>
                  </a:cubicBezTo>
                  <a:cubicBezTo>
                    <a:pt x="6927" y="64"/>
                    <a:pt x="6948" y="74"/>
                    <a:pt x="6969" y="74"/>
                  </a:cubicBezTo>
                  <a:lnTo>
                    <a:pt x="7054" y="74"/>
                  </a:lnTo>
                  <a:cubicBezTo>
                    <a:pt x="7075" y="74"/>
                    <a:pt x="7085" y="64"/>
                    <a:pt x="7085" y="43"/>
                  </a:cubicBezTo>
                  <a:cubicBezTo>
                    <a:pt x="7085" y="22"/>
                    <a:pt x="7075" y="0"/>
                    <a:pt x="7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16"/>
            <p:cNvSpPr/>
            <p:nvPr/>
          </p:nvSpPr>
          <p:spPr>
            <a:xfrm>
              <a:off x="2999375" y="881600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74"/>
                    <a:pt x="43" y="74"/>
                  </a:cubicBezTo>
                  <a:lnTo>
                    <a:pt x="85" y="74"/>
                  </a:lnTo>
                  <a:cubicBezTo>
                    <a:pt x="106" y="74"/>
                    <a:pt x="127" y="64"/>
                    <a:pt x="127" y="43"/>
                  </a:cubicBezTo>
                  <a:cubicBezTo>
                    <a:pt x="127" y="22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16"/>
            <p:cNvSpPr/>
            <p:nvPr/>
          </p:nvSpPr>
          <p:spPr>
            <a:xfrm>
              <a:off x="3191850" y="958475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85" y="86"/>
                  </a:lnTo>
                  <a:cubicBezTo>
                    <a:pt x="107" y="86"/>
                    <a:pt x="128" y="64"/>
                    <a:pt x="128" y="43"/>
                  </a:cubicBezTo>
                  <a:cubicBezTo>
                    <a:pt x="128" y="22"/>
                    <a:pt x="107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16"/>
            <p:cNvSpPr/>
            <p:nvPr/>
          </p:nvSpPr>
          <p:spPr>
            <a:xfrm>
              <a:off x="3055825" y="958475"/>
              <a:ext cx="129950" cy="2150"/>
            </a:xfrm>
            <a:custGeom>
              <a:rect b="b" l="l" r="r" t="t"/>
              <a:pathLst>
                <a:path extrusionOk="0" h="86" w="5198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128" y="86"/>
                  </a:lnTo>
                  <a:cubicBezTo>
                    <a:pt x="149" y="86"/>
                    <a:pt x="170" y="64"/>
                    <a:pt x="170" y="43"/>
                  </a:cubicBezTo>
                  <a:cubicBezTo>
                    <a:pt x="170" y="22"/>
                    <a:pt x="149" y="1"/>
                    <a:pt x="128" y="1"/>
                  </a:cubicBezTo>
                  <a:close/>
                  <a:moveTo>
                    <a:pt x="467" y="1"/>
                  </a:moveTo>
                  <a:cubicBezTo>
                    <a:pt x="436" y="1"/>
                    <a:pt x="425" y="22"/>
                    <a:pt x="425" y="43"/>
                  </a:cubicBezTo>
                  <a:cubicBezTo>
                    <a:pt x="425" y="64"/>
                    <a:pt x="436" y="86"/>
                    <a:pt x="467" y="86"/>
                  </a:cubicBezTo>
                  <a:lnTo>
                    <a:pt x="542" y="86"/>
                  </a:lnTo>
                  <a:cubicBezTo>
                    <a:pt x="573" y="86"/>
                    <a:pt x="584" y="64"/>
                    <a:pt x="584" y="43"/>
                  </a:cubicBezTo>
                  <a:cubicBezTo>
                    <a:pt x="584" y="22"/>
                    <a:pt x="573" y="1"/>
                    <a:pt x="542" y="1"/>
                  </a:cubicBezTo>
                  <a:close/>
                  <a:moveTo>
                    <a:pt x="881" y="1"/>
                  </a:moveTo>
                  <a:cubicBezTo>
                    <a:pt x="860" y="1"/>
                    <a:pt x="839" y="22"/>
                    <a:pt x="839" y="43"/>
                  </a:cubicBezTo>
                  <a:cubicBezTo>
                    <a:pt x="839" y="64"/>
                    <a:pt x="860" y="86"/>
                    <a:pt x="881" y="86"/>
                  </a:cubicBezTo>
                  <a:lnTo>
                    <a:pt x="966" y="86"/>
                  </a:lnTo>
                  <a:cubicBezTo>
                    <a:pt x="987" y="86"/>
                    <a:pt x="1009" y="64"/>
                    <a:pt x="1009" y="43"/>
                  </a:cubicBezTo>
                  <a:cubicBezTo>
                    <a:pt x="1009" y="22"/>
                    <a:pt x="987" y="1"/>
                    <a:pt x="966" y="1"/>
                  </a:cubicBezTo>
                  <a:close/>
                  <a:moveTo>
                    <a:pt x="1305" y="1"/>
                  </a:moveTo>
                  <a:cubicBezTo>
                    <a:pt x="1273" y="1"/>
                    <a:pt x="1263" y="22"/>
                    <a:pt x="1263" y="43"/>
                  </a:cubicBezTo>
                  <a:cubicBezTo>
                    <a:pt x="1263" y="64"/>
                    <a:pt x="1273" y="86"/>
                    <a:pt x="1305" y="86"/>
                  </a:cubicBezTo>
                  <a:lnTo>
                    <a:pt x="1379" y="86"/>
                  </a:lnTo>
                  <a:cubicBezTo>
                    <a:pt x="1412" y="86"/>
                    <a:pt x="1422" y="64"/>
                    <a:pt x="1422" y="43"/>
                  </a:cubicBezTo>
                  <a:cubicBezTo>
                    <a:pt x="1422" y="22"/>
                    <a:pt x="1412" y="1"/>
                    <a:pt x="1379" y="1"/>
                  </a:cubicBezTo>
                  <a:close/>
                  <a:moveTo>
                    <a:pt x="1719" y="1"/>
                  </a:moveTo>
                  <a:cubicBezTo>
                    <a:pt x="1697" y="1"/>
                    <a:pt x="1676" y="22"/>
                    <a:pt x="1676" y="43"/>
                  </a:cubicBezTo>
                  <a:cubicBezTo>
                    <a:pt x="1676" y="64"/>
                    <a:pt x="1697" y="86"/>
                    <a:pt x="1719" y="86"/>
                  </a:cubicBezTo>
                  <a:lnTo>
                    <a:pt x="1803" y="86"/>
                  </a:lnTo>
                  <a:cubicBezTo>
                    <a:pt x="1825" y="86"/>
                    <a:pt x="1846" y="64"/>
                    <a:pt x="1846" y="43"/>
                  </a:cubicBezTo>
                  <a:cubicBezTo>
                    <a:pt x="1846" y="22"/>
                    <a:pt x="1825" y="1"/>
                    <a:pt x="1803" y="1"/>
                  </a:cubicBezTo>
                  <a:close/>
                  <a:moveTo>
                    <a:pt x="2133" y="1"/>
                  </a:moveTo>
                  <a:cubicBezTo>
                    <a:pt x="2111" y="1"/>
                    <a:pt x="2100" y="22"/>
                    <a:pt x="2100" y="43"/>
                  </a:cubicBezTo>
                  <a:cubicBezTo>
                    <a:pt x="2100" y="64"/>
                    <a:pt x="2111" y="86"/>
                    <a:pt x="2133" y="86"/>
                  </a:cubicBezTo>
                  <a:lnTo>
                    <a:pt x="2218" y="86"/>
                  </a:lnTo>
                  <a:cubicBezTo>
                    <a:pt x="2239" y="86"/>
                    <a:pt x="2260" y="64"/>
                    <a:pt x="2260" y="43"/>
                  </a:cubicBezTo>
                  <a:cubicBezTo>
                    <a:pt x="2260" y="22"/>
                    <a:pt x="2239" y="1"/>
                    <a:pt x="2218" y="1"/>
                  </a:cubicBezTo>
                  <a:close/>
                  <a:moveTo>
                    <a:pt x="2557" y="1"/>
                  </a:moveTo>
                  <a:cubicBezTo>
                    <a:pt x="2536" y="1"/>
                    <a:pt x="2514" y="22"/>
                    <a:pt x="2514" y="43"/>
                  </a:cubicBezTo>
                  <a:cubicBezTo>
                    <a:pt x="2514" y="64"/>
                    <a:pt x="2536" y="86"/>
                    <a:pt x="2557" y="86"/>
                  </a:cubicBezTo>
                  <a:lnTo>
                    <a:pt x="2642" y="86"/>
                  </a:lnTo>
                  <a:cubicBezTo>
                    <a:pt x="2663" y="86"/>
                    <a:pt x="2684" y="64"/>
                    <a:pt x="2684" y="43"/>
                  </a:cubicBezTo>
                  <a:cubicBezTo>
                    <a:pt x="2684" y="22"/>
                    <a:pt x="2663" y="1"/>
                    <a:pt x="2642" y="1"/>
                  </a:cubicBezTo>
                  <a:close/>
                  <a:moveTo>
                    <a:pt x="2970" y="1"/>
                  </a:moveTo>
                  <a:cubicBezTo>
                    <a:pt x="2949" y="1"/>
                    <a:pt x="2939" y="22"/>
                    <a:pt x="2939" y="43"/>
                  </a:cubicBezTo>
                  <a:cubicBezTo>
                    <a:pt x="2939" y="64"/>
                    <a:pt x="2949" y="86"/>
                    <a:pt x="2970" y="86"/>
                  </a:cubicBezTo>
                  <a:lnTo>
                    <a:pt x="3055" y="86"/>
                  </a:lnTo>
                  <a:cubicBezTo>
                    <a:pt x="3076" y="86"/>
                    <a:pt x="3097" y="64"/>
                    <a:pt x="3097" y="43"/>
                  </a:cubicBezTo>
                  <a:cubicBezTo>
                    <a:pt x="3097" y="22"/>
                    <a:pt x="3076" y="1"/>
                    <a:pt x="3055" y="1"/>
                  </a:cubicBezTo>
                  <a:close/>
                  <a:moveTo>
                    <a:pt x="3394" y="1"/>
                  </a:moveTo>
                  <a:cubicBezTo>
                    <a:pt x="3373" y="1"/>
                    <a:pt x="3352" y="22"/>
                    <a:pt x="3352" y="43"/>
                  </a:cubicBezTo>
                  <a:cubicBezTo>
                    <a:pt x="3352" y="64"/>
                    <a:pt x="3373" y="86"/>
                    <a:pt x="3394" y="86"/>
                  </a:cubicBezTo>
                  <a:lnTo>
                    <a:pt x="3479" y="86"/>
                  </a:lnTo>
                  <a:cubicBezTo>
                    <a:pt x="3500" y="86"/>
                    <a:pt x="3522" y="64"/>
                    <a:pt x="3522" y="43"/>
                  </a:cubicBezTo>
                  <a:cubicBezTo>
                    <a:pt x="3522" y="22"/>
                    <a:pt x="3500" y="1"/>
                    <a:pt x="3479" y="1"/>
                  </a:cubicBezTo>
                  <a:close/>
                  <a:moveTo>
                    <a:pt x="3808" y="1"/>
                  </a:moveTo>
                  <a:cubicBezTo>
                    <a:pt x="3787" y="1"/>
                    <a:pt x="3766" y="22"/>
                    <a:pt x="3766" y="43"/>
                  </a:cubicBezTo>
                  <a:cubicBezTo>
                    <a:pt x="3766" y="64"/>
                    <a:pt x="3787" y="86"/>
                    <a:pt x="3808" y="86"/>
                  </a:cubicBezTo>
                  <a:lnTo>
                    <a:pt x="3893" y="86"/>
                  </a:lnTo>
                  <a:cubicBezTo>
                    <a:pt x="3914" y="86"/>
                    <a:pt x="3936" y="64"/>
                    <a:pt x="3936" y="43"/>
                  </a:cubicBezTo>
                  <a:cubicBezTo>
                    <a:pt x="3936" y="22"/>
                    <a:pt x="3914" y="1"/>
                    <a:pt x="3893" y="1"/>
                  </a:cubicBezTo>
                  <a:close/>
                  <a:moveTo>
                    <a:pt x="4233" y="1"/>
                  </a:moveTo>
                  <a:cubicBezTo>
                    <a:pt x="4211" y="1"/>
                    <a:pt x="4190" y="22"/>
                    <a:pt x="4190" y="43"/>
                  </a:cubicBezTo>
                  <a:cubicBezTo>
                    <a:pt x="4190" y="64"/>
                    <a:pt x="4211" y="86"/>
                    <a:pt x="4233" y="86"/>
                  </a:cubicBezTo>
                  <a:lnTo>
                    <a:pt x="4317" y="86"/>
                  </a:lnTo>
                  <a:cubicBezTo>
                    <a:pt x="4339" y="86"/>
                    <a:pt x="4360" y="64"/>
                    <a:pt x="4360" y="43"/>
                  </a:cubicBezTo>
                  <a:cubicBezTo>
                    <a:pt x="4360" y="22"/>
                    <a:pt x="4339" y="1"/>
                    <a:pt x="4317" y="1"/>
                  </a:cubicBezTo>
                  <a:close/>
                  <a:moveTo>
                    <a:pt x="4646" y="1"/>
                  </a:moveTo>
                  <a:cubicBezTo>
                    <a:pt x="4624" y="1"/>
                    <a:pt x="4603" y="22"/>
                    <a:pt x="4603" y="43"/>
                  </a:cubicBezTo>
                  <a:cubicBezTo>
                    <a:pt x="4603" y="64"/>
                    <a:pt x="4624" y="86"/>
                    <a:pt x="4646" y="86"/>
                  </a:cubicBezTo>
                  <a:lnTo>
                    <a:pt x="4731" y="86"/>
                  </a:lnTo>
                  <a:cubicBezTo>
                    <a:pt x="4752" y="86"/>
                    <a:pt x="4773" y="64"/>
                    <a:pt x="4773" y="43"/>
                  </a:cubicBezTo>
                  <a:cubicBezTo>
                    <a:pt x="4773" y="22"/>
                    <a:pt x="4752" y="1"/>
                    <a:pt x="4731" y="1"/>
                  </a:cubicBezTo>
                  <a:close/>
                  <a:moveTo>
                    <a:pt x="5070" y="1"/>
                  </a:moveTo>
                  <a:cubicBezTo>
                    <a:pt x="5049" y="1"/>
                    <a:pt x="5027" y="22"/>
                    <a:pt x="5027" y="43"/>
                  </a:cubicBezTo>
                  <a:cubicBezTo>
                    <a:pt x="5027" y="64"/>
                    <a:pt x="5049" y="86"/>
                    <a:pt x="5070" y="86"/>
                  </a:cubicBezTo>
                  <a:lnTo>
                    <a:pt x="5155" y="86"/>
                  </a:lnTo>
                  <a:cubicBezTo>
                    <a:pt x="5176" y="86"/>
                    <a:pt x="5197" y="64"/>
                    <a:pt x="5197" y="43"/>
                  </a:cubicBezTo>
                  <a:cubicBezTo>
                    <a:pt x="5197" y="22"/>
                    <a:pt x="5176" y="1"/>
                    <a:pt x="5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16"/>
            <p:cNvSpPr/>
            <p:nvPr/>
          </p:nvSpPr>
          <p:spPr>
            <a:xfrm>
              <a:off x="3046550" y="958475"/>
              <a:ext cx="2950" cy="2150"/>
            </a:xfrm>
            <a:custGeom>
              <a:rect b="b" l="l" r="r" t="t"/>
              <a:pathLst>
                <a:path extrusionOk="0" h="86" w="118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75" y="86"/>
                  </a:lnTo>
                  <a:cubicBezTo>
                    <a:pt x="107" y="86"/>
                    <a:pt x="117" y="64"/>
                    <a:pt x="117" y="43"/>
                  </a:cubicBezTo>
                  <a:cubicBezTo>
                    <a:pt x="117" y="22"/>
                    <a:pt x="107" y="1"/>
                    <a:pt x="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16"/>
            <p:cNvSpPr/>
            <p:nvPr/>
          </p:nvSpPr>
          <p:spPr>
            <a:xfrm>
              <a:off x="3191850" y="1064800"/>
              <a:ext cx="3200" cy="2125"/>
            </a:xfrm>
            <a:custGeom>
              <a:rect b="b" l="l" r="r" t="t"/>
              <a:pathLst>
                <a:path extrusionOk="0" h="85" w="128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5" y="85"/>
                  </a:lnTo>
                  <a:cubicBezTo>
                    <a:pt x="107" y="85"/>
                    <a:pt x="128" y="64"/>
                    <a:pt x="128" y="43"/>
                  </a:cubicBezTo>
                  <a:cubicBezTo>
                    <a:pt x="128" y="21"/>
                    <a:pt x="107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16"/>
            <p:cNvSpPr/>
            <p:nvPr/>
          </p:nvSpPr>
          <p:spPr>
            <a:xfrm>
              <a:off x="3055825" y="1064800"/>
              <a:ext cx="129950" cy="2125"/>
            </a:xfrm>
            <a:custGeom>
              <a:rect b="b" l="l" r="r" t="t"/>
              <a:pathLst>
                <a:path extrusionOk="0" h="85" w="5198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128" y="85"/>
                  </a:lnTo>
                  <a:cubicBezTo>
                    <a:pt x="149" y="85"/>
                    <a:pt x="170" y="64"/>
                    <a:pt x="170" y="43"/>
                  </a:cubicBezTo>
                  <a:cubicBezTo>
                    <a:pt x="170" y="21"/>
                    <a:pt x="149" y="0"/>
                    <a:pt x="128" y="0"/>
                  </a:cubicBezTo>
                  <a:close/>
                  <a:moveTo>
                    <a:pt x="467" y="0"/>
                  </a:moveTo>
                  <a:cubicBezTo>
                    <a:pt x="436" y="0"/>
                    <a:pt x="425" y="21"/>
                    <a:pt x="425" y="43"/>
                  </a:cubicBezTo>
                  <a:cubicBezTo>
                    <a:pt x="425" y="64"/>
                    <a:pt x="436" y="85"/>
                    <a:pt x="467" y="85"/>
                  </a:cubicBezTo>
                  <a:lnTo>
                    <a:pt x="542" y="85"/>
                  </a:lnTo>
                  <a:cubicBezTo>
                    <a:pt x="573" y="85"/>
                    <a:pt x="584" y="64"/>
                    <a:pt x="584" y="43"/>
                  </a:cubicBezTo>
                  <a:cubicBezTo>
                    <a:pt x="584" y="21"/>
                    <a:pt x="573" y="0"/>
                    <a:pt x="542" y="0"/>
                  </a:cubicBezTo>
                  <a:close/>
                  <a:moveTo>
                    <a:pt x="881" y="0"/>
                  </a:moveTo>
                  <a:cubicBezTo>
                    <a:pt x="860" y="0"/>
                    <a:pt x="839" y="21"/>
                    <a:pt x="839" y="43"/>
                  </a:cubicBezTo>
                  <a:cubicBezTo>
                    <a:pt x="839" y="64"/>
                    <a:pt x="860" y="85"/>
                    <a:pt x="881" y="85"/>
                  </a:cubicBezTo>
                  <a:lnTo>
                    <a:pt x="966" y="85"/>
                  </a:lnTo>
                  <a:cubicBezTo>
                    <a:pt x="987" y="85"/>
                    <a:pt x="1009" y="64"/>
                    <a:pt x="1009" y="43"/>
                  </a:cubicBezTo>
                  <a:cubicBezTo>
                    <a:pt x="1009" y="21"/>
                    <a:pt x="987" y="0"/>
                    <a:pt x="966" y="0"/>
                  </a:cubicBezTo>
                  <a:close/>
                  <a:moveTo>
                    <a:pt x="1305" y="0"/>
                  </a:moveTo>
                  <a:cubicBezTo>
                    <a:pt x="1273" y="0"/>
                    <a:pt x="1263" y="21"/>
                    <a:pt x="1263" y="43"/>
                  </a:cubicBezTo>
                  <a:cubicBezTo>
                    <a:pt x="1263" y="64"/>
                    <a:pt x="1273" y="85"/>
                    <a:pt x="1305" y="85"/>
                  </a:cubicBezTo>
                  <a:lnTo>
                    <a:pt x="1379" y="85"/>
                  </a:lnTo>
                  <a:cubicBezTo>
                    <a:pt x="1412" y="85"/>
                    <a:pt x="1422" y="64"/>
                    <a:pt x="1422" y="43"/>
                  </a:cubicBezTo>
                  <a:cubicBezTo>
                    <a:pt x="1422" y="21"/>
                    <a:pt x="1412" y="0"/>
                    <a:pt x="1379" y="0"/>
                  </a:cubicBezTo>
                  <a:close/>
                  <a:moveTo>
                    <a:pt x="1719" y="0"/>
                  </a:moveTo>
                  <a:cubicBezTo>
                    <a:pt x="1697" y="0"/>
                    <a:pt x="1676" y="21"/>
                    <a:pt x="1676" y="43"/>
                  </a:cubicBezTo>
                  <a:cubicBezTo>
                    <a:pt x="1676" y="64"/>
                    <a:pt x="1697" y="85"/>
                    <a:pt x="1719" y="85"/>
                  </a:cubicBezTo>
                  <a:lnTo>
                    <a:pt x="1803" y="85"/>
                  </a:lnTo>
                  <a:cubicBezTo>
                    <a:pt x="1825" y="85"/>
                    <a:pt x="1846" y="64"/>
                    <a:pt x="1846" y="43"/>
                  </a:cubicBezTo>
                  <a:cubicBezTo>
                    <a:pt x="1846" y="21"/>
                    <a:pt x="1825" y="0"/>
                    <a:pt x="1803" y="0"/>
                  </a:cubicBezTo>
                  <a:close/>
                  <a:moveTo>
                    <a:pt x="2133" y="0"/>
                  </a:moveTo>
                  <a:cubicBezTo>
                    <a:pt x="2111" y="0"/>
                    <a:pt x="2100" y="21"/>
                    <a:pt x="2100" y="43"/>
                  </a:cubicBezTo>
                  <a:cubicBezTo>
                    <a:pt x="2100" y="64"/>
                    <a:pt x="2111" y="85"/>
                    <a:pt x="2133" y="85"/>
                  </a:cubicBezTo>
                  <a:lnTo>
                    <a:pt x="2218" y="85"/>
                  </a:lnTo>
                  <a:cubicBezTo>
                    <a:pt x="2239" y="85"/>
                    <a:pt x="2260" y="64"/>
                    <a:pt x="2260" y="43"/>
                  </a:cubicBezTo>
                  <a:cubicBezTo>
                    <a:pt x="2260" y="21"/>
                    <a:pt x="2239" y="0"/>
                    <a:pt x="2218" y="0"/>
                  </a:cubicBezTo>
                  <a:close/>
                  <a:moveTo>
                    <a:pt x="2557" y="0"/>
                  </a:moveTo>
                  <a:cubicBezTo>
                    <a:pt x="2536" y="0"/>
                    <a:pt x="2514" y="21"/>
                    <a:pt x="2514" y="43"/>
                  </a:cubicBezTo>
                  <a:cubicBezTo>
                    <a:pt x="2514" y="64"/>
                    <a:pt x="2536" y="85"/>
                    <a:pt x="2557" y="85"/>
                  </a:cubicBezTo>
                  <a:lnTo>
                    <a:pt x="2642" y="85"/>
                  </a:lnTo>
                  <a:cubicBezTo>
                    <a:pt x="2663" y="85"/>
                    <a:pt x="2684" y="64"/>
                    <a:pt x="2684" y="43"/>
                  </a:cubicBezTo>
                  <a:cubicBezTo>
                    <a:pt x="2684" y="21"/>
                    <a:pt x="2663" y="0"/>
                    <a:pt x="2642" y="0"/>
                  </a:cubicBezTo>
                  <a:close/>
                  <a:moveTo>
                    <a:pt x="2970" y="0"/>
                  </a:moveTo>
                  <a:cubicBezTo>
                    <a:pt x="2949" y="0"/>
                    <a:pt x="2939" y="21"/>
                    <a:pt x="2939" y="43"/>
                  </a:cubicBezTo>
                  <a:cubicBezTo>
                    <a:pt x="2939" y="64"/>
                    <a:pt x="2949" y="85"/>
                    <a:pt x="2970" y="85"/>
                  </a:cubicBezTo>
                  <a:lnTo>
                    <a:pt x="3055" y="85"/>
                  </a:lnTo>
                  <a:cubicBezTo>
                    <a:pt x="3076" y="85"/>
                    <a:pt x="3097" y="64"/>
                    <a:pt x="3097" y="43"/>
                  </a:cubicBezTo>
                  <a:cubicBezTo>
                    <a:pt x="3097" y="21"/>
                    <a:pt x="3076" y="0"/>
                    <a:pt x="3055" y="0"/>
                  </a:cubicBezTo>
                  <a:close/>
                  <a:moveTo>
                    <a:pt x="3394" y="0"/>
                  </a:moveTo>
                  <a:cubicBezTo>
                    <a:pt x="3373" y="0"/>
                    <a:pt x="3352" y="21"/>
                    <a:pt x="3352" y="43"/>
                  </a:cubicBezTo>
                  <a:cubicBezTo>
                    <a:pt x="3352" y="64"/>
                    <a:pt x="3373" y="85"/>
                    <a:pt x="3394" y="85"/>
                  </a:cubicBezTo>
                  <a:lnTo>
                    <a:pt x="3479" y="85"/>
                  </a:lnTo>
                  <a:cubicBezTo>
                    <a:pt x="3500" y="85"/>
                    <a:pt x="3522" y="64"/>
                    <a:pt x="3522" y="43"/>
                  </a:cubicBezTo>
                  <a:cubicBezTo>
                    <a:pt x="3522" y="21"/>
                    <a:pt x="3500" y="0"/>
                    <a:pt x="3479" y="0"/>
                  </a:cubicBezTo>
                  <a:close/>
                  <a:moveTo>
                    <a:pt x="3808" y="0"/>
                  </a:moveTo>
                  <a:cubicBezTo>
                    <a:pt x="3787" y="0"/>
                    <a:pt x="3766" y="21"/>
                    <a:pt x="3766" y="43"/>
                  </a:cubicBezTo>
                  <a:cubicBezTo>
                    <a:pt x="3766" y="64"/>
                    <a:pt x="3787" y="85"/>
                    <a:pt x="3808" y="85"/>
                  </a:cubicBezTo>
                  <a:lnTo>
                    <a:pt x="3893" y="85"/>
                  </a:lnTo>
                  <a:cubicBezTo>
                    <a:pt x="3914" y="85"/>
                    <a:pt x="3936" y="64"/>
                    <a:pt x="3936" y="43"/>
                  </a:cubicBezTo>
                  <a:cubicBezTo>
                    <a:pt x="3936" y="21"/>
                    <a:pt x="3914" y="0"/>
                    <a:pt x="3893" y="0"/>
                  </a:cubicBezTo>
                  <a:close/>
                  <a:moveTo>
                    <a:pt x="4233" y="0"/>
                  </a:moveTo>
                  <a:cubicBezTo>
                    <a:pt x="4211" y="0"/>
                    <a:pt x="4190" y="21"/>
                    <a:pt x="4190" y="43"/>
                  </a:cubicBezTo>
                  <a:cubicBezTo>
                    <a:pt x="4190" y="64"/>
                    <a:pt x="4211" y="85"/>
                    <a:pt x="4233" y="85"/>
                  </a:cubicBezTo>
                  <a:lnTo>
                    <a:pt x="4317" y="85"/>
                  </a:lnTo>
                  <a:cubicBezTo>
                    <a:pt x="4339" y="85"/>
                    <a:pt x="4360" y="64"/>
                    <a:pt x="4360" y="43"/>
                  </a:cubicBezTo>
                  <a:cubicBezTo>
                    <a:pt x="4360" y="21"/>
                    <a:pt x="4339" y="0"/>
                    <a:pt x="4317" y="0"/>
                  </a:cubicBezTo>
                  <a:close/>
                  <a:moveTo>
                    <a:pt x="4646" y="0"/>
                  </a:moveTo>
                  <a:cubicBezTo>
                    <a:pt x="4624" y="0"/>
                    <a:pt x="4603" y="21"/>
                    <a:pt x="4603" y="43"/>
                  </a:cubicBezTo>
                  <a:cubicBezTo>
                    <a:pt x="4603" y="64"/>
                    <a:pt x="4624" y="85"/>
                    <a:pt x="4646" y="85"/>
                  </a:cubicBezTo>
                  <a:lnTo>
                    <a:pt x="4731" y="85"/>
                  </a:lnTo>
                  <a:cubicBezTo>
                    <a:pt x="4752" y="85"/>
                    <a:pt x="4773" y="64"/>
                    <a:pt x="4773" y="43"/>
                  </a:cubicBezTo>
                  <a:cubicBezTo>
                    <a:pt x="4773" y="21"/>
                    <a:pt x="4752" y="0"/>
                    <a:pt x="4731" y="0"/>
                  </a:cubicBezTo>
                  <a:close/>
                  <a:moveTo>
                    <a:pt x="5070" y="0"/>
                  </a:moveTo>
                  <a:cubicBezTo>
                    <a:pt x="5049" y="0"/>
                    <a:pt x="5027" y="21"/>
                    <a:pt x="5027" y="43"/>
                  </a:cubicBezTo>
                  <a:cubicBezTo>
                    <a:pt x="5027" y="64"/>
                    <a:pt x="5049" y="85"/>
                    <a:pt x="5070" y="85"/>
                  </a:cubicBezTo>
                  <a:lnTo>
                    <a:pt x="5155" y="85"/>
                  </a:lnTo>
                  <a:cubicBezTo>
                    <a:pt x="5176" y="85"/>
                    <a:pt x="5197" y="64"/>
                    <a:pt x="5197" y="43"/>
                  </a:cubicBezTo>
                  <a:cubicBezTo>
                    <a:pt x="5197" y="21"/>
                    <a:pt x="5176" y="0"/>
                    <a:pt x="51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16"/>
            <p:cNvSpPr/>
            <p:nvPr/>
          </p:nvSpPr>
          <p:spPr>
            <a:xfrm>
              <a:off x="3046550" y="1064800"/>
              <a:ext cx="2950" cy="2125"/>
            </a:xfrm>
            <a:custGeom>
              <a:rect b="b" l="l" r="r" t="t"/>
              <a:pathLst>
                <a:path extrusionOk="0" h="85" w="118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75" y="85"/>
                  </a:lnTo>
                  <a:cubicBezTo>
                    <a:pt x="107" y="85"/>
                    <a:pt x="117" y="64"/>
                    <a:pt x="117" y="43"/>
                  </a:cubicBezTo>
                  <a:cubicBezTo>
                    <a:pt x="117" y="21"/>
                    <a:pt x="107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16"/>
            <p:cNvSpPr/>
            <p:nvPr/>
          </p:nvSpPr>
          <p:spPr>
            <a:xfrm>
              <a:off x="3284650" y="862225"/>
              <a:ext cx="2150" cy="2950"/>
            </a:xfrm>
            <a:custGeom>
              <a:rect b="b" l="l" r="r" t="t"/>
              <a:pathLst>
                <a:path extrusionOk="0" h="118" w="86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75"/>
                  </a:lnTo>
                  <a:cubicBezTo>
                    <a:pt x="0" y="107"/>
                    <a:pt x="22" y="118"/>
                    <a:pt x="43" y="118"/>
                  </a:cubicBezTo>
                  <a:cubicBezTo>
                    <a:pt x="64" y="118"/>
                    <a:pt x="85" y="107"/>
                    <a:pt x="85" y="75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16"/>
            <p:cNvSpPr/>
            <p:nvPr/>
          </p:nvSpPr>
          <p:spPr>
            <a:xfrm>
              <a:off x="3284650" y="871250"/>
              <a:ext cx="2150" cy="321350"/>
            </a:xfrm>
            <a:custGeom>
              <a:rect b="b" l="l" r="r" t="t"/>
              <a:pathLst>
                <a:path extrusionOk="0" h="12854" w="86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22" y="170"/>
                    <a:pt x="43" y="170"/>
                  </a:cubicBezTo>
                  <a:cubicBezTo>
                    <a:pt x="64" y="170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  <a:moveTo>
                    <a:pt x="43" y="414"/>
                  </a:moveTo>
                  <a:cubicBezTo>
                    <a:pt x="22" y="414"/>
                    <a:pt x="0" y="436"/>
                    <a:pt x="0" y="457"/>
                  </a:cubicBezTo>
                  <a:lnTo>
                    <a:pt x="0" y="542"/>
                  </a:lnTo>
                  <a:cubicBezTo>
                    <a:pt x="0" y="563"/>
                    <a:pt x="22" y="573"/>
                    <a:pt x="43" y="573"/>
                  </a:cubicBezTo>
                  <a:cubicBezTo>
                    <a:pt x="64" y="573"/>
                    <a:pt x="85" y="563"/>
                    <a:pt x="85" y="542"/>
                  </a:cubicBezTo>
                  <a:lnTo>
                    <a:pt x="85" y="457"/>
                  </a:lnTo>
                  <a:cubicBezTo>
                    <a:pt x="85" y="436"/>
                    <a:pt x="64" y="414"/>
                    <a:pt x="43" y="414"/>
                  </a:cubicBezTo>
                  <a:close/>
                  <a:moveTo>
                    <a:pt x="43" y="827"/>
                  </a:moveTo>
                  <a:cubicBezTo>
                    <a:pt x="22" y="827"/>
                    <a:pt x="0" y="839"/>
                    <a:pt x="0" y="860"/>
                  </a:cubicBezTo>
                  <a:lnTo>
                    <a:pt x="0" y="945"/>
                  </a:lnTo>
                  <a:cubicBezTo>
                    <a:pt x="0" y="966"/>
                    <a:pt x="22" y="987"/>
                    <a:pt x="43" y="987"/>
                  </a:cubicBezTo>
                  <a:cubicBezTo>
                    <a:pt x="64" y="987"/>
                    <a:pt x="85" y="966"/>
                    <a:pt x="85" y="945"/>
                  </a:cubicBezTo>
                  <a:lnTo>
                    <a:pt x="85" y="860"/>
                  </a:lnTo>
                  <a:cubicBezTo>
                    <a:pt x="85" y="839"/>
                    <a:pt x="64" y="827"/>
                    <a:pt x="43" y="827"/>
                  </a:cubicBezTo>
                  <a:close/>
                  <a:moveTo>
                    <a:pt x="43" y="1230"/>
                  </a:moveTo>
                  <a:cubicBezTo>
                    <a:pt x="22" y="1230"/>
                    <a:pt x="0" y="1252"/>
                    <a:pt x="0" y="1273"/>
                  </a:cubicBezTo>
                  <a:lnTo>
                    <a:pt x="0" y="1358"/>
                  </a:lnTo>
                  <a:cubicBezTo>
                    <a:pt x="0" y="1379"/>
                    <a:pt x="22" y="1400"/>
                    <a:pt x="43" y="1400"/>
                  </a:cubicBezTo>
                  <a:cubicBezTo>
                    <a:pt x="64" y="1400"/>
                    <a:pt x="85" y="1379"/>
                    <a:pt x="85" y="1358"/>
                  </a:cubicBezTo>
                  <a:lnTo>
                    <a:pt x="85" y="1273"/>
                  </a:lnTo>
                  <a:cubicBezTo>
                    <a:pt x="85" y="1252"/>
                    <a:pt x="64" y="1230"/>
                    <a:pt x="43" y="1230"/>
                  </a:cubicBezTo>
                  <a:close/>
                  <a:moveTo>
                    <a:pt x="43" y="1645"/>
                  </a:moveTo>
                  <a:cubicBezTo>
                    <a:pt x="22" y="1645"/>
                    <a:pt x="0" y="1655"/>
                    <a:pt x="0" y="1687"/>
                  </a:cubicBezTo>
                  <a:lnTo>
                    <a:pt x="0" y="1761"/>
                  </a:lnTo>
                  <a:cubicBezTo>
                    <a:pt x="0" y="1782"/>
                    <a:pt x="22" y="1803"/>
                    <a:pt x="43" y="1803"/>
                  </a:cubicBezTo>
                  <a:cubicBezTo>
                    <a:pt x="64" y="1803"/>
                    <a:pt x="85" y="1782"/>
                    <a:pt x="85" y="1761"/>
                  </a:cubicBezTo>
                  <a:lnTo>
                    <a:pt x="85" y="1687"/>
                  </a:lnTo>
                  <a:cubicBezTo>
                    <a:pt x="85" y="1655"/>
                    <a:pt x="64" y="1645"/>
                    <a:pt x="43" y="1645"/>
                  </a:cubicBezTo>
                  <a:close/>
                  <a:moveTo>
                    <a:pt x="43" y="2048"/>
                  </a:moveTo>
                  <a:cubicBezTo>
                    <a:pt x="22" y="2048"/>
                    <a:pt x="0" y="2069"/>
                    <a:pt x="0" y="2090"/>
                  </a:cubicBezTo>
                  <a:lnTo>
                    <a:pt x="0" y="2175"/>
                  </a:lnTo>
                  <a:cubicBezTo>
                    <a:pt x="0" y="2196"/>
                    <a:pt x="22" y="2217"/>
                    <a:pt x="43" y="2217"/>
                  </a:cubicBezTo>
                  <a:cubicBezTo>
                    <a:pt x="64" y="2217"/>
                    <a:pt x="85" y="2196"/>
                    <a:pt x="85" y="2175"/>
                  </a:cubicBezTo>
                  <a:lnTo>
                    <a:pt x="85" y="2090"/>
                  </a:lnTo>
                  <a:cubicBezTo>
                    <a:pt x="85" y="2069"/>
                    <a:pt x="64" y="2048"/>
                    <a:pt x="43" y="2048"/>
                  </a:cubicBezTo>
                  <a:close/>
                  <a:moveTo>
                    <a:pt x="43" y="2461"/>
                  </a:moveTo>
                  <a:cubicBezTo>
                    <a:pt x="22" y="2461"/>
                    <a:pt x="0" y="2482"/>
                    <a:pt x="0" y="2503"/>
                  </a:cubicBezTo>
                  <a:lnTo>
                    <a:pt x="0" y="2578"/>
                  </a:lnTo>
                  <a:cubicBezTo>
                    <a:pt x="0" y="2609"/>
                    <a:pt x="22" y="2620"/>
                    <a:pt x="43" y="2620"/>
                  </a:cubicBezTo>
                  <a:cubicBezTo>
                    <a:pt x="64" y="2620"/>
                    <a:pt x="85" y="2609"/>
                    <a:pt x="85" y="2578"/>
                  </a:cubicBezTo>
                  <a:lnTo>
                    <a:pt x="85" y="2503"/>
                  </a:lnTo>
                  <a:cubicBezTo>
                    <a:pt x="85" y="2482"/>
                    <a:pt x="64" y="2461"/>
                    <a:pt x="43" y="2461"/>
                  </a:cubicBezTo>
                  <a:close/>
                  <a:moveTo>
                    <a:pt x="43" y="2864"/>
                  </a:moveTo>
                  <a:cubicBezTo>
                    <a:pt x="22" y="2864"/>
                    <a:pt x="0" y="2885"/>
                    <a:pt x="0" y="2906"/>
                  </a:cubicBezTo>
                  <a:lnTo>
                    <a:pt x="0" y="2991"/>
                  </a:lnTo>
                  <a:cubicBezTo>
                    <a:pt x="0" y="3012"/>
                    <a:pt x="22" y="3033"/>
                    <a:pt x="43" y="3033"/>
                  </a:cubicBezTo>
                  <a:cubicBezTo>
                    <a:pt x="64" y="3033"/>
                    <a:pt x="85" y="3012"/>
                    <a:pt x="85" y="2991"/>
                  </a:cubicBezTo>
                  <a:lnTo>
                    <a:pt x="85" y="2906"/>
                  </a:lnTo>
                  <a:cubicBezTo>
                    <a:pt x="85" y="2885"/>
                    <a:pt x="64" y="2864"/>
                    <a:pt x="43" y="2864"/>
                  </a:cubicBezTo>
                  <a:close/>
                  <a:moveTo>
                    <a:pt x="43" y="3278"/>
                  </a:moveTo>
                  <a:cubicBezTo>
                    <a:pt x="22" y="3278"/>
                    <a:pt x="0" y="3299"/>
                    <a:pt x="0" y="3320"/>
                  </a:cubicBezTo>
                  <a:lnTo>
                    <a:pt x="0" y="3405"/>
                  </a:lnTo>
                  <a:cubicBezTo>
                    <a:pt x="0" y="3426"/>
                    <a:pt x="22" y="3436"/>
                    <a:pt x="43" y="3436"/>
                  </a:cubicBezTo>
                  <a:cubicBezTo>
                    <a:pt x="64" y="3436"/>
                    <a:pt x="85" y="3426"/>
                    <a:pt x="85" y="3405"/>
                  </a:cubicBezTo>
                  <a:lnTo>
                    <a:pt x="85" y="3320"/>
                  </a:lnTo>
                  <a:cubicBezTo>
                    <a:pt x="85" y="3299"/>
                    <a:pt x="64" y="3278"/>
                    <a:pt x="43" y="3278"/>
                  </a:cubicBezTo>
                  <a:close/>
                  <a:moveTo>
                    <a:pt x="43" y="3691"/>
                  </a:moveTo>
                  <a:cubicBezTo>
                    <a:pt x="22" y="3691"/>
                    <a:pt x="0" y="3702"/>
                    <a:pt x="0" y="3723"/>
                  </a:cubicBezTo>
                  <a:lnTo>
                    <a:pt x="0" y="3808"/>
                  </a:lnTo>
                  <a:cubicBezTo>
                    <a:pt x="0" y="3829"/>
                    <a:pt x="22" y="3850"/>
                    <a:pt x="43" y="3850"/>
                  </a:cubicBezTo>
                  <a:cubicBezTo>
                    <a:pt x="64" y="3850"/>
                    <a:pt x="85" y="3829"/>
                    <a:pt x="85" y="3808"/>
                  </a:cubicBezTo>
                  <a:lnTo>
                    <a:pt x="85" y="3723"/>
                  </a:lnTo>
                  <a:cubicBezTo>
                    <a:pt x="85" y="3702"/>
                    <a:pt x="64" y="3691"/>
                    <a:pt x="43" y="3691"/>
                  </a:cubicBezTo>
                  <a:close/>
                  <a:moveTo>
                    <a:pt x="43" y="4094"/>
                  </a:moveTo>
                  <a:cubicBezTo>
                    <a:pt x="22" y="4094"/>
                    <a:pt x="0" y="4115"/>
                    <a:pt x="0" y="4136"/>
                  </a:cubicBezTo>
                  <a:lnTo>
                    <a:pt x="0" y="4221"/>
                  </a:lnTo>
                  <a:cubicBezTo>
                    <a:pt x="0" y="4242"/>
                    <a:pt x="22" y="4264"/>
                    <a:pt x="43" y="4264"/>
                  </a:cubicBezTo>
                  <a:cubicBezTo>
                    <a:pt x="64" y="4264"/>
                    <a:pt x="85" y="4242"/>
                    <a:pt x="85" y="4221"/>
                  </a:cubicBezTo>
                  <a:lnTo>
                    <a:pt x="85" y="4136"/>
                  </a:lnTo>
                  <a:cubicBezTo>
                    <a:pt x="85" y="4115"/>
                    <a:pt x="64" y="4094"/>
                    <a:pt x="43" y="4094"/>
                  </a:cubicBezTo>
                  <a:close/>
                  <a:moveTo>
                    <a:pt x="43" y="4508"/>
                  </a:moveTo>
                  <a:cubicBezTo>
                    <a:pt x="22" y="4508"/>
                    <a:pt x="0" y="4518"/>
                    <a:pt x="0" y="4550"/>
                  </a:cubicBezTo>
                  <a:lnTo>
                    <a:pt x="0" y="4624"/>
                  </a:lnTo>
                  <a:cubicBezTo>
                    <a:pt x="0" y="4645"/>
                    <a:pt x="22" y="4667"/>
                    <a:pt x="43" y="4667"/>
                  </a:cubicBezTo>
                  <a:cubicBezTo>
                    <a:pt x="64" y="4667"/>
                    <a:pt x="85" y="4645"/>
                    <a:pt x="85" y="4624"/>
                  </a:cubicBezTo>
                  <a:lnTo>
                    <a:pt x="85" y="4550"/>
                  </a:lnTo>
                  <a:cubicBezTo>
                    <a:pt x="85" y="4518"/>
                    <a:pt x="64" y="4508"/>
                    <a:pt x="43" y="4508"/>
                  </a:cubicBezTo>
                  <a:close/>
                  <a:moveTo>
                    <a:pt x="43" y="4911"/>
                  </a:moveTo>
                  <a:cubicBezTo>
                    <a:pt x="22" y="4911"/>
                    <a:pt x="0" y="4932"/>
                    <a:pt x="0" y="4953"/>
                  </a:cubicBezTo>
                  <a:lnTo>
                    <a:pt x="0" y="5038"/>
                  </a:lnTo>
                  <a:cubicBezTo>
                    <a:pt x="0" y="5059"/>
                    <a:pt x="22" y="5081"/>
                    <a:pt x="43" y="5081"/>
                  </a:cubicBezTo>
                  <a:cubicBezTo>
                    <a:pt x="64" y="5081"/>
                    <a:pt x="85" y="5059"/>
                    <a:pt x="85" y="5038"/>
                  </a:cubicBezTo>
                  <a:lnTo>
                    <a:pt x="85" y="4953"/>
                  </a:lnTo>
                  <a:cubicBezTo>
                    <a:pt x="85" y="4932"/>
                    <a:pt x="64" y="4911"/>
                    <a:pt x="43" y="4911"/>
                  </a:cubicBezTo>
                  <a:close/>
                  <a:moveTo>
                    <a:pt x="43" y="5324"/>
                  </a:moveTo>
                  <a:cubicBezTo>
                    <a:pt x="22" y="5324"/>
                    <a:pt x="0" y="5345"/>
                    <a:pt x="0" y="5367"/>
                  </a:cubicBezTo>
                  <a:lnTo>
                    <a:pt x="0" y="5441"/>
                  </a:lnTo>
                  <a:cubicBezTo>
                    <a:pt x="0" y="5473"/>
                    <a:pt x="22" y="5484"/>
                    <a:pt x="43" y="5484"/>
                  </a:cubicBezTo>
                  <a:cubicBezTo>
                    <a:pt x="64" y="5484"/>
                    <a:pt x="85" y="5473"/>
                    <a:pt x="85" y="5441"/>
                  </a:cubicBezTo>
                  <a:lnTo>
                    <a:pt x="85" y="5367"/>
                  </a:lnTo>
                  <a:cubicBezTo>
                    <a:pt x="85" y="5345"/>
                    <a:pt x="64" y="5324"/>
                    <a:pt x="43" y="5324"/>
                  </a:cubicBezTo>
                  <a:close/>
                  <a:moveTo>
                    <a:pt x="43" y="5727"/>
                  </a:moveTo>
                  <a:cubicBezTo>
                    <a:pt x="22" y="5727"/>
                    <a:pt x="0" y="5748"/>
                    <a:pt x="0" y="5770"/>
                  </a:cubicBezTo>
                  <a:lnTo>
                    <a:pt x="0" y="5854"/>
                  </a:lnTo>
                  <a:cubicBezTo>
                    <a:pt x="0" y="5876"/>
                    <a:pt x="22" y="5897"/>
                    <a:pt x="43" y="5897"/>
                  </a:cubicBezTo>
                  <a:cubicBezTo>
                    <a:pt x="64" y="5897"/>
                    <a:pt x="85" y="5876"/>
                    <a:pt x="85" y="5854"/>
                  </a:cubicBezTo>
                  <a:lnTo>
                    <a:pt x="85" y="5770"/>
                  </a:lnTo>
                  <a:cubicBezTo>
                    <a:pt x="85" y="5748"/>
                    <a:pt x="64" y="5727"/>
                    <a:pt x="43" y="5727"/>
                  </a:cubicBezTo>
                  <a:close/>
                  <a:moveTo>
                    <a:pt x="43" y="6141"/>
                  </a:moveTo>
                  <a:cubicBezTo>
                    <a:pt x="22" y="6141"/>
                    <a:pt x="0" y="6162"/>
                    <a:pt x="0" y="6184"/>
                  </a:cubicBezTo>
                  <a:lnTo>
                    <a:pt x="0" y="6268"/>
                  </a:lnTo>
                  <a:cubicBezTo>
                    <a:pt x="0" y="6290"/>
                    <a:pt x="22" y="6300"/>
                    <a:pt x="43" y="6300"/>
                  </a:cubicBezTo>
                  <a:cubicBezTo>
                    <a:pt x="64" y="6300"/>
                    <a:pt x="85" y="6290"/>
                    <a:pt x="85" y="6268"/>
                  </a:cubicBezTo>
                  <a:lnTo>
                    <a:pt x="85" y="6184"/>
                  </a:lnTo>
                  <a:cubicBezTo>
                    <a:pt x="85" y="6162"/>
                    <a:pt x="64" y="6141"/>
                    <a:pt x="43" y="6141"/>
                  </a:cubicBezTo>
                  <a:close/>
                  <a:moveTo>
                    <a:pt x="43" y="6554"/>
                  </a:moveTo>
                  <a:cubicBezTo>
                    <a:pt x="22" y="6554"/>
                    <a:pt x="0" y="6565"/>
                    <a:pt x="0" y="6587"/>
                  </a:cubicBezTo>
                  <a:lnTo>
                    <a:pt x="0" y="6671"/>
                  </a:lnTo>
                  <a:cubicBezTo>
                    <a:pt x="0" y="6693"/>
                    <a:pt x="22" y="6714"/>
                    <a:pt x="43" y="6714"/>
                  </a:cubicBezTo>
                  <a:cubicBezTo>
                    <a:pt x="64" y="6714"/>
                    <a:pt x="85" y="6693"/>
                    <a:pt x="85" y="6671"/>
                  </a:cubicBezTo>
                  <a:lnTo>
                    <a:pt x="85" y="6587"/>
                  </a:lnTo>
                  <a:cubicBezTo>
                    <a:pt x="85" y="6565"/>
                    <a:pt x="64" y="6554"/>
                    <a:pt x="43" y="6554"/>
                  </a:cubicBezTo>
                  <a:close/>
                  <a:moveTo>
                    <a:pt x="43" y="6957"/>
                  </a:moveTo>
                  <a:cubicBezTo>
                    <a:pt x="22" y="6957"/>
                    <a:pt x="0" y="6979"/>
                    <a:pt x="0" y="7000"/>
                  </a:cubicBezTo>
                  <a:lnTo>
                    <a:pt x="0" y="7085"/>
                  </a:lnTo>
                  <a:cubicBezTo>
                    <a:pt x="0" y="7106"/>
                    <a:pt x="22" y="7127"/>
                    <a:pt x="43" y="7127"/>
                  </a:cubicBezTo>
                  <a:cubicBezTo>
                    <a:pt x="64" y="7127"/>
                    <a:pt x="85" y="7106"/>
                    <a:pt x="85" y="7085"/>
                  </a:cubicBezTo>
                  <a:lnTo>
                    <a:pt x="85" y="7000"/>
                  </a:lnTo>
                  <a:cubicBezTo>
                    <a:pt x="85" y="6979"/>
                    <a:pt x="64" y="6957"/>
                    <a:pt x="43" y="6957"/>
                  </a:cubicBezTo>
                  <a:close/>
                  <a:moveTo>
                    <a:pt x="43" y="7371"/>
                  </a:moveTo>
                  <a:cubicBezTo>
                    <a:pt x="22" y="7371"/>
                    <a:pt x="0" y="7382"/>
                    <a:pt x="0" y="7414"/>
                  </a:cubicBezTo>
                  <a:lnTo>
                    <a:pt x="0" y="7488"/>
                  </a:lnTo>
                  <a:cubicBezTo>
                    <a:pt x="0" y="7509"/>
                    <a:pt x="22" y="7530"/>
                    <a:pt x="43" y="7530"/>
                  </a:cubicBezTo>
                  <a:cubicBezTo>
                    <a:pt x="64" y="7530"/>
                    <a:pt x="85" y="7509"/>
                    <a:pt x="85" y="7488"/>
                  </a:cubicBezTo>
                  <a:lnTo>
                    <a:pt x="85" y="7414"/>
                  </a:lnTo>
                  <a:cubicBezTo>
                    <a:pt x="85" y="7382"/>
                    <a:pt x="64" y="7371"/>
                    <a:pt x="43" y="7371"/>
                  </a:cubicBezTo>
                  <a:close/>
                  <a:moveTo>
                    <a:pt x="43" y="7774"/>
                  </a:moveTo>
                  <a:cubicBezTo>
                    <a:pt x="22" y="7774"/>
                    <a:pt x="0" y="7796"/>
                    <a:pt x="0" y="7817"/>
                  </a:cubicBezTo>
                  <a:lnTo>
                    <a:pt x="0" y="7902"/>
                  </a:lnTo>
                  <a:cubicBezTo>
                    <a:pt x="0" y="7923"/>
                    <a:pt x="22" y="7944"/>
                    <a:pt x="43" y="7944"/>
                  </a:cubicBezTo>
                  <a:cubicBezTo>
                    <a:pt x="64" y="7944"/>
                    <a:pt x="85" y="7923"/>
                    <a:pt x="85" y="7902"/>
                  </a:cubicBezTo>
                  <a:lnTo>
                    <a:pt x="85" y="7817"/>
                  </a:lnTo>
                  <a:cubicBezTo>
                    <a:pt x="85" y="7796"/>
                    <a:pt x="64" y="7774"/>
                    <a:pt x="43" y="7774"/>
                  </a:cubicBezTo>
                  <a:close/>
                  <a:moveTo>
                    <a:pt x="43" y="8188"/>
                  </a:moveTo>
                  <a:cubicBezTo>
                    <a:pt x="22" y="8188"/>
                    <a:pt x="0" y="8209"/>
                    <a:pt x="0" y="8230"/>
                  </a:cubicBezTo>
                  <a:lnTo>
                    <a:pt x="0" y="8305"/>
                  </a:lnTo>
                  <a:cubicBezTo>
                    <a:pt x="0" y="8336"/>
                    <a:pt x="22" y="8347"/>
                    <a:pt x="43" y="8347"/>
                  </a:cubicBezTo>
                  <a:cubicBezTo>
                    <a:pt x="64" y="8347"/>
                    <a:pt x="85" y="8336"/>
                    <a:pt x="85" y="8305"/>
                  </a:cubicBezTo>
                  <a:lnTo>
                    <a:pt x="85" y="8230"/>
                  </a:lnTo>
                  <a:cubicBezTo>
                    <a:pt x="85" y="8209"/>
                    <a:pt x="64" y="8188"/>
                    <a:pt x="43" y="8188"/>
                  </a:cubicBezTo>
                  <a:close/>
                  <a:moveTo>
                    <a:pt x="43" y="8591"/>
                  </a:moveTo>
                  <a:cubicBezTo>
                    <a:pt x="22" y="8591"/>
                    <a:pt x="0" y="8612"/>
                    <a:pt x="0" y="8633"/>
                  </a:cubicBezTo>
                  <a:lnTo>
                    <a:pt x="0" y="8718"/>
                  </a:lnTo>
                  <a:cubicBezTo>
                    <a:pt x="0" y="8739"/>
                    <a:pt x="22" y="8760"/>
                    <a:pt x="43" y="8760"/>
                  </a:cubicBezTo>
                  <a:cubicBezTo>
                    <a:pt x="64" y="8760"/>
                    <a:pt x="85" y="8739"/>
                    <a:pt x="85" y="8718"/>
                  </a:cubicBezTo>
                  <a:lnTo>
                    <a:pt x="85" y="8633"/>
                  </a:lnTo>
                  <a:cubicBezTo>
                    <a:pt x="85" y="8612"/>
                    <a:pt x="64" y="8591"/>
                    <a:pt x="43" y="8591"/>
                  </a:cubicBezTo>
                  <a:close/>
                  <a:moveTo>
                    <a:pt x="43" y="9005"/>
                  </a:moveTo>
                  <a:cubicBezTo>
                    <a:pt x="22" y="9005"/>
                    <a:pt x="0" y="9026"/>
                    <a:pt x="0" y="9047"/>
                  </a:cubicBezTo>
                  <a:lnTo>
                    <a:pt x="0" y="9132"/>
                  </a:lnTo>
                  <a:cubicBezTo>
                    <a:pt x="0" y="9153"/>
                    <a:pt x="22" y="9163"/>
                    <a:pt x="43" y="9163"/>
                  </a:cubicBezTo>
                  <a:cubicBezTo>
                    <a:pt x="64" y="9163"/>
                    <a:pt x="85" y="9153"/>
                    <a:pt x="85" y="9132"/>
                  </a:cubicBezTo>
                  <a:lnTo>
                    <a:pt x="85" y="9047"/>
                  </a:lnTo>
                  <a:cubicBezTo>
                    <a:pt x="85" y="9026"/>
                    <a:pt x="64" y="9005"/>
                    <a:pt x="43" y="9005"/>
                  </a:cubicBezTo>
                  <a:close/>
                  <a:moveTo>
                    <a:pt x="43" y="9418"/>
                  </a:moveTo>
                  <a:cubicBezTo>
                    <a:pt x="22" y="9418"/>
                    <a:pt x="0" y="9429"/>
                    <a:pt x="0" y="9450"/>
                  </a:cubicBezTo>
                  <a:lnTo>
                    <a:pt x="0" y="9535"/>
                  </a:lnTo>
                  <a:cubicBezTo>
                    <a:pt x="0" y="9556"/>
                    <a:pt x="22" y="9577"/>
                    <a:pt x="43" y="9577"/>
                  </a:cubicBezTo>
                  <a:cubicBezTo>
                    <a:pt x="64" y="9577"/>
                    <a:pt x="85" y="9556"/>
                    <a:pt x="85" y="9535"/>
                  </a:cubicBezTo>
                  <a:lnTo>
                    <a:pt x="85" y="9450"/>
                  </a:lnTo>
                  <a:cubicBezTo>
                    <a:pt x="85" y="9429"/>
                    <a:pt x="64" y="9418"/>
                    <a:pt x="43" y="9418"/>
                  </a:cubicBezTo>
                  <a:close/>
                  <a:moveTo>
                    <a:pt x="43" y="9821"/>
                  </a:moveTo>
                  <a:cubicBezTo>
                    <a:pt x="22" y="9821"/>
                    <a:pt x="0" y="9842"/>
                    <a:pt x="0" y="9863"/>
                  </a:cubicBezTo>
                  <a:lnTo>
                    <a:pt x="0" y="9948"/>
                  </a:lnTo>
                  <a:cubicBezTo>
                    <a:pt x="0" y="9969"/>
                    <a:pt x="22" y="9990"/>
                    <a:pt x="43" y="9990"/>
                  </a:cubicBezTo>
                  <a:cubicBezTo>
                    <a:pt x="64" y="9990"/>
                    <a:pt x="85" y="9969"/>
                    <a:pt x="85" y="9948"/>
                  </a:cubicBezTo>
                  <a:lnTo>
                    <a:pt x="85" y="9863"/>
                  </a:lnTo>
                  <a:cubicBezTo>
                    <a:pt x="85" y="9842"/>
                    <a:pt x="64" y="9821"/>
                    <a:pt x="43" y="9821"/>
                  </a:cubicBezTo>
                  <a:close/>
                  <a:moveTo>
                    <a:pt x="43" y="10235"/>
                  </a:moveTo>
                  <a:cubicBezTo>
                    <a:pt x="22" y="10235"/>
                    <a:pt x="0" y="10245"/>
                    <a:pt x="0" y="10277"/>
                  </a:cubicBezTo>
                  <a:lnTo>
                    <a:pt x="0" y="10351"/>
                  </a:lnTo>
                  <a:cubicBezTo>
                    <a:pt x="0" y="10372"/>
                    <a:pt x="22" y="10393"/>
                    <a:pt x="43" y="10393"/>
                  </a:cubicBezTo>
                  <a:cubicBezTo>
                    <a:pt x="64" y="10393"/>
                    <a:pt x="85" y="10372"/>
                    <a:pt x="85" y="10351"/>
                  </a:cubicBezTo>
                  <a:lnTo>
                    <a:pt x="85" y="10277"/>
                  </a:lnTo>
                  <a:cubicBezTo>
                    <a:pt x="85" y="10245"/>
                    <a:pt x="64" y="10235"/>
                    <a:pt x="43" y="10235"/>
                  </a:cubicBezTo>
                  <a:close/>
                  <a:moveTo>
                    <a:pt x="43" y="10638"/>
                  </a:moveTo>
                  <a:cubicBezTo>
                    <a:pt x="22" y="10638"/>
                    <a:pt x="0" y="10659"/>
                    <a:pt x="0" y="10680"/>
                  </a:cubicBezTo>
                  <a:lnTo>
                    <a:pt x="0" y="10765"/>
                  </a:lnTo>
                  <a:cubicBezTo>
                    <a:pt x="0" y="10786"/>
                    <a:pt x="22" y="10807"/>
                    <a:pt x="43" y="10807"/>
                  </a:cubicBezTo>
                  <a:cubicBezTo>
                    <a:pt x="64" y="10807"/>
                    <a:pt x="85" y="10786"/>
                    <a:pt x="85" y="10765"/>
                  </a:cubicBezTo>
                  <a:lnTo>
                    <a:pt x="85" y="10680"/>
                  </a:lnTo>
                  <a:cubicBezTo>
                    <a:pt x="85" y="10659"/>
                    <a:pt x="64" y="10638"/>
                    <a:pt x="43" y="10638"/>
                  </a:cubicBezTo>
                  <a:close/>
                  <a:moveTo>
                    <a:pt x="43" y="11051"/>
                  </a:moveTo>
                  <a:cubicBezTo>
                    <a:pt x="22" y="11051"/>
                    <a:pt x="0" y="11072"/>
                    <a:pt x="0" y="11093"/>
                  </a:cubicBezTo>
                  <a:lnTo>
                    <a:pt x="0" y="11168"/>
                  </a:lnTo>
                  <a:cubicBezTo>
                    <a:pt x="0" y="11199"/>
                    <a:pt x="22" y="11210"/>
                    <a:pt x="43" y="11210"/>
                  </a:cubicBezTo>
                  <a:cubicBezTo>
                    <a:pt x="64" y="11210"/>
                    <a:pt x="85" y="11199"/>
                    <a:pt x="85" y="11168"/>
                  </a:cubicBezTo>
                  <a:lnTo>
                    <a:pt x="85" y="11093"/>
                  </a:lnTo>
                  <a:cubicBezTo>
                    <a:pt x="85" y="11072"/>
                    <a:pt x="64" y="11051"/>
                    <a:pt x="43" y="11051"/>
                  </a:cubicBezTo>
                  <a:close/>
                  <a:moveTo>
                    <a:pt x="43" y="11454"/>
                  </a:moveTo>
                  <a:cubicBezTo>
                    <a:pt x="22" y="11454"/>
                    <a:pt x="0" y="11475"/>
                    <a:pt x="0" y="11496"/>
                  </a:cubicBezTo>
                  <a:lnTo>
                    <a:pt x="0" y="11581"/>
                  </a:lnTo>
                  <a:cubicBezTo>
                    <a:pt x="0" y="11602"/>
                    <a:pt x="22" y="11624"/>
                    <a:pt x="43" y="11624"/>
                  </a:cubicBezTo>
                  <a:cubicBezTo>
                    <a:pt x="64" y="11624"/>
                    <a:pt x="85" y="11602"/>
                    <a:pt x="85" y="11581"/>
                  </a:cubicBezTo>
                  <a:lnTo>
                    <a:pt x="85" y="11496"/>
                  </a:lnTo>
                  <a:cubicBezTo>
                    <a:pt x="85" y="11475"/>
                    <a:pt x="64" y="11454"/>
                    <a:pt x="43" y="11454"/>
                  </a:cubicBezTo>
                  <a:close/>
                  <a:moveTo>
                    <a:pt x="43" y="11868"/>
                  </a:moveTo>
                  <a:cubicBezTo>
                    <a:pt x="22" y="11868"/>
                    <a:pt x="0" y="11889"/>
                    <a:pt x="0" y="11910"/>
                  </a:cubicBezTo>
                  <a:lnTo>
                    <a:pt x="0" y="11995"/>
                  </a:lnTo>
                  <a:cubicBezTo>
                    <a:pt x="0" y="12016"/>
                    <a:pt x="22" y="12027"/>
                    <a:pt x="43" y="12027"/>
                  </a:cubicBezTo>
                  <a:cubicBezTo>
                    <a:pt x="64" y="12027"/>
                    <a:pt x="85" y="12016"/>
                    <a:pt x="85" y="11995"/>
                  </a:cubicBezTo>
                  <a:lnTo>
                    <a:pt x="85" y="11910"/>
                  </a:lnTo>
                  <a:cubicBezTo>
                    <a:pt x="85" y="11889"/>
                    <a:pt x="64" y="11868"/>
                    <a:pt x="43" y="11868"/>
                  </a:cubicBezTo>
                  <a:close/>
                  <a:moveTo>
                    <a:pt x="43" y="12281"/>
                  </a:moveTo>
                  <a:cubicBezTo>
                    <a:pt x="22" y="12281"/>
                    <a:pt x="0" y="12292"/>
                    <a:pt x="0" y="12313"/>
                  </a:cubicBezTo>
                  <a:lnTo>
                    <a:pt x="0" y="12398"/>
                  </a:lnTo>
                  <a:cubicBezTo>
                    <a:pt x="0" y="12419"/>
                    <a:pt x="22" y="12441"/>
                    <a:pt x="43" y="12441"/>
                  </a:cubicBezTo>
                  <a:cubicBezTo>
                    <a:pt x="64" y="12441"/>
                    <a:pt x="85" y="12419"/>
                    <a:pt x="85" y="12398"/>
                  </a:cubicBezTo>
                  <a:lnTo>
                    <a:pt x="85" y="12313"/>
                  </a:lnTo>
                  <a:cubicBezTo>
                    <a:pt x="85" y="12292"/>
                    <a:pt x="64" y="12281"/>
                    <a:pt x="43" y="12281"/>
                  </a:cubicBezTo>
                  <a:close/>
                  <a:moveTo>
                    <a:pt x="43" y="12684"/>
                  </a:moveTo>
                  <a:cubicBezTo>
                    <a:pt x="22" y="12684"/>
                    <a:pt x="0" y="12705"/>
                    <a:pt x="0" y="12727"/>
                  </a:cubicBezTo>
                  <a:lnTo>
                    <a:pt x="0" y="12811"/>
                  </a:lnTo>
                  <a:cubicBezTo>
                    <a:pt x="0" y="12833"/>
                    <a:pt x="22" y="12854"/>
                    <a:pt x="43" y="12854"/>
                  </a:cubicBezTo>
                  <a:cubicBezTo>
                    <a:pt x="64" y="12854"/>
                    <a:pt x="85" y="12833"/>
                    <a:pt x="85" y="12811"/>
                  </a:cubicBezTo>
                  <a:lnTo>
                    <a:pt x="85" y="12727"/>
                  </a:lnTo>
                  <a:cubicBezTo>
                    <a:pt x="85" y="12705"/>
                    <a:pt x="64" y="12684"/>
                    <a:pt x="43" y="126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16"/>
            <p:cNvSpPr/>
            <p:nvPr/>
          </p:nvSpPr>
          <p:spPr>
            <a:xfrm>
              <a:off x="3284650" y="1198700"/>
              <a:ext cx="2150" cy="2925"/>
            </a:xfrm>
            <a:custGeom>
              <a:rect b="b" l="l" r="r" t="t"/>
              <a:pathLst>
                <a:path extrusionOk="0" h="117" w="86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lnTo>
                    <a:pt x="0" y="74"/>
                  </a:lnTo>
                  <a:cubicBezTo>
                    <a:pt x="0" y="106"/>
                    <a:pt x="22" y="116"/>
                    <a:pt x="43" y="116"/>
                  </a:cubicBezTo>
                  <a:cubicBezTo>
                    <a:pt x="64" y="116"/>
                    <a:pt x="85" y="106"/>
                    <a:pt x="85" y="74"/>
                  </a:cubicBezTo>
                  <a:lnTo>
                    <a:pt x="85" y="43"/>
                  </a:lnTo>
                  <a:cubicBezTo>
                    <a:pt x="85" y="10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16"/>
            <p:cNvSpPr/>
            <p:nvPr/>
          </p:nvSpPr>
          <p:spPr>
            <a:xfrm>
              <a:off x="3376625" y="862225"/>
              <a:ext cx="2150" cy="2950"/>
            </a:xfrm>
            <a:custGeom>
              <a:rect b="b" l="l" r="r" t="t"/>
              <a:pathLst>
                <a:path extrusionOk="0" h="118" w="8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75"/>
                  </a:lnTo>
                  <a:cubicBezTo>
                    <a:pt x="1" y="107"/>
                    <a:pt x="22" y="118"/>
                    <a:pt x="43" y="118"/>
                  </a:cubicBezTo>
                  <a:cubicBezTo>
                    <a:pt x="65" y="118"/>
                    <a:pt x="86" y="107"/>
                    <a:pt x="86" y="75"/>
                  </a:cubicBezTo>
                  <a:lnTo>
                    <a:pt x="86" y="43"/>
                  </a:lnTo>
                  <a:cubicBezTo>
                    <a:pt x="86" y="22"/>
                    <a:pt x="65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16"/>
            <p:cNvSpPr/>
            <p:nvPr/>
          </p:nvSpPr>
          <p:spPr>
            <a:xfrm>
              <a:off x="3376625" y="871250"/>
              <a:ext cx="2150" cy="321350"/>
            </a:xfrm>
            <a:custGeom>
              <a:rect b="b" l="l" r="r" t="t"/>
              <a:pathLst>
                <a:path extrusionOk="0" h="12854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22" y="170"/>
                    <a:pt x="43" y="170"/>
                  </a:cubicBezTo>
                  <a:cubicBezTo>
                    <a:pt x="65" y="170"/>
                    <a:pt x="86" y="149"/>
                    <a:pt x="86" y="128"/>
                  </a:cubicBezTo>
                  <a:lnTo>
                    <a:pt x="86" y="43"/>
                  </a:lnTo>
                  <a:cubicBezTo>
                    <a:pt x="86" y="22"/>
                    <a:pt x="65" y="0"/>
                    <a:pt x="43" y="0"/>
                  </a:cubicBezTo>
                  <a:close/>
                  <a:moveTo>
                    <a:pt x="43" y="414"/>
                  </a:moveTo>
                  <a:cubicBezTo>
                    <a:pt x="22" y="414"/>
                    <a:pt x="1" y="436"/>
                    <a:pt x="1" y="457"/>
                  </a:cubicBezTo>
                  <a:lnTo>
                    <a:pt x="1" y="542"/>
                  </a:lnTo>
                  <a:cubicBezTo>
                    <a:pt x="1" y="563"/>
                    <a:pt x="22" y="573"/>
                    <a:pt x="43" y="573"/>
                  </a:cubicBezTo>
                  <a:cubicBezTo>
                    <a:pt x="65" y="573"/>
                    <a:pt x="86" y="563"/>
                    <a:pt x="86" y="542"/>
                  </a:cubicBezTo>
                  <a:lnTo>
                    <a:pt x="86" y="457"/>
                  </a:lnTo>
                  <a:cubicBezTo>
                    <a:pt x="86" y="436"/>
                    <a:pt x="65" y="414"/>
                    <a:pt x="43" y="414"/>
                  </a:cubicBezTo>
                  <a:close/>
                  <a:moveTo>
                    <a:pt x="43" y="827"/>
                  </a:moveTo>
                  <a:cubicBezTo>
                    <a:pt x="22" y="827"/>
                    <a:pt x="1" y="839"/>
                    <a:pt x="1" y="860"/>
                  </a:cubicBezTo>
                  <a:lnTo>
                    <a:pt x="1" y="945"/>
                  </a:lnTo>
                  <a:cubicBezTo>
                    <a:pt x="1" y="966"/>
                    <a:pt x="22" y="987"/>
                    <a:pt x="43" y="987"/>
                  </a:cubicBezTo>
                  <a:cubicBezTo>
                    <a:pt x="65" y="987"/>
                    <a:pt x="86" y="966"/>
                    <a:pt x="86" y="945"/>
                  </a:cubicBezTo>
                  <a:lnTo>
                    <a:pt x="86" y="860"/>
                  </a:lnTo>
                  <a:cubicBezTo>
                    <a:pt x="86" y="839"/>
                    <a:pt x="65" y="827"/>
                    <a:pt x="43" y="827"/>
                  </a:cubicBezTo>
                  <a:close/>
                  <a:moveTo>
                    <a:pt x="43" y="1230"/>
                  </a:moveTo>
                  <a:cubicBezTo>
                    <a:pt x="22" y="1230"/>
                    <a:pt x="1" y="1252"/>
                    <a:pt x="1" y="1273"/>
                  </a:cubicBezTo>
                  <a:lnTo>
                    <a:pt x="1" y="1358"/>
                  </a:lnTo>
                  <a:cubicBezTo>
                    <a:pt x="1" y="1379"/>
                    <a:pt x="22" y="1400"/>
                    <a:pt x="43" y="1400"/>
                  </a:cubicBezTo>
                  <a:cubicBezTo>
                    <a:pt x="65" y="1400"/>
                    <a:pt x="86" y="1379"/>
                    <a:pt x="86" y="1358"/>
                  </a:cubicBezTo>
                  <a:lnTo>
                    <a:pt x="86" y="1273"/>
                  </a:lnTo>
                  <a:cubicBezTo>
                    <a:pt x="86" y="1252"/>
                    <a:pt x="65" y="1230"/>
                    <a:pt x="43" y="1230"/>
                  </a:cubicBezTo>
                  <a:close/>
                  <a:moveTo>
                    <a:pt x="43" y="1645"/>
                  </a:moveTo>
                  <a:cubicBezTo>
                    <a:pt x="22" y="1645"/>
                    <a:pt x="1" y="1655"/>
                    <a:pt x="1" y="1687"/>
                  </a:cubicBezTo>
                  <a:lnTo>
                    <a:pt x="1" y="1761"/>
                  </a:lnTo>
                  <a:cubicBezTo>
                    <a:pt x="1" y="1782"/>
                    <a:pt x="22" y="1803"/>
                    <a:pt x="43" y="1803"/>
                  </a:cubicBezTo>
                  <a:cubicBezTo>
                    <a:pt x="65" y="1803"/>
                    <a:pt x="86" y="1782"/>
                    <a:pt x="86" y="1761"/>
                  </a:cubicBezTo>
                  <a:lnTo>
                    <a:pt x="86" y="1687"/>
                  </a:lnTo>
                  <a:cubicBezTo>
                    <a:pt x="86" y="1655"/>
                    <a:pt x="65" y="1645"/>
                    <a:pt x="43" y="1645"/>
                  </a:cubicBezTo>
                  <a:close/>
                  <a:moveTo>
                    <a:pt x="43" y="2048"/>
                  </a:moveTo>
                  <a:cubicBezTo>
                    <a:pt x="22" y="2048"/>
                    <a:pt x="1" y="2069"/>
                    <a:pt x="1" y="2090"/>
                  </a:cubicBezTo>
                  <a:lnTo>
                    <a:pt x="1" y="2175"/>
                  </a:lnTo>
                  <a:cubicBezTo>
                    <a:pt x="1" y="2196"/>
                    <a:pt x="22" y="2217"/>
                    <a:pt x="43" y="2217"/>
                  </a:cubicBezTo>
                  <a:cubicBezTo>
                    <a:pt x="65" y="2217"/>
                    <a:pt x="86" y="2196"/>
                    <a:pt x="86" y="2175"/>
                  </a:cubicBezTo>
                  <a:lnTo>
                    <a:pt x="86" y="2090"/>
                  </a:lnTo>
                  <a:cubicBezTo>
                    <a:pt x="86" y="2069"/>
                    <a:pt x="65" y="2048"/>
                    <a:pt x="43" y="2048"/>
                  </a:cubicBezTo>
                  <a:close/>
                  <a:moveTo>
                    <a:pt x="43" y="2461"/>
                  </a:moveTo>
                  <a:cubicBezTo>
                    <a:pt x="22" y="2461"/>
                    <a:pt x="1" y="2482"/>
                    <a:pt x="1" y="2503"/>
                  </a:cubicBezTo>
                  <a:lnTo>
                    <a:pt x="1" y="2578"/>
                  </a:lnTo>
                  <a:cubicBezTo>
                    <a:pt x="1" y="2609"/>
                    <a:pt x="22" y="2620"/>
                    <a:pt x="43" y="2620"/>
                  </a:cubicBezTo>
                  <a:cubicBezTo>
                    <a:pt x="65" y="2620"/>
                    <a:pt x="86" y="2609"/>
                    <a:pt x="86" y="2578"/>
                  </a:cubicBezTo>
                  <a:lnTo>
                    <a:pt x="86" y="2503"/>
                  </a:lnTo>
                  <a:cubicBezTo>
                    <a:pt x="86" y="2482"/>
                    <a:pt x="65" y="2461"/>
                    <a:pt x="43" y="2461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85"/>
                    <a:pt x="1" y="2906"/>
                  </a:cubicBezTo>
                  <a:lnTo>
                    <a:pt x="1" y="2991"/>
                  </a:lnTo>
                  <a:cubicBezTo>
                    <a:pt x="1" y="3012"/>
                    <a:pt x="22" y="3033"/>
                    <a:pt x="43" y="3033"/>
                  </a:cubicBezTo>
                  <a:cubicBezTo>
                    <a:pt x="65" y="3033"/>
                    <a:pt x="86" y="3012"/>
                    <a:pt x="86" y="2991"/>
                  </a:cubicBezTo>
                  <a:lnTo>
                    <a:pt x="86" y="2906"/>
                  </a:lnTo>
                  <a:cubicBezTo>
                    <a:pt x="86" y="2885"/>
                    <a:pt x="65" y="2864"/>
                    <a:pt x="43" y="2864"/>
                  </a:cubicBezTo>
                  <a:close/>
                  <a:moveTo>
                    <a:pt x="43" y="3278"/>
                  </a:moveTo>
                  <a:cubicBezTo>
                    <a:pt x="22" y="3278"/>
                    <a:pt x="1" y="3299"/>
                    <a:pt x="1" y="3320"/>
                  </a:cubicBezTo>
                  <a:lnTo>
                    <a:pt x="1" y="3405"/>
                  </a:lnTo>
                  <a:cubicBezTo>
                    <a:pt x="1" y="3426"/>
                    <a:pt x="22" y="3436"/>
                    <a:pt x="43" y="3436"/>
                  </a:cubicBezTo>
                  <a:cubicBezTo>
                    <a:pt x="65" y="3436"/>
                    <a:pt x="86" y="3426"/>
                    <a:pt x="86" y="3405"/>
                  </a:cubicBezTo>
                  <a:lnTo>
                    <a:pt x="86" y="3320"/>
                  </a:lnTo>
                  <a:cubicBezTo>
                    <a:pt x="86" y="3299"/>
                    <a:pt x="65" y="3278"/>
                    <a:pt x="43" y="3278"/>
                  </a:cubicBezTo>
                  <a:close/>
                  <a:moveTo>
                    <a:pt x="43" y="3691"/>
                  </a:moveTo>
                  <a:cubicBezTo>
                    <a:pt x="22" y="3691"/>
                    <a:pt x="1" y="3702"/>
                    <a:pt x="1" y="3723"/>
                  </a:cubicBezTo>
                  <a:lnTo>
                    <a:pt x="1" y="3808"/>
                  </a:lnTo>
                  <a:cubicBezTo>
                    <a:pt x="1" y="3829"/>
                    <a:pt x="22" y="3850"/>
                    <a:pt x="43" y="3850"/>
                  </a:cubicBezTo>
                  <a:cubicBezTo>
                    <a:pt x="65" y="3850"/>
                    <a:pt x="86" y="3829"/>
                    <a:pt x="86" y="3808"/>
                  </a:cubicBezTo>
                  <a:lnTo>
                    <a:pt x="86" y="3723"/>
                  </a:lnTo>
                  <a:cubicBezTo>
                    <a:pt x="86" y="3702"/>
                    <a:pt x="65" y="3691"/>
                    <a:pt x="43" y="3691"/>
                  </a:cubicBezTo>
                  <a:close/>
                  <a:moveTo>
                    <a:pt x="43" y="4094"/>
                  </a:moveTo>
                  <a:cubicBezTo>
                    <a:pt x="22" y="4094"/>
                    <a:pt x="1" y="4115"/>
                    <a:pt x="1" y="4136"/>
                  </a:cubicBezTo>
                  <a:lnTo>
                    <a:pt x="1" y="4221"/>
                  </a:lnTo>
                  <a:cubicBezTo>
                    <a:pt x="1" y="4242"/>
                    <a:pt x="22" y="4264"/>
                    <a:pt x="43" y="4264"/>
                  </a:cubicBezTo>
                  <a:cubicBezTo>
                    <a:pt x="65" y="4264"/>
                    <a:pt x="86" y="4242"/>
                    <a:pt x="86" y="4221"/>
                  </a:cubicBezTo>
                  <a:lnTo>
                    <a:pt x="86" y="4136"/>
                  </a:lnTo>
                  <a:cubicBezTo>
                    <a:pt x="86" y="4115"/>
                    <a:pt x="65" y="4094"/>
                    <a:pt x="43" y="4094"/>
                  </a:cubicBezTo>
                  <a:close/>
                  <a:moveTo>
                    <a:pt x="43" y="4508"/>
                  </a:moveTo>
                  <a:cubicBezTo>
                    <a:pt x="22" y="4508"/>
                    <a:pt x="1" y="4518"/>
                    <a:pt x="1" y="4550"/>
                  </a:cubicBezTo>
                  <a:lnTo>
                    <a:pt x="1" y="4624"/>
                  </a:lnTo>
                  <a:cubicBezTo>
                    <a:pt x="1" y="4645"/>
                    <a:pt x="22" y="4667"/>
                    <a:pt x="43" y="4667"/>
                  </a:cubicBezTo>
                  <a:cubicBezTo>
                    <a:pt x="65" y="4667"/>
                    <a:pt x="86" y="4645"/>
                    <a:pt x="86" y="4624"/>
                  </a:cubicBezTo>
                  <a:lnTo>
                    <a:pt x="86" y="4550"/>
                  </a:lnTo>
                  <a:cubicBezTo>
                    <a:pt x="86" y="4518"/>
                    <a:pt x="65" y="4508"/>
                    <a:pt x="43" y="4508"/>
                  </a:cubicBezTo>
                  <a:close/>
                  <a:moveTo>
                    <a:pt x="43" y="4911"/>
                  </a:moveTo>
                  <a:cubicBezTo>
                    <a:pt x="22" y="4911"/>
                    <a:pt x="1" y="4932"/>
                    <a:pt x="1" y="4953"/>
                  </a:cubicBezTo>
                  <a:lnTo>
                    <a:pt x="1" y="5038"/>
                  </a:lnTo>
                  <a:cubicBezTo>
                    <a:pt x="1" y="5059"/>
                    <a:pt x="22" y="5081"/>
                    <a:pt x="43" y="5081"/>
                  </a:cubicBezTo>
                  <a:cubicBezTo>
                    <a:pt x="65" y="5081"/>
                    <a:pt x="86" y="5059"/>
                    <a:pt x="86" y="5038"/>
                  </a:cubicBezTo>
                  <a:lnTo>
                    <a:pt x="86" y="4953"/>
                  </a:lnTo>
                  <a:cubicBezTo>
                    <a:pt x="86" y="4932"/>
                    <a:pt x="65" y="4911"/>
                    <a:pt x="43" y="4911"/>
                  </a:cubicBezTo>
                  <a:close/>
                  <a:moveTo>
                    <a:pt x="43" y="5324"/>
                  </a:moveTo>
                  <a:cubicBezTo>
                    <a:pt x="22" y="5324"/>
                    <a:pt x="1" y="5345"/>
                    <a:pt x="1" y="5367"/>
                  </a:cubicBezTo>
                  <a:lnTo>
                    <a:pt x="1" y="5441"/>
                  </a:lnTo>
                  <a:cubicBezTo>
                    <a:pt x="1" y="5473"/>
                    <a:pt x="22" y="5484"/>
                    <a:pt x="43" y="5484"/>
                  </a:cubicBezTo>
                  <a:cubicBezTo>
                    <a:pt x="65" y="5484"/>
                    <a:pt x="86" y="5473"/>
                    <a:pt x="86" y="5441"/>
                  </a:cubicBezTo>
                  <a:lnTo>
                    <a:pt x="86" y="5367"/>
                  </a:lnTo>
                  <a:cubicBezTo>
                    <a:pt x="86" y="5345"/>
                    <a:pt x="65" y="5324"/>
                    <a:pt x="43" y="5324"/>
                  </a:cubicBezTo>
                  <a:close/>
                  <a:moveTo>
                    <a:pt x="43" y="5727"/>
                  </a:moveTo>
                  <a:cubicBezTo>
                    <a:pt x="22" y="5727"/>
                    <a:pt x="1" y="5748"/>
                    <a:pt x="1" y="5770"/>
                  </a:cubicBezTo>
                  <a:lnTo>
                    <a:pt x="1" y="5854"/>
                  </a:lnTo>
                  <a:cubicBezTo>
                    <a:pt x="1" y="5876"/>
                    <a:pt x="22" y="5897"/>
                    <a:pt x="43" y="5897"/>
                  </a:cubicBezTo>
                  <a:cubicBezTo>
                    <a:pt x="65" y="5897"/>
                    <a:pt x="86" y="5876"/>
                    <a:pt x="86" y="5854"/>
                  </a:cubicBezTo>
                  <a:lnTo>
                    <a:pt x="86" y="5770"/>
                  </a:lnTo>
                  <a:cubicBezTo>
                    <a:pt x="86" y="5748"/>
                    <a:pt x="65" y="5727"/>
                    <a:pt x="43" y="5727"/>
                  </a:cubicBezTo>
                  <a:close/>
                  <a:moveTo>
                    <a:pt x="43" y="6141"/>
                  </a:moveTo>
                  <a:cubicBezTo>
                    <a:pt x="22" y="6141"/>
                    <a:pt x="1" y="6162"/>
                    <a:pt x="1" y="6184"/>
                  </a:cubicBezTo>
                  <a:lnTo>
                    <a:pt x="1" y="6268"/>
                  </a:lnTo>
                  <a:cubicBezTo>
                    <a:pt x="1" y="6290"/>
                    <a:pt x="22" y="6300"/>
                    <a:pt x="43" y="6300"/>
                  </a:cubicBezTo>
                  <a:cubicBezTo>
                    <a:pt x="65" y="6300"/>
                    <a:pt x="86" y="6290"/>
                    <a:pt x="86" y="6268"/>
                  </a:cubicBezTo>
                  <a:lnTo>
                    <a:pt x="86" y="6184"/>
                  </a:lnTo>
                  <a:cubicBezTo>
                    <a:pt x="86" y="6162"/>
                    <a:pt x="65" y="6141"/>
                    <a:pt x="43" y="6141"/>
                  </a:cubicBezTo>
                  <a:close/>
                  <a:moveTo>
                    <a:pt x="43" y="6554"/>
                  </a:moveTo>
                  <a:cubicBezTo>
                    <a:pt x="22" y="6554"/>
                    <a:pt x="1" y="6565"/>
                    <a:pt x="1" y="6587"/>
                  </a:cubicBezTo>
                  <a:lnTo>
                    <a:pt x="1" y="6671"/>
                  </a:lnTo>
                  <a:cubicBezTo>
                    <a:pt x="1" y="6693"/>
                    <a:pt x="22" y="6714"/>
                    <a:pt x="43" y="6714"/>
                  </a:cubicBezTo>
                  <a:cubicBezTo>
                    <a:pt x="65" y="6714"/>
                    <a:pt x="86" y="6693"/>
                    <a:pt x="86" y="6671"/>
                  </a:cubicBezTo>
                  <a:lnTo>
                    <a:pt x="86" y="6587"/>
                  </a:lnTo>
                  <a:cubicBezTo>
                    <a:pt x="86" y="6565"/>
                    <a:pt x="65" y="6554"/>
                    <a:pt x="43" y="6554"/>
                  </a:cubicBezTo>
                  <a:close/>
                  <a:moveTo>
                    <a:pt x="43" y="6957"/>
                  </a:moveTo>
                  <a:cubicBezTo>
                    <a:pt x="22" y="6957"/>
                    <a:pt x="1" y="6979"/>
                    <a:pt x="1" y="7000"/>
                  </a:cubicBezTo>
                  <a:lnTo>
                    <a:pt x="1" y="7085"/>
                  </a:lnTo>
                  <a:cubicBezTo>
                    <a:pt x="1" y="7106"/>
                    <a:pt x="22" y="7127"/>
                    <a:pt x="43" y="7127"/>
                  </a:cubicBezTo>
                  <a:cubicBezTo>
                    <a:pt x="65" y="7127"/>
                    <a:pt x="86" y="7106"/>
                    <a:pt x="86" y="7085"/>
                  </a:cubicBezTo>
                  <a:lnTo>
                    <a:pt x="86" y="7000"/>
                  </a:lnTo>
                  <a:cubicBezTo>
                    <a:pt x="86" y="6979"/>
                    <a:pt x="65" y="6957"/>
                    <a:pt x="43" y="6957"/>
                  </a:cubicBezTo>
                  <a:close/>
                  <a:moveTo>
                    <a:pt x="43" y="7371"/>
                  </a:moveTo>
                  <a:cubicBezTo>
                    <a:pt x="22" y="7371"/>
                    <a:pt x="1" y="7382"/>
                    <a:pt x="1" y="7414"/>
                  </a:cubicBezTo>
                  <a:lnTo>
                    <a:pt x="1" y="7488"/>
                  </a:lnTo>
                  <a:cubicBezTo>
                    <a:pt x="1" y="7509"/>
                    <a:pt x="22" y="7530"/>
                    <a:pt x="43" y="7530"/>
                  </a:cubicBezTo>
                  <a:cubicBezTo>
                    <a:pt x="65" y="7530"/>
                    <a:pt x="86" y="7509"/>
                    <a:pt x="86" y="7488"/>
                  </a:cubicBezTo>
                  <a:lnTo>
                    <a:pt x="86" y="7414"/>
                  </a:lnTo>
                  <a:cubicBezTo>
                    <a:pt x="86" y="7382"/>
                    <a:pt x="65" y="7371"/>
                    <a:pt x="43" y="7371"/>
                  </a:cubicBezTo>
                  <a:close/>
                  <a:moveTo>
                    <a:pt x="43" y="7774"/>
                  </a:moveTo>
                  <a:cubicBezTo>
                    <a:pt x="22" y="7774"/>
                    <a:pt x="1" y="7796"/>
                    <a:pt x="1" y="7817"/>
                  </a:cubicBezTo>
                  <a:lnTo>
                    <a:pt x="1" y="7902"/>
                  </a:lnTo>
                  <a:cubicBezTo>
                    <a:pt x="1" y="7923"/>
                    <a:pt x="22" y="7944"/>
                    <a:pt x="43" y="7944"/>
                  </a:cubicBezTo>
                  <a:cubicBezTo>
                    <a:pt x="65" y="7944"/>
                    <a:pt x="86" y="7923"/>
                    <a:pt x="86" y="7902"/>
                  </a:cubicBezTo>
                  <a:lnTo>
                    <a:pt x="86" y="7817"/>
                  </a:lnTo>
                  <a:cubicBezTo>
                    <a:pt x="86" y="7796"/>
                    <a:pt x="65" y="7774"/>
                    <a:pt x="43" y="7774"/>
                  </a:cubicBezTo>
                  <a:close/>
                  <a:moveTo>
                    <a:pt x="43" y="8188"/>
                  </a:moveTo>
                  <a:cubicBezTo>
                    <a:pt x="22" y="8188"/>
                    <a:pt x="1" y="8209"/>
                    <a:pt x="1" y="8230"/>
                  </a:cubicBezTo>
                  <a:lnTo>
                    <a:pt x="1" y="8305"/>
                  </a:lnTo>
                  <a:cubicBezTo>
                    <a:pt x="1" y="8336"/>
                    <a:pt x="22" y="8347"/>
                    <a:pt x="43" y="8347"/>
                  </a:cubicBezTo>
                  <a:cubicBezTo>
                    <a:pt x="65" y="8347"/>
                    <a:pt x="86" y="8336"/>
                    <a:pt x="86" y="8305"/>
                  </a:cubicBezTo>
                  <a:lnTo>
                    <a:pt x="86" y="8230"/>
                  </a:lnTo>
                  <a:cubicBezTo>
                    <a:pt x="86" y="8209"/>
                    <a:pt x="65" y="8188"/>
                    <a:pt x="43" y="8188"/>
                  </a:cubicBezTo>
                  <a:close/>
                  <a:moveTo>
                    <a:pt x="43" y="8591"/>
                  </a:moveTo>
                  <a:cubicBezTo>
                    <a:pt x="22" y="8591"/>
                    <a:pt x="1" y="8612"/>
                    <a:pt x="1" y="8633"/>
                  </a:cubicBezTo>
                  <a:lnTo>
                    <a:pt x="1" y="8718"/>
                  </a:lnTo>
                  <a:cubicBezTo>
                    <a:pt x="1" y="8739"/>
                    <a:pt x="22" y="8760"/>
                    <a:pt x="43" y="8760"/>
                  </a:cubicBezTo>
                  <a:cubicBezTo>
                    <a:pt x="65" y="8760"/>
                    <a:pt x="86" y="8739"/>
                    <a:pt x="86" y="8718"/>
                  </a:cubicBezTo>
                  <a:lnTo>
                    <a:pt x="86" y="8633"/>
                  </a:lnTo>
                  <a:cubicBezTo>
                    <a:pt x="86" y="8612"/>
                    <a:pt x="65" y="8591"/>
                    <a:pt x="43" y="8591"/>
                  </a:cubicBezTo>
                  <a:close/>
                  <a:moveTo>
                    <a:pt x="43" y="9005"/>
                  </a:moveTo>
                  <a:cubicBezTo>
                    <a:pt x="22" y="9005"/>
                    <a:pt x="1" y="9026"/>
                    <a:pt x="1" y="9047"/>
                  </a:cubicBezTo>
                  <a:lnTo>
                    <a:pt x="1" y="9132"/>
                  </a:lnTo>
                  <a:cubicBezTo>
                    <a:pt x="1" y="9153"/>
                    <a:pt x="22" y="9163"/>
                    <a:pt x="43" y="9163"/>
                  </a:cubicBezTo>
                  <a:cubicBezTo>
                    <a:pt x="65" y="9163"/>
                    <a:pt x="86" y="9153"/>
                    <a:pt x="86" y="9132"/>
                  </a:cubicBezTo>
                  <a:lnTo>
                    <a:pt x="86" y="9047"/>
                  </a:lnTo>
                  <a:cubicBezTo>
                    <a:pt x="86" y="9026"/>
                    <a:pt x="65" y="9005"/>
                    <a:pt x="43" y="9005"/>
                  </a:cubicBezTo>
                  <a:close/>
                  <a:moveTo>
                    <a:pt x="43" y="9418"/>
                  </a:moveTo>
                  <a:cubicBezTo>
                    <a:pt x="22" y="9418"/>
                    <a:pt x="1" y="9429"/>
                    <a:pt x="1" y="9450"/>
                  </a:cubicBezTo>
                  <a:lnTo>
                    <a:pt x="1" y="9535"/>
                  </a:lnTo>
                  <a:cubicBezTo>
                    <a:pt x="1" y="9556"/>
                    <a:pt x="22" y="9577"/>
                    <a:pt x="43" y="9577"/>
                  </a:cubicBezTo>
                  <a:cubicBezTo>
                    <a:pt x="65" y="9577"/>
                    <a:pt x="86" y="9556"/>
                    <a:pt x="86" y="9535"/>
                  </a:cubicBezTo>
                  <a:lnTo>
                    <a:pt x="86" y="9450"/>
                  </a:lnTo>
                  <a:cubicBezTo>
                    <a:pt x="86" y="9429"/>
                    <a:pt x="65" y="9418"/>
                    <a:pt x="43" y="9418"/>
                  </a:cubicBezTo>
                  <a:close/>
                  <a:moveTo>
                    <a:pt x="43" y="9821"/>
                  </a:moveTo>
                  <a:cubicBezTo>
                    <a:pt x="22" y="9821"/>
                    <a:pt x="1" y="9842"/>
                    <a:pt x="1" y="9863"/>
                  </a:cubicBezTo>
                  <a:lnTo>
                    <a:pt x="1" y="9948"/>
                  </a:lnTo>
                  <a:cubicBezTo>
                    <a:pt x="1" y="9969"/>
                    <a:pt x="22" y="9990"/>
                    <a:pt x="43" y="9990"/>
                  </a:cubicBezTo>
                  <a:cubicBezTo>
                    <a:pt x="65" y="9990"/>
                    <a:pt x="86" y="9969"/>
                    <a:pt x="86" y="9948"/>
                  </a:cubicBezTo>
                  <a:lnTo>
                    <a:pt x="86" y="9863"/>
                  </a:lnTo>
                  <a:cubicBezTo>
                    <a:pt x="86" y="9842"/>
                    <a:pt x="65" y="9821"/>
                    <a:pt x="43" y="9821"/>
                  </a:cubicBezTo>
                  <a:close/>
                  <a:moveTo>
                    <a:pt x="43" y="10235"/>
                  </a:moveTo>
                  <a:cubicBezTo>
                    <a:pt x="22" y="10235"/>
                    <a:pt x="1" y="10245"/>
                    <a:pt x="1" y="10277"/>
                  </a:cubicBezTo>
                  <a:lnTo>
                    <a:pt x="1" y="10351"/>
                  </a:lnTo>
                  <a:cubicBezTo>
                    <a:pt x="1" y="10372"/>
                    <a:pt x="22" y="10393"/>
                    <a:pt x="43" y="10393"/>
                  </a:cubicBezTo>
                  <a:cubicBezTo>
                    <a:pt x="65" y="10393"/>
                    <a:pt x="86" y="10372"/>
                    <a:pt x="86" y="10351"/>
                  </a:cubicBezTo>
                  <a:lnTo>
                    <a:pt x="86" y="10277"/>
                  </a:lnTo>
                  <a:cubicBezTo>
                    <a:pt x="86" y="10245"/>
                    <a:pt x="65" y="10235"/>
                    <a:pt x="43" y="10235"/>
                  </a:cubicBezTo>
                  <a:close/>
                  <a:moveTo>
                    <a:pt x="43" y="10638"/>
                  </a:moveTo>
                  <a:cubicBezTo>
                    <a:pt x="22" y="10638"/>
                    <a:pt x="1" y="10659"/>
                    <a:pt x="1" y="10680"/>
                  </a:cubicBezTo>
                  <a:lnTo>
                    <a:pt x="1" y="10765"/>
                  </a:lnTo>
                  <a:cubicBezTo>
                    <a:pt x="1" y="10786"/>
                    <a:pt x="22" y="10807"/>
                    <a:pt x="43" y="10807"/>
                  </a:cubicBezTo>
                  <a:cubicBezTo>
                    <a:pt x="65" y="10807"/>
                    <a:pt x="86" y="10786"/>
                    <a:pt x="86" y="10765"/>
                  </a:cubicBezTo>
                  <a:lnTo>
                    <a:pt x="86" y="10680"/>
                  </a:lnTo>
                  <a:cubicBezTo>
                    <a:pt x="86" y="10659"/>
                    <a:pt x="65" y="10638"/>
                    <a:pt x="43" y="10638"/>
                  </a:cubicBezTo>
                  <a:close/>
                  <a:moveTo>
                    <a:pt x="43" y="11051"/>
                  </a:moveTo>
                  <a:cubicBezTo>
                    <a:pt x="22" y="11051"/>
                    <a:pt x="1" y="11072"/>
                    <a:pt x="1" y="11093"/>
                  </a:cubicBezTo>
                  <a:lnTo>
                    <a:pt x="1" y="11168"/>
                  </a:lnTo>
                  <a:cubicBezTo>
                    <a:pt x="1" y="11199"/>
                    <a:pt x="22" y="11210"/>
                    <a:pt x="43" y="11210"/>
                  </a:cubicBezTo>
                  <a:cubicBezTo>
                    <a:pt x="65" y="11210"/>
                    <a:pt x="86" y="11199"/>
                    <a:pt x="86" y="11168"/>
                  </a:cubicBezTo>
                  <a:lnTo>
                    <a:pt x="86" y="11093"/>
                  </a:lnTo>
                  <a:cubicBezTo>
                    <a:pt x="86" y="11072"/>
                    <a:pt x="65" y="11051"/>
                    <a:pt x="43" y="11051"/>
                  </a:cubicBezTo>
                  <a:close/>
                  <a:moveTo>
                    <a:pt x="43" y="11454"/>
                  </a:moveTo>
                  <a:cubicBezTo>
                    <a:pt x="22" y="11454"/>
                    <a:pt x="1" y="11475"/>
                    <a:pt x="1" y="11496"/>
                  </a:cubicBezTo>
                  <a:lnTo>
                    <a:pt x="1" y="11581"/>
                  </a:lnTo>
                  <a:cubicBezTo>
                    <a:pt x="1" y="11602"/>
                    <a:pt x="22" y="11624"/>
                    <a:pt x="43" y="11624"/>
                  </a:cubicBezTo>
                  <a:cubicBezTo>
                    <a:pt x="65" y="11624"/>
                    <a:pt x="86" y="11602"/>
                    <a:pt x="86" y="11581"/>
                  </a:cubicBezTo>
                  <a:lnTo>
                    <a:pt x="86" y="11496"/>
                  </a:lnTo>
                  <a:cubicBezTo>
                    <a:pt x="86" y="11475"/>
                    <a:pt x="65" y="11454"/>
                    <a:pt x="43" y="11454"/>
                  </a:cubicBezTo>
                  <a:close/>
                  <a:moveTo>
                    <a:pt x="43" y="11868"/>
                  </a:moveTo>
                  <a:cubicBezTo>
                    <a:pt x="22" y="11868"/>
                    <a:pt x="1" y="11889"/>
                    <a:pt x="1" y="11910"/>
                  </a:cubicBezTo>
                  <a:lnTo>
                    <a:pt x="1" y="11995"/>
                  </a:lnTo>
                  <a:cubicBezTo>
                    <a:pt x="1" y="12016"/>
                    <a:pt x="22" y="12027"/>
                    <a:pt x="43" y="12027"/>
                  </a:cubicBezTo>
                  <a:cubicBezTo>
                    <a:pt x="65" y="12027"/>
                    <a:pt x="86" y="12016"/>
                    <a:pt x="86" y="11995"/>
                  </a:cubicBezTo>
                  <a:lnTo>
                    <a:pt x="86" y="11910"/>
                  </a:lnTo>
                  <a:cubicBezTo>
                    <a:pt x="86" y="11889"/>
                    <a:pt x="65" y="11868"/>
                    <a:pt x="43" y="11868"/>
                  </a:cubicBezTo>
                  <a:close/>
                  <a:moveTo>
                    <a:pt x="43" y="12281"/>
                  </a:moveTo>
                  <a:cubicBezTo>
                    <a:pt x="22" y="12281"/>
                    <a:pt x="1" y="12292"/>
                    <a:pt x="1" y="12313"/>
                  </a:cubicBezTo>
                  <a:lnTo>
                    <a:pt x="1" y="12398"/>
                  </a:lnTo>
                  <a:cubicBezTo>
                    <a:pt x="1" y="12419"/>
                    <a:pt x="22" y="12441"/>
                    <a:pt x="43" y="12441"/>
                  </a:cubicBezTo>
                  <a:cubicBezTo>
                    <a:pt x="65" y="12441"/>
                    <a:pt x="86" y="12419"/>
                    <a:pt x="86" y="12398"/>
                  </a:cubicBezTo>
                  <a:lnTo>
                    <a:pt x="86" y="12313"/>
                  </a:lnTo>
                  <a:cubicBezTo>
                    <a:pt x="86" y="12292"/>
                    <a:pt x="65" y="12281"/>
                    <a:pt x="43" y="12281"/>
                  </a:cubicBezTo>
                  <a:close/>
                  <a:moveTo>
                    <a:pt x="43" y="12684"/>
                  </a:moveTo>
                  <a:cubicBezTo>
                    <a:pt x="22" y="12684"/>
                    <a:pt x="1" y="12705"/>
                    <a:pt x="1" y="12727"/>
                  </a:cubicBezTo>
                  <a:lnTo>
                    <a:pt x="1" y="12811"/>
                  </a:lnTo>
                  <a:cubicBezTo>
                    <a:pt x="1" y="12833"/>
                    <a:pt x="22" y="12854"/>
                    <a:pt x="43" y="12854"/>
                  </a:cubicBezTo>
                  <a:cubicBezTo>
                    <a:pt x="65" y="12854"/>
                    <a:pt x="86" y="12833"/>
                    <a:pt x="86" y="12811"/>
                  </a:cubicBezTo>
                  <a:lnTo>
                    <a:pt x="86" y="12727"/>
                  </a:lnTo>
                  <a:cubicBezTo>
                    <a:pt x="86" y="12705"/>
                    <a:pt x="65" y="12684"/>
                    <a:pt x="43" y="126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16"/>
            <p:cNvSpPr/>
            <p:nvPr/>
          </p:nvSpPr>
          <p:spPr>
            <a:xfrm>
              <a:off x="3376625" y="1198700"/>
              <a:ext cx="2150" cy="2925"/>
            </a:xfrm>
            <a:custGeom>
              <a:rect b="b" l="l" r="r" t="t"/>
              <a:pathLst>
                <a:path extrusionOk="0" h="117" w="86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lnTo>
                    <a:pt x="1" y="74"/>
                  </a:lnTo>
                  <a:cubicBezTo>
                    <a:pt x="1" y="106"/>
                    <a:pt x="22" y="116"/>
                    <a:pt x="43" y="116"/>
                  </a:cubicBezTo>
                  <a:cubicBezTo>
                    <a:pt x="65" y="116"/>
                    <a:pt x="86" y="106"/>
                    <a:pt x="86" y="74"/>
                  </a:cubicBezTo>
                  <a:lnTo>
                    <a:pt x="86" y="43"/>
                  </a:lnTo>
                  <a:cubicBezTo>
                    <a:pt x="86" y="10"/>
                    <a:pt x="65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16"/>
            <p:cNvSpPr/>
            <p:nvPr/>
          </p:nvSpPr>
          <p:spPr>
            <a:xfrm>
              <a:off x="3745700" y="597100"/>
              <a:ext cx="2150" cy="3200"/>
            </a:xfrm>
            <a:custGeom>
              <a:rect b="b" l="l" r="r" t="t"/>
              <a:pathLst>
                <a:path extrusionOk="0" h="128" w="86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85"/>
                  </a:lnTo>
                  <a:cubicBezTo>
                    <a:pt x="0" y="107"/>
                    <a:pt x="22" y="128"/>
                    <a:pt x="43" y="128"/>
                  </a:cubicBezTo>
                  <a:cubicBezTo>
                    <a:pt x="64" y="128"/>
                    <a:pt x="85" y="107"/>
                    <a:pt x="85" y="85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16"/>
            <p:cNvSpPr/>
            <p:nvPr/>
          </p:nvSpPr>
          <p:spPr>
            <a:xfrm>
              <a:off x="3745700" y="247125"/>
              <a:ext cx="2150" cy="343900"/>
            </a:xfrm>
            <a:custGeom>
              <a:rect b="b" l="l" r="r" t="t"/>
              <a:pathLst>
                <a:path extrusionOk="0" h="13756" w="86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22" y="170"/>
                    <a:pt x="43" y="170"/>
                  </a:cubicBezTo>
                  <a:cubicBezTo>
                    <a:pt x="64" y="170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  <a:moveTo>
                    <a:pt x="43" y="415"/>
                  </a:moveTo>
                  <a:cubicBezTo>
                    <a:pt x="22" y="415"/>
                    <a:pt x="0" y="436"/>
                    <a:pt x="0" y="457"/>
                  </a:cubicBezTo>
                  <a:lnTo>
                    <a:pt x="0" y="542"/>
                  </a:lnTo>
                  <a:cubicBezTo>
                    <a:pt x="0" y="563"/>
                    <a:pt x="22" y="584"/>
                    <a:pt x="43" y="584"/>
                  </a:cubicBezTo>
                  <a:cubicBezTo>
                    <a:pt x="64" y="584"/>
                    <a:pt x="85" y="563"/>
                    <a:pt x="85" y="542"/>
                  </a:cubicBezTo>
                  <a:lnTo>
                    <a:pt x="85" y="457"/>
                  </a:lnTo>
                  <a:cubicBezTo>
                    <a:pt x="85" y="436"/>
                    <a:pt x="64" y="415"/>
                    <a:pt x="43" y="415"/>
                  </a:cubicBezTo>
                  <a:close/>
                  <a:moveTo>
                    <a:pt x="43" y="828"/>
                  </a:moveTo>
                  <a:cubicBezTo>
                    <a:pt x="22" y="828"/>
                    <a:pt x="0" y="849"/>
                    <a:pt x="0" y="870"/>
                  </a:cubicBezTo>
                  <a:lnTo>
                    <a:pt x="0" y="955"/>
                  </a:lnTo>
                  <a:cubicBezTo>
                    <a:pt x="0" y="976"/>
                    <a:pt x="22" y="997"/>
                    <a:pt x="43" y="997"/>
                  </a:cubicBezTo>
                  <a:cubicBezTo>
                    <a:pt x="64" y="997"/>
                    <a:pt x="85" y="976"/>
                    <a:pt x="85" y="955"/>
                  </a:cubicBezTo>
                  <a:lnTo>
                    <a:pt x="85" y="870"/>
                  </a:lnTo>
                  <a:cubicBezTo>
                    <a:pt x="85" y="849"/>
                    <a:pt x="64" y="828"/>
                    <a:pt x="43" y="828"/>
                  </a:cubicBezTo>
                  <a:close/>
                  <a:moveTo>
                    <a:pt x="43" y="1242"/>
                  </a:moveTo>
                  <a:cubicBezTo>
                    <a:pt x="22" y="1242"/>
                    <a:pt x="0" y="1263"/>
                    <a:pt x="0" y="1284"/>
                  </a:cubicBezTo>
                  <a:lnTo>
                    <a:pt x="0" y="1369"/>
                  </a:lnTo>
                  <a:cubicBezTo>
                    <a:pt x="0" y="1390"/>
                    <a:pt x="22" y="1400"/>
                    <a:pt x="43" y="1400"/>
                  </a:cubicBezTo>
                  <a:cubicBezTo>
                    <a:pt x="64" y="1400"/>
                    <a:pt x="85" y="1390"/>
                    <a:pt x="85" y="1369"/>
                  </a:cubicBezTo>
                  <a:lnTo>
                    <a:pt x="85" y="1284"/>
                  </a:lnTo>
                  <a:cubicBezTo>
                    <a:pt x="85" y="1263"/>
                    <a:pt x="64" y="1242"/>
                    <a:pt x="43" y="1242"/>
                  </a:cubicBezTo>
                  <a:close/>
                  <a:moveTo>
                    <a:pt x="43" y="1655"/>
                  </a:moveTo>
                  <a:cubicBezTo>
                    <a:pt x="22" y="1655"/>
                    <a:pt x="0" y="1666"/>
                    <a:pt x="0" y="1697"/>
                  </a:cubicBezTo>
                  <a:lnTo>
                    <a:pt x="0" y="1772"/>
                  </a:lnTo>
                  <a:cubicBezTo>
                    <a:pt x="0" y="1803"/>
                    <a:pt x="22" y="1814"/>
                    <a:pt x="43" y="1814"/>
                  </a:cubicBezTo>
                  <a:cubicBezTo>
                    <a:pt x="64" y="1814"/>
                    <a:pt x="85" y="1803"/>
                    <a:pt x="85" y="1772"/>
                  </a:cubicBezTo>
                  <a:lnTo>
                    <a:pt x="85" y="1697"/>
                  </a:lnTo>
                  <a:cubicBezTo>
                    <a:pt x="85" y="1666"/>
                    <a:pt x="64" y="1655"/>
                    <a:pt x="43" y="1655"/>
                  </a:cubicBezTo>
                  <a:close/>
                  <a:moveTo>
                    <a:pt x="43" y="2069"/>
                  </a:moveTo>
                  <a:cubicBezTo>
                    <a:pt x="22" y="2069"/>
                    <a:pt x="0" y="2079"/>
                    <a:pt x="0" y="2100"/>
                  </a:cubicBezTo>
                  <a:lnTo>
                    <a:pt x="0" y="2185"/>
                  </a:lnTo>
                  <a:cubicBezTo>
                    <a:pt x="0" y="2206"/>
                    <a:pt x="22" y="2228"/>
                    <a:pt x="43" y="2228"/>
                  </a:cubicBezTo>
                  <a:cubicBezTo>
                    <a:pt x="64" y="2228"/>
                    <a:pt x="85" y="2206"/>
                    <a:pt x="85" y="2185"/>
                  </a:cubicBezTo>
                  <a:lnTo>
                    <a:pt x="85" y="2100"/>
                  </a:lnTo>
                  <a:cubicBezTo>
                    <a:pt x="85" y="2079"/>
                    <a:pt x="64" y="2069"/>
                    <a:pt x="43" y="2069"/>
                  </a:cubicBezTo>
                  <a:close/>
                  <a:moveTo>
                    <a:pt x="43" y="2472"/>
                  </a:moveTo>
                  <a:cubicBezTo>
                    <a:pt x="22" y="2472"/>
                    <a:pt x="0" y="2493"/>
                    <a:pt x="0" y="2514"/>
                  </a:cubicBezTo>
                  <a:lnTo>
                    <a:pt x="0" y="2599"/>
                  </a:lnTo>
                  <a:cubicBezTo>
                    <a:pt x="0" y="2620"/>
                    <a:pt x="22" y="2642"/>
                    <a:pt x="43" y="2642"/>
                  </a:cubicBezTo>
                  <a:cubicBezTo>
                    <a:pt x="64" y="2642"/>
                    <a:pt x="85" y="2620"/>
                    <a:pt x="85" y="2599"/>
                  </a:cubicBezTo>
                  <a:lnTo>
                    <a:pt x="85" y="2514"/>
                  </a:lnTo>
                  <a:cubicBezTo>
                    <a:pt x="85" y="2493"/>
                    <a:pt x="64" y="2472"/>
                    <a:pt x="43" y="2472"/>
                  </a:cubicBezTo>
                  <a:close/>
                  <a:moveTo>
                    <a:pt x="43" y="2885"/>
                  </a:moveTo>
                  <a:cubicBezTo>
                    <a:pt x="22" y="2885"/>
                    <a:pt x="0" y="2906"/>
                    <a:pt x="0" y="2928"/>
                  </a:cubicBezTo>
                  <a:lnTo>
                    <a:pt x="0" y="3012"/>
                  </a:lnTo>
                  <a:cubicBezTo>
                    <a:pt x="0" y="3034"/>
                    <a:pt x="22" y="3055"/>
                    <a:pt x="43" y="3055"/>
                  </a:cubicBezTo>
                  <a:cubicBezTo>
                    <a:pt x="64" y="3055"/>
                    <a:pt x="85" y="3034"/>
                    <a:pt x="85" y="3012"/>
                  </a:cubicBezTo>
                  <a:lnTo>
                    <a:pt x="85" y="2928"/>
                  </a:lnTo>
                  <a:cubicBezTo>
                    <a:pt x="85" y="2906"/>
                    <a:pt x="64" y="2885"/>
                    <a:pt x="43" y="2885"/>
                  </a:cubicBezTo>
                  <a:close/>
                  <a:moveTo>
                    <a:pt x="43" y="3299"/>
                  </a:moveTo>
                  <a:cubicBezTo>
                    <a:pt x="22" y="3299"/>
                    <a:pt x="0" y="3320"/>
                    <a:pt x="0" y="3342"/>
                  </a:cubicBezTo>
                  <a:lnTo>
                    <a:pt x="0" y="3426"/>
                  </a:lnTo>
                  <a:cubicBezTo>
                    <a:pt x="0" y="3448"/>
                    <a:pt x="22" y="3469"/>
                    <a:pt x="43" y="3469"/>
                  </a:cubicBezTo>
                  <a:cubicBezTo>
                    <a:pt x="64" y="3469"/>
                    <a:pt x="85" y="3448"/>
                    <a:pt x="85" y="3426"/>
                  </a:cubicBezTo>
                  <a:lnTo>
                    <a:pt x="85" y="3342"/>
                  </a:lnTo>
                  <a:cubicBezTo>
                    <a:pt x="85" y="3320"/>
                    <a:pt x="64" y="3299"/>
                    <a:pt x="43" y="3299"/>
                  </a:cubicBezTo>
                  <a:close/>
                  <a:moveTo>
                    <a:pt x="43" y="3712"/>
                  </a:moveTo>
                  <a:cubicBezTo>
                    <a:pt x="22" y="3712"/>
                    <a:pt x="0" y="3734"/>
                    <a:pt x="0" y="3755"/>
                  </a:cubicBezTo>
                  <a:lnTo>
                    <a:pt x="0" y="3829"/>
                  </a:lnTo>
                  <a:cubicBezTo>
                    <a:pt x="0" y="3861"/>
                    <a:pt x="22" y="3872"/>
                    <a:pt x="43" y="3872"/>
                  </a:cubicBezTo>
                  <a:cubicBezTo>
                    <a:pt x="64" y="3872"/>
                    <a:pt x="85" y="3861"/>
                    <a:pt x="85" y="3829"/>
                  </a:cubicBezTo>
                  <a:lnTo>
                    <a:pt x="85" y="3755"/>
                  </a:lnTo>
                  <a:cubicBezTo>
                    <a:pt x="85" y="3734"/>
                    <a:pt x="64" y="3712"/>
                    <a:pt x="43" y="3712"/>
                  </a:cubicBezTo>
                  <a:close/>
                  <a:moveTo>
                    <a:pt x="43" y="4126"/>
                  </a:moveTo>
                  <a:cubicBezTo>
                    <a:pt x="22" y="4126"/>
                    <a:pt x="0" y="4137"/>
                    <a:pt x="0" y="4169"/>
                  </a:cubicBezTo>
                  <a:lnTo>
                    <a:pt x="0" y="4243"/>
                  </a:lnTo>
                  <a:cubicBezTo>
                    <a:pt x="0" y="4264"/>
                    <a:pt x="22" y="4285"/>
                    <a:pt x="43" y="4285"/>
                  </a:cubicBezTo>
                  <a:cubicBezTo>
                    <a:pt x="64" y="4285"/>
                    <a:pt x="85" y="4264"/>
                    <a:pt x="85" y="4243"/>
                  </a:cubicBezTo>
                  <a:lnTo>
                    <a:pt x="85" y="4169"/>
                  </a:lnTo>
                  <a:cubicBezTo>
                    <a:pt x="85" y="4137"/>
                    <a:pt x="64" y="4126"/>
                    <a:pt x="43" y="4126"/>
                  </a:cubicBezTo>
                  <a:close/>
                  <a:moveTo>
                    <a:pt x="43" y="4540"/>
                  </a:moveTo>
                  <a:cubicBezTo>
                    <a:pt x="22" y="4540"/>
                    <a:pt x="0" y="4551"/>
                    <a:pt x="0" y="4572"/>
                  </a:cubicBezTo>
                  <a:lnTo>
                    <a:pt x="0" y="4657"/>
                  </a:lnTo>
                  <a:cubicBezTo>
                    <a:pt x="0" y="4678"/>
                    <a:pt x="22" y="4699"/>
                    <a:pt x="43" y="4699"/>
                  </a:cubicBezTo>
                  <a:cubicBezTo>
                    <a:pt x="64" y="4699"/>
                    <a:pt x="85" y="4678"/>
                    <a:pt x="85" y="4657"/>
                  </a:cubicBezTo>
                  <a:lnTo>
                    <a:pt x="85" y="4572"/>
                  </a:lnTo>
                  <a:cubicBezTo>
                    <a:pt x="85" y="4551"/>
                    <a:pt x="64" y="4540"/>
                    <a:pt x="43" y="4540"/>
                  </a:cubicBezTo>
                  <a:close/>
                  <a:moveTo>
                    <a:pt x="43" y="4943"/>
                  </a:moveTo>
                  <a:cubicBezTo>
                    <a:pt x="22" y="4943"/>
                    <a:pt x="0" y="4964"/>
                    <a:pt x="0" y="4985"/>
                  </a:cubicBezTo>
                  <a:lnTo>
                    <a:pt x="0" y="5070"/>
                  </a:lnTo>
                  <a:cubicBezTo>
                    <a:pt x="0" y="5091"/>
                    <a:pt x="22" y="5112"/>
                    <a:pt x="43" y="5112"/>
                  </a:cubicBezTo>
                  <a:cubicBezTo>
                    <a:pt x="64" y="5112"/>
                    <a:pt x="85" y="5091"/>
                    <a:pt x="85" y="5070"/>
                  </a:cubicBezTo>
                  <a:lnTo>
                    <a:pt x="85" y="4985"/>
                  </a:lnTo>
                  <a:cubicBezTo>
                    <a:pt x="85" y="4964"/>
                    <a:pt x="64" y="4943"/>
                    <a:pt x="43" y="4943"/>
                  </a:cubicBezTo>
                  <a:close/>
                  <a:moveTo>
                    <a:pt x="43" y="5357"/>
                  </a:moveTo>
                  <a:cubicBezTo>
                    <a:pt x="22" y="5357"/>
                    <a:pt x="0" y="5378"/>
                    <a:pt x="0" y="5399"/>
                  </a:cubicBezTo>
                  <a:lnTo>
                    <a:pt x="0" y="5484"/>
                  </a:lnTo>
                  <a:cubicBezTo>
                    <a:pt x="0" y="5505"/>
                    <a:pt x="22" y="5526"/>
                    <a:pt x="43" y="5526"/>
                  </a:cubicBezTo>
                  <a:cubicBezTo>
                    <a:pt x="64" y="5526"/>
                    <a:pt x="85" y="5505"/>
                    <a:pt x="85" y="5484"/>
                  </a:cubicBezTo>
                  <a:lnTo>
                    <a:pt x="85" y="5399"/>
                  </a:lnTo>
                  <a:cubicBezTo>
                    <a:pt x="85" y="5378"/>
                    <a:pt x="64" y="5357"/>
                    <a:pt x="43" y="5357"/>
                  </a:cubicBezTo>
                  <a:close/>
                  <a:moveTo>
                    <a:pt x="43" y="5770"/>
                  </a:moveTo>
                  <a:cubicBezTo>
                    <a:pt x="22" y="5770"/>
                    <a:pt x="0" y="5791"/>
                    <a:pt x="0" y="5812"/>
                  </a:cubicBezTo>
                  <a:lnTo>
                    <a:pt x="0" y="5897"/>
                  </a:lnTo>
                  <a:cubicBezTo>
                    <a:pt x="0" y="5918"/>
                    <a:pt x="22" y="5929"/>
                    <a:pt x="43" y="5929"/>
                  </a:cubicBezTo>
                  <a:cubicBezTo>
                    <a:pt x="64" y="5929"/>
                    <a:pt x="85" y="5918"/>
                    <a:pt x="85" y="5897"/>
                  </a:cubicBezTo>
                  <a:lnTo>
                    <a:pt x="85" y="5812"/>
                  </a:lnTo>
                  <a:cubicBezTo>
                    <a:pt x="85" y="5791"/>
                    <a:pt x="64" y="5770"/>
                    <a:pt x="43" y="5770"/>
                  </a:cubicBezTo>
                  <a:close/>
                  <a:moveTo>
                    <a:pt x="43" y="6184"/>
                  </a:moveTo>
                  <a:cubicBezTo>
                    <a:pt x="22" y="6184"/>
                    <a:pt x="0" y="6205"/>
                    <a:pt x="0" y="6226"/>
                  </a:cubicBezTo>
                  <a:lnTo>
                    <a:pt x="0" y="6300"/>
                  </a:lnTo>
                  <a:cubicBezTo>
                    <a:pt x="0" y="6332"/>
                    <a:pt x="22" y="6343"/>
                    <a:pt x="43" y="6343"/>
                  </a:cubicBezTo>
                  <a:cubicBezTo>
                    <a:pt x="64" y="6343"/>
                    <a:pt x="85" y="6332"/>
                    <a:pt x="85" y="6300"/>
                  </a:cubicBezTo>
                  <a:lnTo>
                    <a:pt x="85" y="6226"/>
                  </a:lnTo>
                  <a:cubicBezTo>
                    <a:pt x="85" y="6205"/>
                    <a:pt x="64" y="6184"/>
                    <a:pt x="43" y="6184"/>
                  </a:cubicBezTo>
                  <a:close/>
                  <a:moveTo>
                    <a:pt x="43" y="6597"/>
                  </a:moveTo>
                  <a:cubicBezTo>
                    <a:pt x="22" y="6597"/>
                    <a:pt x="0" y="6608"/>
                    <a:pt x="0" y="6629"/>
                  </a:cubicBezTo>
                  <a:lnTo>
                    <a:pt x="0" y="6714"/>
                  </a:lnTo>
                  <a:cubicBezTo>
                    <a:pt x="0" y="6735"/>
                    <a:pt x="22" y="6757"/>
                    <a:pt x="43" y="6757"/>
                  </a:cubicBezTo>
                  <a:cubicBezTo>
                    <a:pt x="64" y="6757"/>
                    <a:pt x="85" y="6735"/>
                    <a:pt x="85" y="6714"/>
                  </a:cubicBezTo>
                  <a:lnTo>
                    <a:pt x="85" y="6629"/>
                  </a:lnTo>
                  <a:cubicBezTo>
                    <a:pt x="85" y="6608"/>
                    <a:pt x="64" y="6597"/>
                    <a:pt x="43" y="6597"/>
                  </a:cubicBezTo>
                  <a:close/>
                  <a:moveTo>
                    <a:pt x="43" y="7000"/>
                  </a:moveTo>
                  <a:cubicBezTo>
                    <a:pt x="22" y="7000"/>
                    <a:pt x="0" y="7021"/>
                    <a:pt x="0" y="7042"/>
                  </a:cubicBezTo>
                  <a:lnTo>
                    <a:pt x="0" y="7127"/>
                  </a:lnTo>
                  <a:cubicBezTo>
                    <a:pt x="0" y="7149"/>
                    <a:pt x="22" y="7170"/>
                    <a:pt x="43" y="7170"/>
                  </a:cubicBezTo>
                  <a:cubicBezTo>
                    <a:pt x="64" y="7170"/>
                    <a:pt x="85" y="7149"/>
                    <a:pt x="85" y="7127"/>
                  </a:cubicBezTo>
                  <a:lnTo>
                    <a:pt x="85" y="7042"/>
                  </a:lnTo>
                  <a:cubicBezTo>
                    <a:pt x="85" y="7021"/>
                    <a:pt x="64" y="7000"/>
                    <a:pt x="43" y="7000"/>
                  </a:cubicBezTo>
                  <a:close/>
                  <a:moveTo>
                    <a:pt x="43" y="7414"/>
                  </a:moveTo>
                  <a:cubicBezTo>
                    <a:pt x="22" y="7414"/>
                    <a:pt x="0" y="7435"/>
                    <a:pt x="0" y="7456"/>
                  </a:cubicBezTo>
                  <a:lnTo>
                    <a:pt x="0" y="7541"/>
                  </a:lnTo>
                  <a:cubicBezTo>
                    <a:pt x="0" y="7563"/>
                    <a:pt x="22" y="7584"/>
                    <a:pt x="43" y="7584"/>
                  </a:cubicBezTo>
                  <a:cubicBezTo>
                    <a:pt x="64" y="7584"/>
                    <a:pt x="85" y="7563"/>
                    <a:pt x="85" y="7541"/>
                  </a:cubicBezTo>
                  <a:lnTo>
                    <a:pt x="85" y="7456"/>
                  </a:lnTo>
                  <a:cubicBezTo>
                    <a:pt x="85" y="7435"/>
                    <a:pt x="64" y="7414"/>
                    <a:pt x="43" y="7414"/>
                  </a:cubicBezTo>
                  <a:close/>
                  <a:moveTo>
                    <a:pt x="43" y="7827"/>
                  </a:moveTo>
                  <a:cubicBezTo>
                    <a:pt x="22" y="7827"/>
                    <a:pt x="0" y="7848"/>
                    <a:pt x="0" y="7870"/>
                  </a:cubicBezTo>
                  <a:lnTo>
                    <a:pt x="0" y="7955"/>
                  </a:lnTo>
                  <a:cubicBezTo>
                    <a:pt x="0" y="7976"/>
                    <a:pt x="22" y="7997"/>
                    <a:pt x="43" y="7997"/>
                  </a:cubicBezTo>
                  <a:cubicBezTo>
                    <a:pt x="64" y="7997"/>
                    <a:pt x="85" y="7976"/>
                    <a:pt x="85" y="7955"/>
                  </a:cubicBezTo>
                  <a:lnTo>
                    <a:pt x="85" y="7870"/>
                  </a:lnTo>
                  <a:cubicBezTo>
                    <a:pt x="85" y="7848"/>
                    <a:pt x="64" y="7827"/>
                    <a:pt x="43" y="7827"/>
                  </a:cubicBezTo>
                  <a:close/>
                  <a:moveTo>
                    <a:pt x="43" y="8241"/>
                  </a:moveTo>
                  <a:cubicBezTo>
                    <a:pt x="22" y="8241"/>
                    <a:pt x="0" y="8262"/>
                    <a:pt x="0" y="8284"/>
                  </a:cubicBezTo>
                  <a:lnTo>
                    <a:pt x="0" y="8369"/>
                  </a:lnTo>
                  <a:cubicBezTo>
                    <a:pt x="0" y="8390"/>
                    <a:pt x="22" y="8400"/>
                    <a:pt x="43" y="8400"/>
                  </a:cubicBezTo>
                  <a:cubicBezTo>
                    <a:pt x="64" y="8400"/>
                    <a:pt x="85" y="8390"/>
                    <a:pt x="85" y="8369"/>
                  </a:cubicBezTo>
                  <a:lnTo>
                    <a:pt x="85" y="8284"/>
                  </a:lnTo>
                  <a:cubicBezTo>
                    <a:pt x="85" y="8262"/>
                    <a:pt x="64" y="8241"/>
                    <a:pt x="43" y="8241"/>
                  </a:cubicBezTo>
                  <a:close/>
                  <a:moveTo>
                    <a:pt x="43" y="8654"/>
                  </a:moveTo>
                  <a:cubicBezTo>
                    <a:pt x="22" y="8654"/>
                    <a:pt x="0" y="8665"/>
                    <a:pt x="0" y="8697"/>
                  </a:cubicBezTo>
                  <a:lnTo>
                    <a:pt x="0" y="8772"/>
                  </a:lnTo>
                  <a:cubicBezTo>
                    <a:pt x="0" y="8793"/>
                    <a:pt x="22" y="8814"/>
                    <a:pt x="43" y="8814"/>
                  </a:cubicBezTo>
                  <a:cubicBezTo>
                    <a:pt x="64" y="8814"/>
                    <a:pt x="85" y="8793"/>
                    <a:pt x="85" y="8772"/>
                  </a:cubicBezTo>
                  <a:lnTo>
                    <a:pt x="85" y="8697"/>
                  </a:lnTo>
                  <a:cubicBezTo>
                    <a:pt x="85" y="8665"/>
                    <a:pt x="64" y="8654"/>
                    <a:pt x="43" y="8654"/>
                  </a:cubicBezTo>
                  <a:close/>
                  <a:moveTo>
                    <a:pt x="43" y="9068"/>
                  </a:moveTo>
                  <a:cubicBezTo>
                    <a:pt x="22" y="9068"/>
                    <a:pt x="0" y="9079"/>
                    <a:pt x="0" y="9100"/>
                  </a:cubicBezTo>
                  <a:lnTo>
                    <a:pt x="0" y="9185"/>
                  </a:lnTo>
                  <a:cubicBezTo>
                    <a:pt x="0" y="9206"/>
                    <a:pt x="22" y="9227"/>
                    <a:pt x="43" y="9227"/>
                  </a:cubicBezTo>
                  <a:cubicBezTo>
                    <a:pt x="64" y="9227"/>
                    <a:pt x="85" y="9206"/>
                    <a:pt x="85" y="9185"/>
                  </a:cubicBezTo>
                  <a:lnTo>
                    <a:pt x="85" y="9100"/>
                  </a:lnTo>
                  <a:cubicBezTo>
                    <a:pt x="85" y="9079"/>
                    <a:pt x="64" y="9068"/>
                    <a:pt x="43" y="9068"/>
                  </a:cubicBezTo>
                  <a:close/>
                  <a:moveTo>
                    <a:pt x="43" y="9471"/>
                  </a:moveTo>
                  <a:cubicBezTo>
                    <a:pt x="22" y="9471"/>
                    <a:pt x="0" y="9493"/>
                    <a:pt x="0" y="9514"/>
                  </a:cubicBezTo>
                  <a:lnTo>
                    <a:pt x="0" y="9599"/>
                  </a:lnTo>
                  <a:cubicBezTo>
                    <a:pt x="0" y="9620"/>
                    <a:pt x="22" y="9641"/>
                    <a:pt x="43" y="9641"/>
                  </a:cubicBezTo>
                  <a:cubicBezTo>
                    <a:pt x="64" y="9641"/>
                    <a:pt x="85" y="9620"/>
                    <a:pt x="85" y="9599"/>
                  </a:cubicBezTo>
                  <a:lnTo>
                    <a:pt x="85" y="9514"/>
                  </a:lnTo>
                  <a:cubicBezTo>
                    <a:pt x="85" y="9493"/>
                    <a:pt x="64" y="9471"/>
                    <a:pt x="43" y="9471"/>
                  </a:cubicBezTo>
                  <a:close/>
                  <a:moveTo>
                    <a:pt x="43" y="9885"/>
                  </a:moveTo>
                  <a:cubicBezTo>
                    <a:pt x="22" y="9885"/>
                    <a:pt x="0" y="9906"/>
                    <a:pt x="0" y="9927"/>
                  </a:cubicBezTo>
                  <a:lnTo>
                    <a:pt x="0" y="10012"/>
                  </a:lnTo>
                  <a:cubicBezTo>
                    <a:pt x="0" y="10033"/>
                    <a:pt x="22" y="10054"/>
                    <a:pt x="43" y="10054"/>
                  </a:cubicBezTo>
                  <a:cubicBezTo>
                    <a:pt x="64" y="10054"/>
                    <a:pt x="85" y="10033"/>
                    <a:pt x="85" y="10012"/>
                  </a:cubicBezTo>
                  <a:lnTo>
                    <a:pt x="85" y="9927"/>
                  </a:lnTo>
                  <a:cubicBezTo>
                    <a:pt x="85" y="9906"/>
                    <a:pt x="64" y="9885"/>
                    <a:pt x="43" y="9885"/>
                  </a:cubicBezTo>
                  <a:close/>
                  <a:moveTo>
                    <a:pt x="43" y="10299"/>
                  </a:moveTo>
                  <a:cubicBezTo>
                    <a:pt x="22" y="10299"/>
                    <a:pt x="0" y="10320"/>
                    <a:pt x="0" y="10341"/>
                  </a:cubicBezTo>
                  <a:lnTo>
                    <a:pt x="0" y="10426"/>
                  </a:lnTo>
                  <a:cubicBezTo>
                    <a:pt x="0" y="10447"/>
                    <a:pt x="22" y="10457"/>
                    <a:pt x="43" y="10457"/>
                  </a:cubicBezTo>
                  <a:cubicBezTo>
                    <a:pt x="64" y="10457"/>
                    <a:pt x="85" y="10447"/>
                    <a:pt x="85" y="10426"/>
                  </a:cubicBezTo>
                  <a:lnTo>
                    <a:pt x="85" y="10341"/>
                  </a:lnTo>
                  <a:cubicBezTo>
                    <a:pt x="85" y="10320"/>
                    <a:pt x="64" y="10299"/>
                    <a:pt x="43" y="10299"/>
                  </a:cubicBezTo>
                  <a:close/>
                  <a:moveTo>
                    <a:pt x="43" y="10712"/>
                  </a:moveTo>
                  <a:cubicBezTo>
                    <a:pt x="22" y="10712"/>
                    <a:pt x="0" y="10733"/>
                    <a:pt x="0" y="10754"/>
                  </a:cubicBezTo>
                  <a:lnTo>
                    <a:pt x="0" y="10829"/>
                  </a:lnTo>
                  <a:cubicBezTo>
                    <a:pt x="0" y="10860"/>
                    <a:pt x="22" y="10871"/>
                    <a:pt x="43" y="10871"/>
                  </a:cubicBezTo>
                  <a:cubicBezTo>
                    <a:pt x="64" y="10871"/>
                    <a:pt x="85" y="10860"/>
                    <a:pt x="85" y="10829"/>
                  </a:cubicBezTo>
                  <a:lnTo>
                    <a:pt x="85" y="10754"/>
                  </a:lnTo>
                  <a:cubicBezTo>
                    <a:pt x="85" y="10733"/>
                    <a:pt x="64" y="10712"/>
                    <a:pt x="43" y="10712"/>
                  </a:cubicBezTo>
                  <a:close/>
                  <a:moveTo>
                    <a:pt x="43" y="11126"/>
                  </a:moveTo>
                  <a:cubicBezTo>
                    <a:pt x="22" y="11126"/>
                    <a:pt x="0" y="11136"/>
                    <a:pt x="0" y="11157"/>
                  </a:cubicBezTo>
                  <a:lnTo>
                    <a:pt x="0" y="11242"/>
                  </a:lnTo>
                  <a:cubicBezTo>
                    <a:pt x="0" y="11263"/>
                    <a:pt x="22" y="11285"/>
                    <a:pt x="43" y="11285"/>
                  </a:cubicBezTo>
                  <a:cubicBezTo>
                    <a:pt x="64" y="11285"/>
                    <a:pt x="85" y="11263"/>
                    <a:pt x="85" y="11242"/>
                  </a:cubicBezTo>
                  <a:lnTo>
                    <a:pt x="85" y="11157"/>
                  </a:lnTo>
                  <a:cubicBezTo>
                    <a:pt x="85" y="11136"/>
                    <a:pt x="64" y="11126"/>
                    <a:pt x="43" y="11126"/>
                  </a:cubicBezTo>
                  <a:close/>
                  <a:moveTo>
                    <a:pt x="43" y="11529"/>
                  </a:moveTo>
                  <a:cubicBezTo>
                    <a:pt x="22" y="11529"/>
                    <a:pt x="0" y="11550"/>
                    <a:pt x="0" y="11571"/>
                  </a:cubicBezTo>
                  <a:lnTo>
                    <a:pt x="0" y="11656"/>
                  </a:lnTo>
                  <a:cubicBezTo>
                    <a:pt x="0" y="11677"/>
                    <a:pt x="22" y="11699"/>
                    <a:pt x="43" y="11699"/>
                  </a:cubicBezTo>
                  <a:cubicBezTo>
                    <a:pt x="64" y="11699"/>
                    <a:pt x="85" y="11677"/>
                    <a:pt x="85" y="11656"/>
                  </a:cubicBezTo>
                  <a:lnTo>
                    <a:pt x="85" y="11571"/>
                  </a:lnTo>
                  <a:cubicBezTo>
                    <a:pt x="85" y="11550"/>
                    <a:pt x="64" y="11529"/>
                    <a:pt x="43" y="11529"/>
                  </a:cubicBezTo>
                  <a:close/>
                  <a:moveTo>
                    <a:pt x="43" y="11942"/>
                  </a:moveTo>
                  <a:cubicBezTo>
                    <a:pt x="22" y="11942"/>
                    <a:pt x="0" y="11963"/>
                    <a:pt x="0" y="11984"/>
                  </a:cubicBezTo>
                  <a:lnTo>
                    <a:pt x="0" y="12069"/>
                  </a:lnTo>
                  <a:cubicBezTo>
                    <a:pt x="0" y="12091"/>
                    <a:pt x="22" y="12112"/>
                    <a:pt x="43" y="12112"/>
                  </a:cubicBezTo>
                  <a:cubicBezTo>
                    <a:pt x="64" y="12112"/>
                    <a:pt x="85" y="12091"/>
                    <a:pt x="85" y="12069"/>
                  </a:cubicBezTo>
                  <a:lnTo>
                    <a:pt x="85" y="11984"/>
                  </a:lnTo>
                  <a:cubicBezTo>
                    <a:pt x="85" y="11963"/>
                    <a:pt x="64" y="11942"/>
                    <a:pt x="43" y="11942"/>
                  </a:cubicBezTo>
                  <a:close/>
                  <a:moveTo>
                    <a:pt x="43" y="12356"/>
                  </a:moveTo>
                  <a:cubicBezTo>
                    <a:pt x="22" y="12356"/>
                    <a:pt x="0" y="12377"/>
                    <a:pt x="0" y="12399"/>
                  </a:cubicBezTo>
                  <a:lnTo>
                    <a:pt x="0" y="12483"/>
                  </a:lnTo>
                  <a:cubicBezTo>
                    <a:pt x="0" y="12505"/>
                    <a:pt x="22" y="12526"/>
                    <a:pt x="43" y="12526"/>
                  </a:cubicBezTo>
                  <a:cubicBezTo>
                    <a:pt x="64" y="12526"/>
                    <a:pt x="85" y="12505"/>
                    <a:pt x="85" y="12483"/>
                  </a:cubicBezTo>
                  <a:lnTo>
                    <a:pt x="85" y="12399"/>
                  </a:lnTo>
                  <a:cubicBezTo>
                    <a:pt x="85" y="12377"/>
                    <a:pt x="64" y="12356"/>
                    <a:pt x="43" y="12356"/>
                  </a:cubicBezTo>
                  <a:close/>
                  <a:moveTo>
                    <a:pt x="43" y="12769"/>
                  </a:moveTo>
                  <a:cubicBezTo>
                    <a:pt x="22" y="12769"/>
                    <a:pt x="0" y="12790"/>
                    <a:pt x="0" y="12812"/>
                  </a:cubicBezTo>
                  <a:lnTo>
                    <a:pt x="0" y="12897"/>
                  </a:lnTo>
                  <a:cubicBezTo>
                    <a:pt x="0" y="12918"/>
                    <a:pt x="22" y="12929"/>
                    <a:pt x="43" y="12929"/>
                  </a:cubicBezTo>
                  <a:cubicBezTo>
                    <a:pt x="64" y="12929"/>
                    <a:pt x="85" y="12918"/>
                    <a:pt x="85" y="12897"/>
                  </a:cubicBezTo>
                  <a:lnTo>
                    <a:pt x="85" y="12812"/>
                  </a:lnTo>
                  <a:cubicBezTo>
                    <a:pt x="85" y="12790"/>
                    <a:pt x="64" y="12769"/>
                    <a:pt x="43" y="12769"/>
                  </a:cubicBezTo>
                  <a:close/>
                  <a:moveTo>
                    <a:pt x="43" y="13183"/>
                  </a:moveTo>
                  <a:cubicBezTo>
                    <a:pt x="22" y="13183"/>
                    <a:pt x="0" y="13193"/>
                    <a:pt x="0" y="13226"/>
                  </a:cubicBezTo>
                  <a:lnTo>
                    <a:pt x="0" y="13300"/>
                  </a:lnTo>
                  <a:cubicBezTo>
                    <a:pt x="0" y="13321"/>
                    <a:pt x="22" y="13342"/>
                    <a:pt x="43" y="13342"/>
                  </a:cubicBezTo>
                  <a:cubicBezTo>
                    <a:pt x="64" y="13342"/>
                    <a:pt x="85" y="13321"/>
                    <a:pt x="85" y="13300"/>
                  </a:cubicBezTo>
                  <a:lnTo>
                    <a:pt x="85" y="13226"/>
                  </a:lnTo>
                  <a:cubicBezTo>
                    <a:pt x="85" y="13193"/>
                    <a:pt x="64" y="13183"/>
                    <a:pt x="43" y="13183"/>
                  </a:cubicBezTo>
                  <a:close/>
                  <a:moveTo>
                    <a:pt x="43" y="13596"/>
                  </a:moveTo>
                  <a:cubicBezTo>
                    <a:pt x="22" y="13596"/>
                    <a:pt x="0" y="13608"/>
                    <a:pt x="0" y="13629"/>
                  </a:cubicBezTo>
                  <a:lnTo>
                    <a:pt x="0" y="13714"/>
                  </a:lnTo>
                  <a:cubicBezTo>
                    <a:pt x="0" y="13735"/>
                    <a:pt x="22" y="13756"/>
                    <a:pt x="43" y="13756"/>
                  </a:cubicBezTo>
                  <a:cubicBezTo>
                    <a:pt x="64" y="13756"/>
                    <a:pt x="85" y="13735"/>
                    <a:pt x="85" y="13714"/>
                  </a:cubicBezTo>
                  <a:lnTo>
                    <a:pt x="85" y="13629"/>
                  </a:lnTo>
                  <a:cubicBezTo>
                    <a:pt x="85" y="13608"/>
                    <a:pt x="64" y="13596"/>
                    <a:pt x="43" y="135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16"/>
            <p:cNvSpPr/>
            <p:nvPr/>
          </p:nvSpPr>
          <p:spPr>
            <a:xfrm>
              <a:off x="3745700" y="238125"/>
              <a:ext cx="2150" cy="2950"/>
            </a:xfrm>
            <a:custGeom>
              <a:rect b="b" l="l" r="r" t="t"/>
              <a:pathLst>
                <a:path extrusionOk="0" h="118" w="86">
                  <a:moveTo>
                    <a:pt x="43" y="0"/>
                  </a:moveTo>
                  <a:cubicBezTo>
                    <a:pt x="22" y="0"/>
                    <a:pt x="0" y="11"/>
                    <a:pt x="0" y="32"/>
                  </a:cubicBezTo>
                  <a:lnTo>
                    <a:pt x="0" y="75"/>
                  </a:lnTo>
                  <a:cubicBezTo>
                    <a:pt x="0" y="96"/>
                    <a:pt x="22" y="117"/>
                    <a:pt x="43" y="117"/>
                  </a:cubicBezTo>
                  <a:cubicBezTo>
                    <a:pt x="64" y="117"/>
                    <a:pt x="85" y="96"/>
                    <a:pt x="85" y="75"/>
                  </a:cubicBezTo>
                  <a:lnTo>
                    <a:pt x="85" y="32"/>
                  </a:lnTo>
                  <a:cubicBezTo>
                    <a:pt x="85" y="11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16"/>
            <p:cNvSpPr/>
            <p:nvPr/>
          </p:nvSpPr>
          <p:spPr>
            <a:xfrm>
              <a:off x="3878550" y="597100"/>
              <a:ext cx="2125" cy="3200"/>
            </a:xfrm>
            <a:custGeom>
              <a:rect b="b" l="l" r="r" t="t"/>
              <a:pathLst>
                <a:path extrusionOk="0" h="128" w="85"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85"/>
                  </a:lnTo>
                  <a:cubicBezTo>
                    <a:pt x="0" y="107"/>
                    <a:pt x="21" y="128"/>
                    <a:pt x="42" y="128"/>
                  </a:cubicBezTo>
                  <a:cubicBezTo>
                    <a:pt x="64" y="128"/>
                    <a:pt x="85" y="107"/>
                    <a:pt x="85" y="85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16"/>
            <p:cNvSpPr/>
            <p:nvPr/>
          </p:nvSpPr>
          <p:spPr>
            <a:xfrm>
              <a:off x="3878550" y="247125"/>
              <a:ext cx="2125" cy="343900"/>
            </a:xfrm>
            <a:custGeom>
              <a:rect b="b" l="l" r="r" t="t"/>
              <a:pathLst>
                <a:path extrusionOk="0" h="13756" w="85">
                  <a:moveTo>
                    <a:pt x="42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21" y="170"/>
                    <a:pt x="42" y="170"/>
                  </a:cubicBezTo>
                  <a:cubicBezTo>
                    <a:pt x="64" y="170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2" y="1"/>
                  </a:cubicBezTo>
                  <a:close/>
                  <a:moveTo>
                    <a:pt x="42" y="415"/>
                  </a:moveTo>
                  <a:cubicBezTo>
                    <a:pt x="21" y="415"/>
                    <a:pt x="0" y="436"/>
                    <a:pt x="0" y="457"/>
                  </a:cubicBezTo>
                  <a:lnTo>
                    <a:pt x="0" y="542"/>
                  </a:lnTo>
                  <a:cubicBezTo>
                    <a:pt x="0" y="563"/>
                    <a:pt x="21" y="584"/>
                    <a:pt x="42" y="584"/>
                  </a:cubicBezTo>
                  <a:cubicBezTo>
                    <a:pt x="64" y="584"/>
                    <a:pt x="85" y="563"/>
                    <a:pt x="85" y="542"/>
                  </a:cubicBezTo>
                  <a:lnTo>
                    <a:pt x="85" y="457"/>
                  </a:lnTo>
                  <a:cubicBezTo>
                    <a:pt x="85" y="436"/>
                    <a:pt x="64" y="415"/>
                    <a:pt x="42" y="415"/>
                  </a:cubicBezTo>
                  <a:close/>
                  <a:moveTo>
                    <a:pt x="42" y="828"/>
                  </a:moveTo>
                  <a:cubicBezTo>
                    <a:pt x="21" y="828"/>
                    <a:pt x="0" y="849"/>
                    <a:pt x="0" y="870"/>
                  </a:cubicBezTo>
                  <a:lnTo>
                    <a:pt x="0" y="955"/>
                  </a:lnTo>
                  <a:cubicBezTo>
                    <a:pt x="0" y="976"/>
                    <a:pt x="21" y="997"/>
                    <a:pt x="42" y="997"/>
                  </a:cubicBezTo>
                  <a:cubicBezTo>
                    <a:pt x="64" y="997"/>
                    <a:pt x="85" y="976"/>
                    <a:pt x="85" y="955"/>
                  </a:cubicBezTo>
                  <a:lnTo>
                    <a:pt x="85" y="870"/>
                  </a:lnTo>
                  <a:cubicBezTo>
                    <a:pt x="85" y="849"/>
                    <a:pt x="64" y="828"/>
                    <a:pt x="42" y="828"/>
                  </a:cubicBezTo>
                  <a:close/>
                  <a:moveTo>
                    <a:pt x="42" y="1242"/>
                  </a:moveTo>
                  <a:cubicBezTo>
                    <a:pt x="21" y="1242"/>
                    <a:pt x="0" y="1263"/>
                    <a:pt x="0" y="1284"/>
                  </a:cubicBezTo>
                  <a:lnTo>
                    <a:pt x="0" y="1369"/>
                  </a:lnTo>
                  <a:cubicBezTo>
                    <a:pt x="0" y="1390"/>
                    <a:pt x="21" y="1400"/>
                    <a:pt x="42" y="1400"/>
                  </a:cubicBezTo>
                  <a:cubicBezTo>
                    <a:pt x="64" y="1400"/>
                    <a:pt x="85" y="1390"/>
                    <a:pt x="85" y="1369"/>
                  </a:cubicBezTo>
                  <a:lnTo>
                    <a:pt x="85" y="1284"/>
                  </a:lnTo>
                  <a:cubicBezTo>
                    <a:pt x="85" y="1263"/>
                    <a:pt x="64" y="1242"/>
                    <a:pt x="42" y="1242"/>
                  </a:cubicBezTo>
                  <a:close/>
                  <a:moveTo>
                    <a:pt x="42" y="1655"/>
                  </a:moveTo>
                  <a:cubicBezTo>
                    <a:pt x="21" y="1655"/>
                    <a:pt x="0" y="1666"/>
                    <a:pt x="0" y="1697"/>
                  </a:cubicBezTo>
                  <a:lnTo>
                    <a:pt x="0" y="1772"/>
                  </a:lnTo>
                  <a:cubicBezTo>
                    <a:pt x="0" y="1803"/>
                    <a:pt x="21" y="1814"/>
                    <a:pt x="42" y="1814"/>
                  </a:cubicBezTo>
                  <a:cubicBezTo>
                    <a:pt x="64" y="1814"/>
                    <a:pt x="85" y="1803"/>
                    <a:pt x="85" y="1772"/>
                  </a:cubicBezTo>
                  <a:lnTo>
                    <a:pt x="85" y="1697"/>
                  </a:lnTo>
                  <a:cubicBezTo>
                    <a:pt x="85" y="1666"/>
                    <a:pt x="64" y="1655"/>
                    <a:pt x="42" y="1655"/>
                  </a:cubicBezTo>
                  <a:close/>
                  <a:moveTo>
                    <a:pt x="42" y="2069"/>
                  </a:moveTo>
                  <a:cubicBezTo>
                    <a:pt x="21" y="2069"/>
                    <a:pt x="0" y="2079"/>
                    <a:pt x="0" y="2100"/>
                  </a:cubicBezTo>
                  <a:lnTo>
                    <a:pt x="0" y="2185"/>
                  </a:lnTo>
                  <a:cubicBezTo>
                    <a:pt x="0" y="2206"/>
                    <a:pt x="21" y="2228"/>
                    <a:pt x="42" y="2228"/>
                  </a:cubicBezTo>
                  <a:cubicBezTo>
                    <a:pt x="64" y="2228"/>
                    <a:pt x="85" y="2206"/>
                    <a:pt x="85" y="2185"/>
                  </a:cubicBezTo>
                  <a:lnTo>
                    <a:pt x="85" y="2100"/>
                  </a:lnTo>
                  <a:cubicBezTo>
                    <a:pt x="85" y="2079"/>
                    <a:pt x="64" y="2069"/>
                    <a:pt x="42" y="2069"/>
                  </a:cubicBezTo>
                  <a:close/>
                  <a:moveTo>
                    <a:pt x="42" y="2472"/>
                  </a:moveTo>
                  <a:cubicBezTo>
                    <a:pt x="21" y="2472"/>
                    <a:pt x="0" y="2493"/>
                    <a:pt x="0" y="2514"/>
                  </a:cubicBezTo>
                  <a:lnTo>
                    <a:pt x="0" y="2599"/>
                  </a:lnTo>
                  <a:cubicBezTo>
                    <a:pt x="0" y="2620"/>
                    <a:pt x="21" y="2642"/>
                    <a:pt x="42" y="2642"/>
                  </a:cubicBezTo>
                  <a:cubicBezTo>
                    <a:pt x="64" y="2642"/>
                    <a:pt x="85" y="2620"/>
                    <a:pt x="85" y="2599"/>
                  </a:cubicBezTo>
                  <a:lnTo>
                    <a:pt x="85" y="2514"/>
                  </a:lnTo>
                  <a:cubicBezTo>
                    <a:pt x="85" y="2493"/>
                    <a:pt x="64" y="2472"/>
                    <a:pt x="42" y="2472"/>
                  </a:cubicBezTo>
                  <a:close/>
                  <a:moveTo>
                    <a:pt x="42" y="2885"/>
                  </a:moveTo>
                  <a:cubicBezTo>
                    <a:pt x="21" y="2885"/>
                    <a:pt x="0" y="2906"/>
                    <a:pt x="0" y="2928"/>
                  </a:cubicBezTo>
                  <a:lnTo>
                    <a:pt x="0" y="3012"/>
                  </a:lnTo>
                  <a:cubicBezTo>
                    <a:pt x="0" y="3034"/>
                    <a:pt x="21" y="3055"/>
                    <a:pt x="42" y="3055"/>
                  </a:cubicBezTo>
                  <a:cubicBezTo>
                    <a:pt x="64" y="3055"/>
                    <a:pt x="85" y="3034"/>
                    <a:pt x="85" y="3012"/>
                  </a:cubicBezTo>
                  <a:lnTo>
                    <a:pt x="85" y="2928"/>
                  </a:lnTo>
                  <a:cubicBezTo>
                    <a:pt x="85" y="2906"/>
                    <a:pt x="64" y="2885"/>
                    <a:pt x="42" y="2885"/>
                  </a:cubicBezTo>
                  <a:close/>
                  <a:moveTo>
                    <a:pt x="42" y="3299"/>
                  </a:moveTo>
                  <a:cubicBezTo>
                    <a:pt x="21" y="3299"/>
                    <a:pt x="0" y="3320"/>
                    <a:pt x="0" y="3342"/>
                  </a:cubicBezTo>
                  <a:lnTo>
                    <a:pt x="0" y="3426"/>
                  </a:lnTo>
                  <a:cubicBezTo>
                    <a:pt x="0" y="3448"/>
                    <a:pt x="21" y="3469"/>
                    <a:pt x="42" y="3469"/>
                  </a:cubicBezTo>
                  <a:cubicBezTo>
                    <a:pt x="64" y="3469"/>
                    <a:pt x="85" y="3448"/>
                    <a:pt x="85" y="3426"/>
                  </a:cubicBezTo>
                  <a:lnTo>
                    <a:pt x="85" y="3342"/>
                  </a:lnTo>
                  <a:cubicBezTo>
                    <a:pt x="85" y="3320"/>
                    <a:pt x="64" y="3299"/>
                    <a:pt x="42" y="3299"/>
                  </a:cubicBezTo>
                  <a:close/>
                  <a:moveTo>
                    <a:pt x="42" y="3712"/>
                  </a:moveTo>
                  <a:cubicBezTo>
                    <a:pt x="21" y="3712"/>
                    <a:pt x="0" y="3734"/>
                    <a:pt x="0" y="3755"/>
                  </a:cubicBezTo>
                  <a:lnTo>
                    <a:pt x="0" y="3829"/>
                  </a:lnTo>
                  <a:cubicBezTo>
                    <a:pt x="0" y="3861"/>
                    <a:pt x="21" y="3872"/>
                    <a:pt x="42" y="3872"/>
                  </a:cubicBezTo>
                  <a:cubicBezTo>
                    <a:pt x="64" y="3872"/>
                    <a:pt x="85" y="3861"/>
                    <a:pt x="85" y="3829"/>
                  </a:cubicBezTo>
                  <a:lnTo>
                    <a:pt x="85" y="3755"/>
                  </a:lnTo>
                  <a:cubicBezTo>
                    <a:pt x="85" y="3734"/>
                    <a:pt x="64" y="3712"/>
                    <a:pt x="42" y="3712"/>
                  </a:cubicBezTo>
                  <a:close/>
                  <a:moveTo>
                    <a:pt x="42" y="4126"/>
                  </a:moveTo>
                  <a:cubicBezTo>
                    <a:pt x="21" y="4126"/>
                    <a:pt x="0" y="4137"/>
                    <a:pt x="0" y="4169"/>
                  </a:cubicBezTo>
                  <a:lnTo>
                    <a:pt x="0" y="4243"/>
                  </a:lnTo>
                  <a:cubicBezTo>
                    <a:pt x="0" y="4264"/>
                    <a:pt x="21" y="4285"/>
                    <a:pt x="42" y="4285"/>
                  </a:cubicBezTo>
                  <a:cubicBezTo>
                    <a:pt x="64" y="4285"/>
                    <a:pt x="85" y="4264"/>
                    <a:pt x="85" y="4243"/>
                  </a:cubicBezTo>
                  <a:lnTo>
                    <a:pt x="85" y="4169"/>
                  </a:lnTo>
                  <a:cubicBezTo>
                    <a:pt x="85" y="4137"/>
                    <a:pt x="64" y="4126"/>
                    <a:pt x="42" y="4126"/>
                  </a:cubicBezTo>
                  <a:close/>
                  <a:moveTo>
                    <a:pt x="42" y="4540"/>
                  </a:moveTo>
                  <a:cubicBezTo>
                    <a:pt x="21" y="4540"/>
                    <a:pt x="0" y="4551"/>
                    <a:pt x="0" y="4572"/>
                  </a:cubicBezTo>
                  <a:lnTo>
                    <a:pt x="0" y="4657"/>
                  </a:lnTo>
                  <a:cubicBezTo>
                    <a:pt x="0" y="4678"/>
                    <a:pt x="21" y="4699"/>
                    <a:pt x="42" y="4699"/>
                  </a:cubicBezTo>
                  <a:cubicBezTo>
                    <a:pt x="64" y="4699"/>
                    <a:pt x="85" y="4678"/>
                    <a:pt x="85" y="4657"/>
                  </a:cubicBezTo>
                  <a:lnTo>
                    <a:pt x="85" y="4572"/>
                  </a:lnTo>
                  <a:cubicBezTo>
                    <a:pt x="85" y="4551"/>
                    <a:pt x="64" y="4540"/>
                    <a:pt x="42" y="4540"/>
                  </a:cubicBezTo>
                  <a:close/>
                  <a:moveTo>
                    <a:pt x="42" y="4943"/>
                  </a:moveTo>
                  <a:cubicBezTo>
                    <a:pt x="21" y="4943"/>
                    <a:pt x="0" y="4964"/>
                    <a:pt x="0" y="4985"/>
                  </a:cubicBezTo>
                  <a:lnTo>
                    <a:pt x="0" y="5070"/>
                  </a:lnTo>
                  <a:cubicBezTo>
                    <a:pt x="0" y="5091"/>
                    <a:pt x="21" y="5112"/>
                    <a:pt x="42" y="5112"/>
                  </a:cubicBezTo>
                  <a:cubicBezTo>
                    <a:pt x="64" y="5112"/>
                    <a:pt x="85" y="5091"/>
                    <a:pt x="85" y="5070"/>
                  </a:cubicBezTo>
                  <a:lnTo>
                    <a:pt x="85" y="4985"/>
                  </a:lnTo>
                  <a:cubicBezTo>
                    <a:pt x="85" y="4964"/>
                    <a:pt x="64" y="4943"/>
                    <a:pt x="42" y="4943"/>
                  </a:cubicBezTo>
                  <a:close/>
                  <a:moveTo>
                    <a:pt x="42" y="5357"/>
                  </a:moveTo>
                  <a:cubicBezTo>
                    <a:pt x="21" y="5357"/>
                    <a:pt x="0" y="5378"/>
                    <a:pt x="0" y="5399"/>
                  </a:cubicBezTo>
                  <a:lnTo>
                    <a:pt x="0" y="5484"/>
                  </a:lnTo>
                  <a:cubicBezTo>
                    <a:pt x="0" y="5505"/>
                    <a:pt x="21" y="5526"/>
                    <a:pt x="42" y="5526"/>
                  </a:cubicBezTo>
                  <a:cubicBezTo>
                    <a:pt x="64" y="5526"/>
                    <a:pt x="85" y="5505"/>
                    <a:pt x="85" y="5484"/>
                  </a:cubicBezTo>
                  <a:lnTo>
                    <a:pt x="85" y="5399"/>
                  </a:lnTo>
                  <a:cubicBezTo>
                    <a:pt x="85" y="5378"/>
                    <a:pt x="64" y="5357"/>
                    <a:pt x="42" y="5357"/>
                  </a:cubicBezTo>
                  <a:close/>
                  <a:moveTo>
                    <a:pt x="42" y="5770"/>
                  </a:moveTo>
                  <a:cubicBezTo>
                    <a:pt x="21" y="5770"/>
                    <a:pt x="0" y="5791"/>
                    <a:pt x="0" y="5812"/>
                  </a:cubicBezTo>
                  <a:lnTo>
                    <a:pt x="0" y="5897"/>
                  </a:lnTo>
                  <a:cubicBezTo>
                    <a:pt x="0" y="5918"/>
                    <a:pt x="21" y="5929"/>
                    <a:pt x="42" y="5929"/>
                  </a:cubicBezTo>
                  <a:cubicBezTo>
                    <a:pt x="64" y="5929"/>
                    <a:pt x="85" y="5918"/>
                    <a:pt x="85" y="5897"/>
                  </a:cubicBezTo>
                  <a:lnTo>
                    <a:pt x="85" y="5812"/>
                  </a:lnTo>
                  <a:cubicBezTo>
                    <a:pt x="85" y="5791"/>
                    <a:pt x="64" y="5770"/>
                    <a:pt x="42" y="5770"/>
                  </a:cubicBezTo>
                  <a:close/>
                  <a:moveTo>
                    <a:pt x="42" y="6184"/>
                  </a:moveTo>
                  <a:cubicBezTo>
                    <a:pt x="21" y="6184"/>
                    <a:pt x="0" y="6205"/>
                    <a:pt x="0" y="6226"/>
                  </a:cubicBezTo>
                  <a:lnTo>
                    <a:pt x="0" y="6300"/>
                  </a:lnTo>
                  <a:cubicBezTo>
                    <a:pt x="0" y="6332"/>
                    <a:pt x="21" y="6343"/>
                    <a:pt x="42" y="6343"/>
                  </a:cubicBezTo>
                  <a:cubicBezTo>
                    <a:pt x="64" y="6343"/>
                    <a:pt x="85" y="6332"/>
                    <a:pt x="85" y="6300"/>
                  </a:cubicBezTo>
                  <a:lnTo>
                    <a:pt x="85" y="6226"/>
                  </a:lnTo>
                  <a:cubicBezTo>
                    <a:pt x="85" y="6205"/>
                    <a:pt x="64" y="6184"/>
                    <a:pt x="42" y="6184"/>
                  </a:cubicBezTo>
                  <a:close/>
                  <a:moveTo>
                    <a:pt x="42" y="6597"/>
                  </a:moveTo>
                  <a:cubicBezTo>
                    <a:pt x="21" y="6597"/>
                    <a:pt x="0" y="6608"/>
                    <a:pt x="0" y="6629"/>
                  </a:cubicBezTo>
                  <a:lnTo>
                    <a:pt x="0" y="6714"/>
                  </a:lnTo>
                  <a:cubicBezTo>
                    <a:pt x="0" y="6735"/>
                    <a:pt x="21" y="6757"/>
                    <a:pt x="42" y="6757"/>
                  </a:cubicBezTo>
                  <a:cubicBezTo>
                    <a:pt x="64" y="6757"/>
                    <a:pt x="85" y="6735"/>
                    <a:pt x="85" y="6714"/>
                  </a:cubicBezTo>
                  <a:lnTo>
                    <a:pt x="85" y="6629"/>
                  </a:lnTo>
                  <a:cubicBezTo>
                    <a:pt x="85" y="6608"/>
                    <a:pt x="64" y="6597"/>
                    <a:pt x="42" y="6597"/>
                  </a:cubicBezTo>
                  <a:close/>
                  <a:moveTo>
                    <a:pt x="42" y="7000"/>
                  </a:moveTo>
                  <a:cubicBezTo>
                    <a:pt x="21" y="7000"/>
                    <a:pt x="0" y="7021"/>
                    <a:pt x="0" y="7042"/>
                  </a:cubicBezTo>
                  <a:lnTo>
                    <a:pt x="0" y="7127"/>
                  </a:lnTo>
                  <a:cubicBezTo>
                    <a:pt x="0" y="7149"/>
                    <a:pt x="21" y="7170"/>
                    <a:pt x="42" y="7170"/>
                  </a:cubicBezTo>
                  <a:cubicBezTo>
                    <a:pt x="64" y="7170"/>
                    <a:pt x="85" y="7149"/>
                    <a:pt x="85" y="7127"/>
                  </a:cubicBezTo>
                  <a:lnTo>
                    <a:pt x="85" y="7042"/>
                  </a:lnTo>
                  <a:cubicBezTo>
                    <a:pt x="85" y="7021"/>
                    <a:pt x="64" y="7000"/>
                    <a:pt x="42" y="7000"/>
                  </a:cubicBezTo>
                  <a:close/>
                  <a:moveTo>
                    <a:pt x="42" y="7414"/>
                  </a:moveTo>
                  <a:cubicBezTo>
                    <a:pt x="21" y="7414"/>
                    <a:pt x="0" y="7435"/>
                    <a:pt x="0" y="7456"/>
                  </a:cubicBezTo>
                  <a:lnTo>
                    <a:pt x="0" y="7541"/>
                  </a:lnTo>
                  <a:cubicBezTo>
                    <a:pt x="0" y="7563"/>
                    <a:pt x="21" y="7584"/>
                    <a:pt x="42" y="7584"/>
                  </a:cubicBezTo>
                  <a:cubicBezTo>
                    <a:pt x="64" y="7584"/>
                    <a:pt x="85" y="7563"/>
                    <a:pt x="85" y="7541"/>
                  </a:cubicBezTo>
                  <a:lnTo>
                    <a:pt x="85" y="7456"/>
                  </a:lnTo>
                  <a:cubicBezTo>
                    <a:pt x="85" y="7435"/>
                    <a:pt x="64" y="7414"/>
                    <a:pt x="42" y="7414"/>
                  </a:cubicBezTo>
                  <a:close/>
                  <a:moveTo>
                    <a:pt x="42" y="7827"/>
                  </a:moveTo>
                  <a:cubicBezTo>
                    <a:pt x="21" y="7827"/>
                    <a:pt x="0" y="7848"/>
                    <a:pt x="0" y="7870"/>
                  </a:cubicBezTo>
                  <a:lnTo>
                    <a:pt x="0" y="7955"/>
                  </a:lnTo>
                  <a:cubicBezTo>
                    <a:pt x="0" y="7976"/>
                    <a:pt x="21" y="7997"/>
                    <a:pt x="42" y="7997"/>
                  </a:cubicBezTo>
                  <a:cubicBezTo>
                    <a:pt x="64" y="7997"/>
                    <a:pt x="85" y="7976"/>
                    <a:pt x="85" y="7955"/>
                  </a:cubicBezTo>
                  <a:lnTo>
                    <a:pt x="85" y="7870"/>
                  </a:lnTo>
                  <a:cubicBezTo>
                    <a:pt x="85" y="7848"/>
                    <a:pt x="64" y="7827"/>
                    <a:pt x="42" y="7827"/>
                  </a:cubicBezTo>
                  <a:close/>
                  <a:moveTo>
                    <a:pt x="42" y="8241"/>
                  </a:moveTo>
                  <a:cubicBezTo>
                    <a:pt x="21" y="8241"/>
                    <a:pt x="0" y="8262"/>
                    <a:pt x="0" y="8284"/>
                  </a:cubicBezTo>
                  <a:lnTo>
                    <a:pt x="0" y="8369"/>
                  </a:lnTo>
                  <a:cubicBezTo>
                    <a:pt x="0" y="8390"/>
                    <a:pt x="21" y="8400"/>
                    <a:pt x="42" y="8400"/>
                  </a:cubicBezTo>
                  <a:cubicBezTo>
                    <a:pt x="64" y="8400"/>
                    <a:pt x="85" y="8390"/>
                    <a:pt x="85" y="8369"/>
                  </a:cubicBezTo>
                  <a:lnTo>
                    <a:pt x="85" y="8284"/>
                  </a:lnTo>
                  <a:cubicBezTo>
                    <a:pt x="85" y="8262"/>
                    <a:pt x="64" y="8241"/>
                    <a:pt x="42" y="8241"/>
                  </a:cubicBezTo>
                  <a:close/>
                  <a:moveTo>
                    <a:pt x="42" y="8654"/>
                  </a:moveTo>
                  <a:cubicBezTo>
                    <a:pt x="21" y="8654"/>
                    <a:pt x="0" y="8665"/>
                    <a:pt x="0" y="8697"/>
                  </a:cubicBezTo>
                  <a:lnTo>
                    <a:pt x="0" y="8772"/>
                  </a:lnTo>
                  <a:cubicBezTo>
                    <a:pt x="0" y="8793"/>
                    <a:pt x="21" y="8814"/>
                    <a:pt x="42" y="8814"/>
                  </a:cubicBezTo>
                  <a:cubicBezTo>
                    <a:pt x="64" y="8814"/>
                    <a:pt x="85" y="8793"/>
                    <a:pt x="85" y="8772"/>
                  </a:cubicBezTo>
                  <a:lnTo>
                    <a:pt x="85" y="8697"/>
                  </a:lnTo>
                  <a:cubicBezTo>
                    <a:pt x="85" y="8665"/>
                    <a:pt x="64" y="8654"/>
                    <a:pt x="42" y="8654"/>
                  </a:cubicBezTo>
                  <a:close/>
                  <a:moveTo>
                    <a:pt x="42" y="9068"/>
                  </a:moveTo>
                  <a:cubicBezTo>
                    <a:pt x="21" y="9068"/>
                    <a:pt x="0" y="9079"/>
                    <a:pt x="0" y="9100"/>
                  </a:cubicBezTo>
                  <a:lnTo>
                    <a:pt x="0" y="9185"/>
                  </a:lnTo>
                  <a:cubicBezTo>
                    <a:pt x="0" y="9206"/>
                    <a:pt x="21" y="9227"/>
                    <a:pt x="42" y="9227"/>
                  </a:cubicBezTo>
                  <a:cubicBezTo>
                    <a:pt x="64" y="9227"/>
                    <a:pt x="85" y="9206"/>
                    <a:pt x="85" y="9185"/>
                  </a:cubicBezTo>
                  <a:lnTo>
                    <a:pt x="85" y="9100"/>
                  </a:lnTo>
                  <a:cubicBezTo>
                    <a:pt x="85" y="9079"/>
                    <a:pt x="64" y="9068"/>
                    <a:pt x="42" y="9068"/>
                  </a:cubicBezTo>
                  <a:close/>
                  <a:moveTo>
                    <a:pt x="42" y="9471"/>
                  </a:moveTo>
                  <a:cubicBezTo>
                    <a:pt x="21" y="9471"/>
                    <a:pt x="0" y="9493"/>
                    <a:pt x="0" y="9514"/>
                  </a:cubicBezTo>
                  <a:lnTo>
                    <a:pt x="0" y="9599"/>
                  </a:lnTo>
                  <a:cubicBezTo>
                    <a:pt x="0" y="9620"/>
                    <a:pt x="21" y="9641"/>
                    <a:pt x="42" y="9641"/>
                  </a:cubicBezTo>
                  <a:cubicBezTo>
                    <a:pt x="64" y="9641"/>
                    <a:pt x="85" y="9620"/>
                    <a:pt x="85" y="9599"/>
                  </a:cubicBezTo>
                  <a:lnTo>
                    <a:pt x="85" y="9514"/>
                  </a:lnTo>
                  <a:cubicBezTo>
                    <a:pt x="85" y="9493"/>
                    <a:pt x="64" y="9471"/>
                    <a:pt x="42" y="9471"/>
                  </a:cubicBezTo>
                  <a:close/>
                  <a:moveTo>
                    <a:pt x="42" y="9885"/>
                  </a:moveTo>
                  <a:cubicBezTo>
                    <a:pt x="21" y="9885"/>
                    <a:pt x="0" y="9906"/>
                    <a:pt x="0" y="9927"/>
                  </a:cubicBezTo>
                  <a:lnTo>
                    <a:pt x="0" y="10012"/>
                  </a:lnTo>
                  <a:cubicBezTo>
                    <a:pt x="0" y="10033"/>
                    <a:pt x="21" y="10054"/>
                    <a:pt x="42" y="10054"/>
                  </a:cubicBezTo>
                  <a:cubicBezTo>
                    <a:pt x="64" y="10054"/>
                    <a:pt x="85" y="10033"/>
                    <a:pt x="85" y="10012"/>
                  </a:cubicBezTo>
                  <a:lnTo>
                    <a:pt x="85" y="9927"/>
                  </a:lnTo>
                  <a:cubicBezTo>
                    <a:pt x="85" y="9906"/>
                    <a:pt x="64" y="9885"/>
                    <a:pt x="42" y="9885"/>
                  </a:cubicBezTo>
                  <a:close/>
                  <a:moveTo>
                    <a:pt x="42" y="10299"/>
                  </a:moveTo>
                  <a:cubicBezTo>
                    <a:pt x="21" y="10299"/>
                    <a:pt x="0" y="10320"/>
                    <a:pt x="0" y="10341"/>
                  </a:cubicBezTo>
                  <a:lnTo>
                    <a:pt x="0" y="10426"/>
                  </a:lnTo>
                  <a:cubicBezTo>
                    <a:pt x="0" y="10447"/>
                    <a:pt x="21" y="10457"/>
                    <a:pt x="42" y="10457"/>
                  </a:cubicBezTo>
                  <a:cubicBezTo>
                    <a:pt x="64" y="10457"/>
                    <a:pt x="85" y="10447"/>
                    <a:pt x="85" y="10426"/>
                  </a:cubicBezTo>
                  <a:lnTo>
                    <a:pt x="85" y="10341"/>
                  </a:lnTo>
                  <a:cubicBezTo>
                    <a:pt x="85" y="10320"/>
                    <a:pt x="64" y="10299"/>
                    <a:pt x="42" y="10299"/>
                  </a:cubicBezTo>
                  <a:close/>
                  <a:moveTo>
                    <a:pt x="42" y="10712"/>
                  </a:moveTo>
                  <a:cubicBezTo>
                    <a:pt x="21" y="10712"/>
                    <a:pt x="0" y="10733"/>
                    <a:pt x="0" y="10754"/>
                  </a:cubicBezTo>
                  <a:lnTo>
                    <a:pt x="0" y="10829"/>
                  </a:lnTo>
                  <a:cubicBezTo>
                    <a:pt x="0" y="10860"/>
                    <a:pt x="21" y="10871"/>
                    <a:pt x="42" y="10871"/>
                  </a:cubicBezTo>
                  <a:cubicBezTo>
                    <a:pt x="64" y="10871"/>
                    <a:pt x="85" y="10860"/>
                    <a:pt x="85" y="10829"/>
                  </a:cubicBezTo>
                  <a:lnTo>
                    <a:pt x="85" y="10754"/>
                  </a:lnTo>
                  <a:cubicBezTo>
                    <a:pt x="85" y="10733"/>
                    <a:pt x="64" y="10712"/>
                    <a:pt x="42" y="10712"/>
                  </a:cubicBezTo>
                  <a:close/>
                  <a:moveTo>
                    <a:pt x="42" y="11126"/>
                  </a:moveTo>
                  <a:cubicBezTo>
                    <a:pt x="21" y="11126"/>
                    <a:pt x="0" y="11136"/>
                    <a:pt x="0" y="11157"/>
                  </a:cubicBezTo>
                  <a:lnTo>
                    <a:pt x="0" y="11242"/>
                  </a:lnTo>
                  <a:cubicBezTo>
                    <a:pt x="0" y="11263"/>
                    <a:pt x="21" y="11285"/>
                    <a:pt x="42" y="11285"/>
                  </a:cubicBezTo>
                  <a:cubicBezTo>
                    <a:pt x="64" y="11285"/>
                    <a:pt x="85" y="11263"/>
                    <a:pt x="85" y="11242"/>
                  </a:cubicBezTo>
                  <a:lnTo>
                    <a:pt x="85" y="11157"/>
                  </a:lnTo>
                  <a:cubicBezTo>
                    <a:pt x="85" y="11136"/>
                    <a:pt x="64" y="11126"/>
                    <a:pt x="42" y="11126"/>
                  </a:cubicBezTo>
                  <a:close/>
                  <a:moveTo>
                    <a:pt x="42" y="11529"/>
                  </a:moveTo>
                  <a:cubicBezTo>
                    <a:pt x="21" y="11529"/>
                    <a:pt x="0" y="11550"/>
                    <a:pt x="0" y="11571"/>
                  </a:cubicBezTo>
                  <a:lnTo>
                    <a:pt x="0" y="11656"/>
                  </a:lnTo>
                  <a:cubicBezTo>
                    <a:pt x="0" y="11677"/>
                    <a:pt x="21" y="11699"/>
                    <a:pt x="42" y="11699"/>
                  </a:cubicBezTo>
                  <a:cubicBezTo>
                    <a:pt x="64" y="11699"/>
                    <a:pt x="85" y="11677"/>
                    <a:pt x="85" y="11656"/>
                  </a:cubicBezTo>
                  <a:lnTo>
                    <a:pt x="85" y="11571"/>
                  </a:lnTo>
                  <a:cubicBezTo>
                    <a:pt x="85" y="11550"/>
                    <a:pt x="64" y="11529"/>
                    <a:pt x="42" y="11529"/>
                  </a:cubicBezTo>
                  <a:close/>
                  <a:moveTo>
                    <a:pt x="42" y="11942"/>
                  </a:moveTo>
                  <a:cubicBezTo>
                    <a:pt x="21" y="11942"/>
                    <a:pt x="0" y="11963"/>
                    <a:pt x="0" y="11984"/>
                  </a:cubicBezTo>
                  <a:lnTo>
                    <a:pt x="0" y="12069"/>
                  </a:lnTo>
                  <a:cubicBezTo>
                    <a:pt x="0" y="12091"/>
                    <a:pt x="21" y="12112"/>
                    <a:pt x="42" y="12112"/>
                  </a:cubicBezTo>
                  <a:cubicBezTo>
                    <a:pt x="64" y="12112"/>
                    <a:pt x="85" y="12091"/>
                    <a:pt x="85" y="12069"/>
                  </a:cubicBezTo>
                  <a:lnTo>
                    <a:pt x="85" y="11984"/>
                  </a:lnTo>
                  <a:cubicBezTo>
                    <a:pt x="85" y="11963"/>
                    <a:pt x="64" y="11942"/>
                    <a:pt x="42" y="11942"/>
                  </a:cubicBezTo>
                  <a:close/>
                  <a:moveTo>
                    <a:pt x="42" y="12356"/>
                  </a:moveTo>
                  <a:cubicBezTo>
                    <a:pt x="21" y="12356"/>
                    <a:pt x="0" y="12377"/>
                    <a:pt x="0" y="12399"/>
                  </a:cubicBezTo>
                  <a:lnTo>
                    <a:pt x="0" y="12483"/>
                  </a:lnTo>
                  <a:cubicBezTo>
                    <a:pt x="0" y="12505"/>
                    <a:pt x="21" y="12526"/>
                    <a:pt x="42" y="12526"/>
                  </a:cubicBezTo>
                  <a:cubicBezTo>
                    <a:pt x="64" y="12526"/>
                    <a:pt x="85" y="12505"/>
                    <a:pt x="85" y="12483"/>
                  </a:cubicBezTo>
                  <a:lnTo>
                    <a:pt x="85" y="12399"/>
                  </a:lnTo>
                  <a:cubicBezTo>
                    <a:pt x="85" y="12377"/>
                    <a:pt x="64" y="12356"/>
                    <a:pt x="42" y="12356"/>
                  </a:cubicBezTo>
                  <a:close/>
                  <a:moveTo>
                    <a:pt x="42" y="12769"/>
                  </a:moveTo>
                  <a:cubicBezTo>
                    <a:pt x="21" y="12769"/>
                    <a:pt x="0" y="12790"/>
                    <a:pt x="0" y="12812"/>
                  </a:cubicBezTo>
                  <a:lnTo>
                    <a:pt x="0" y="12897"/>
                  </a:lnTo>
                  <a:cubicBezTo>
                    <a:pt x="0" y="12918"/>
                    <a:pt x="21" y="12929"/>
                    <a:pt x="42" y="12929"/>
                  </a:cubicBezTo>
                  <a:cubicBezTo>
                    <a:pt x="64" y="12929"/>
                    <a:pt x="85" y="12918"/>
                    <a:pt x="85" y="12897"/>
                  </a:cubicBezTo>
                  <a:lnTo>
                    <a:pt x="85" y="12812"/>
                  </a:lnTo>
                  <a:cubicBezTo>
                    <a:pt x="85" y="12790"/>
                    <a:pt x="64" y="12769"/>
                    <a:pt x="42" y="12769"/>
                  </a:cubicBezTo>
                  <a:close/>
                  <a:moveTo>
                    <a:pt x="42" y="13183"/>
                  </a:moveTo>
                  <a:cubicBezTo>
                    <a:pt x="21" y="13183"/>
                    <a:pt x="0" y="13193"/>
                    <a:pt x="0" y="13226"/>
                  </a:cubicBezTo>
                  <a:lnTo>
                    <a:pt x="0" y="13300"/>
                  </a:lnTo>
                  <a:cubicBezTo>
                    <a:pt x="0" y="13321"/>
                    <a:pt x="21" y="13342"/>
                    <a:pt x="42" y="13342"/>
                  </a:cubicBezTo>
                  <a:cubicBezTo>
                    <a:pt x="64" y="13342"/>
                    <a:pt x="85" y="13321"/>
                    <a:pt x="85" y="13300"/>
                  </a:cubicBezTo>
                  <a:lnTo>
                    <a:pt x="85" y="13226"/>
                  </a:lnTo>
                  <a:cubicBezTo>
                    <a:pt x="85" y="13193"/>
                    <a:pt x="64" y="13183"/>
                    <a:pt x="42" y="13183"/>
                  </a:cubicBezTo>
                  <a:close/>
                  <a:moveTo>
                    <a:pt x="42" y="13596"/>
                  </a:moveTo>
                  <a:cubicBezTo>
                    <a:pt x="21" y="13596"/>
                    <a:pt x="0" y="13608"/>
                    <a:pt x="0" y="13629"/>
                  </a:cubicBezTo>
                  <a:lnTo>
                    <a:pt x="0" y="13714"/>
                  </a:lnTo>
                  <a:cubicBezTo>
                    <a:pt x="0" y="13735"/>
                    <a:pt x="21" y="13756"/>
                    <a:pt x="42" y="13756"/>
                  </a:cubicBezTo>
                  <a:cubicBezTo>
                    <a:pt x="64" y="13756"/>
                    <a:pt x="85" y="13735"/>
                    <a:pt x="85" y="13714"/>
                  </a:cubicBezTo>
                  <a:lnTo>
                    <a:pt x="85" y="13629"/>
                  </a:lnTo>
                  <a:cubicBezTo>
                    <a:pt x="85" y="13608"/>
                    <a:pt x="64" y="13596"/>
                    <a:pt x="42" y="135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16"/>
            <p:cNvSpPr/>
            <p:nvPr/>
          </p:nvSpPr>
          <p:spPr>
            <a:xfrm>
              <a:off x="3878550" y="238125"/>
              <a:ext cx="2125" cy="2950"/>
            </a:xfrm>
            <a:custGeom>
              <a:rect b="b" l="l" r="r" t="t"/>
              <a:pathLst>
                <a:path extrusionOk="0" h="118" w="85">
                  <a:moveTo>
                    <a:pt x="42" y="0"/>
                  </a:moveTo>
                  <a:cubicBezTo>
                    <a:pt x="21" y="0"/>
                    <a:pt x="0" y="11"/>
                    <a:pt x="0" y="32"/>
                  </a:cubicBezTo>
                  <a:lnTo>
                    <a:pt x="0" y="75"/>
                  </a:lnTo>
                  <a:cubicBezTo>
                    <a:pt x="0" y="96"/>
                    <a:pt x="21" y="117"/>
                    <a:pt x="42" y="117"/>
                  </a:cubicBezTo>
                  <a:cubicBezTo>
                    <a:pt x="64" y="117"/>
                    <a:pt x="85" y="96"/>
                    <a:pt x="85" y="75"/>
                  </a:cubicBezTo>
                  <a:lnTo>
                    <a:pt x="85" y="32"/>
                  </a:lnTo>
                  <a:cubicBezTo>
                    <a:pt x="85" y="11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16"/>
            <p:cNvSpPr/>
            <p:nvPr/>
          </p:nvSpPr>
          <p:spPr>
            <a:xfrm>
              <a:off x="3631425" y="981000"/>
              <a:ext cx="1875" cy="218250"/>
            </a:xfrm>
            <a:custGeom>
              <a:rect b="b" l="l" r="r" t="t"/>
              <a:pathLst>
                <a:path extrusionOk="0" h="8730" w="75">
                  <a:moveTo>
                    <a:pt x="43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11" y="171"/>
                    <a:pt x="43" y="171"/>
                  </a:cubicBezTo>
                  <a:cubicBezTo>
                    <a:pt x="65" y="171"/>
                    <a:pt x="75" y="149"/>
                    <a:pt x="75" y="128"/>
                  </a:cubicBezTo>
                  <a:lnTo>
                    <a:pt x="75" y="43"/>
                  </a:lnTo>
                  <a:cubicBezTo>
                    <a:pt x="75" y="22"/>
                    <a:pt x="65" y="1"/>
                    <a:pt x="43" y="1"/>
                  </a:cubicBezTo>
                  <a:close/>
                  <a:moveTo>
                    <a:pt x="43" y="415"/>
                  </a:moveTo>
                  <a:cubicBezTo>
                    <a:pt x="11" y="415"/>
                    <a:pt x="1" y="425"/>
                    <a:pt x="1" y="457"/>
                  </a:cubicBezTo>
                  <a:lnTo>
                    <a:pt x="1" y="531"/>
                  </a:lnTo>
                  <a:cubicBezTo>
                    <a:pt x="1" y="552"/>
                    <a:pt x="11" y="574"/>
                    <a:pt x="43" y="574"/>
                  </a:cubicBezTo>
                  <a:cubicBezTo>
                    <a:pt x="65" y="574"/>
                    <a:pt x="75" y="552"/>
                    <a:pt x="75" y="531"/>
                  </a:cubicBezTo>
                  <a:lnTo>
                    <a:pt x="75" y="457"/>
                  </a:lnTo>
                  <a:cubicBezTo>
                    <a:pt x="75" y="425"/>
                    <a:pt x="65" y="415"/>
                    <a:pt x="43" y="415"/>
                  </a:cubicBezTo>
                  <a:close/>
                  <a:moveTo>
                    <a:pt x="43" y="818"/>
                  </a:moveTo>
                  <a:cubicBezTo>
                    <a:pt x="11" y="818"/>
                    <a:pt x="1" y="839"/>
                    <a:pt x="1" y="860"/>
                  </a:cubicBezTo>
                  <a:lnTo>
                    <a:pt x="1" y="945"/>
                  </a:lnTo>
                  <a:cubicBezTo>
                    <a:pt x="1" y="966"/>
                    <a:pt x="11" y="988"/>
                    <a:pt x="43" y="988"/>
                  </a:cubicBezTo>
                  <a:cubicBezTo>
                    <a:pt x="65" y="988"/>
                    <a:pt x="75" y="966"/>
                    <a:pt x="75" y="945"/>
                  </a:cubicBezTo>
                  <a:lnTo>
                    <a:pt x="75" y="860"/>
                  </a:lnTo>
                  <a:cubicBezTo>
                    <a:pt x="75" y="839"/>
                    <a:pt x="65" y="818"/>
                    <a:pt x="43" y="818"/>
                  </a:cubicBezTo>
                  <a:close/>
                  <a:moveTo>
                    <a:pt x="43" y="1231"/>
                  </a:moveTo>
                  <a:cubicBezTo>
                    <a:pt x="11" y="1231"/>
                    <a:pt x="1" y="1242"/>
                    <a:pt x="1" y="1273"/>
                  </a:cubicBezTo>
                  <a:lnTo>
                    <a:pt x="1" y="1348"/>
                  </a:lnTo>
                  <a:cubicBezTo>
                    <a:pt x="1" y="1369"/>
                    <a:pt x="11" y="1391"/>
                    <a:pt x="43" y="1391"/>
                  </a:cubicBezTo>
                  <a:cubicBezTo>
                    <a:pt x="65" y="1391"/>
                    <a:pt x="75" y="1369"/>
                    <a:pt x="75" y="1348"/>
                  </a:cubicBezTo>
                  <a:lnTo>
                    <a:pt x="75" y="1273"/>
                  </a:lnTo>
                  <a:cubicBezTo>
                    <a:pt x="75" y="1242"/>
                    <a:pt x="65" y="1231"/>
                    <a:pt x="43" y="1231"/>
                  </a:cubicBezTo>
                  <a:close/>
                  <a:moveTo>
                    <a:pt x="43" y="1634"/>
                  </a:moveTo>
                  <a:cubicBezTo>
                    <a:pt x="11" y="1634"/>
                    <a:pt x="1" y="1655"/>
                    <a:pt x="1" y="1676"/>
                  </a:cubicBezTo>
                  <a:lnTo>
                    <a:pt x="1" y="1761"/>
                  </a:lnTo>
                  <a:cubicBezTo>
                    <a:pt x="1" y="1783"/>
                    <a:pt x="11" y="1804"/>
                    <a:pt x="43" y="1804"/>
                  </a:cubicBezTo>
                  <a:cubicBezTo>
                    <a:pt x="65" y="1804"/>
                    <a:pt x="75" y="1783"/>
                    <a:pt x="75" y="1761"/>
                  </a:cubicBezTo>
                  <a:lnTo>
                    <a:pt x="75" y="1676"/>
                  </a:lnTo>
                  <a:cubicBezTo>
                    <a:pt x="75" y="1655"/>
                    <a:pt x="65" y="1634"/>
                    <a:pt x="43" y="1634"/>
                  </a:cubicBezTo>
                  <a:close/>
                  <a:moveTo>
                    <a:pt x="43" y="2048"/>
                  </a:moveTo>
                  <a:cubicBezTo>
                    <a:pt x="11" y="2048"/>
                    <a:pt x="1" y="2058"/>
                    <a:pt x="1" y="2079"/>
                  </a:cubicBezTo>
                  <a:lnTo>
                    <a:pt x="1" y="2164"/>
                  </a:lnTo>
                  <a:cubicBezTo>
                    <a:pt x="1" y="2186"/>
                    <a:pt x="11" y="2207"/>
                    <a:pt x="43" y="2207"/>
                  </a:cubicBezTo>
                  <a:cubicBezTo>
                    <a:pt x="65" y="2207"/>
                    <a:pt x="75" y="2186"/>
                    <a:pt x="75" y="2164"/>
                  </a:cubicBezTo>
                  <a:lnTo>
                    <a:pt x="75" y="2079"/>
                  </a:lnTo>
                  <a:cubicBezTo>
                    <a:pt x="75" y="2058"/>
                    <a:pt x="65" y="2048"/>
                    <a:pt x="43" y="2048"/>
                  </a:cubicBezTo>
                  <a:close/>
                  <a:moveTo>
                    <a:pt x="43" y="2451"/>
                  </a:moveTo>
                  <a:cubicBezTo>
                    <a:pt x="11" y="2451"/>
                    <a:pt x="1" y="2472"/>
                    <a:pt x="1" y="2494"/>
                  </a:cubicBezTo>
                  <a:lnTo>
                    <a:pt x="1" y="2578"/>
                  </a:lnTo>
                  <a:cubicBezTo>
                    <a:pt x="1" y="2600"/>
                    <a:pt x="11" y="2610"/>
                    <a:pt x="43" y="2610"/>
                  </a:cubicBezTo>
                  <a:cubicBezTo>
                    <a:pt x="65" y="2610"/>
                    <a:pt x="75" y="2600"/>
                    <a:pt x="75" y="2578"/>
                  </a:cubicBezTo>
                  <a:lnTo>
                    <a:pt x="75" y="2494"/>
                  </a:lnTo>
                  <a:cubicBezTo>
                    <a:pt x="75" y="2472"/>
                    <a:pt x="65" y="2451"/>
                    <a:pt x="43" y="2451"/>
                  </a:cubicBezTo>
                  <a:close/>
                  <a:moveTo>
                    <a:pt x="43" y="2864"/>
                  </a:moveTo>
                  <a:cubicBezTo>
                    <a:pt x="11" y="2864"/>
                    <a:pt x="1" y="2875"/>
                    <a:pt x="1" y="2897"/>
                  </a:cubicBezTo>
                  <a:lnTo>
                    <a:pt x="1" y="2981"/>
                  </a:lnTo>
                  <a:cubicBezTo>
                    <a:pt x="1" y="3003"/>
                    <a:pt x="11" y="3024"/>
                    <a:pt x="43" y="3024"/>
                  </a:cubicBezTo>
                  <a:cubicBezTo>
                    <a:pt x="65" y="3024"/>
                    <a:pt x="75" y="3003"/>
                    <a:pt x="75" y="2981"/>
                  </a:cubicBezTo>
                  <a:lnTo>
                    <a:pt x="75" y="2897"/>
                  </a:lnTo>
                  <a:cubicBezTo>
                    <a:pt x="75" y="2875"/>
                    <a:pt x="65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11" y="3267"/>
                    <a:pt x="1" y="3288"/>
                    <a:pt x="1" y="3310"/>
                  </a:cubicBezTo>
                  <a:lnTo>
                    <a:pt x="1" y="3395"/>
                  </a:lnTo>
                  <a:cubicBezTo>
                    <a:pt x="1" y="3416"/>
                    <a:pt x="11" y="3427"/>
                    <a:pt x="43" y="3427"/>
                  </a:cubicBezTo>
                  <a:cubicBezTo>
                    <a:pt x="65" y="3427"/>
                    <a:pt x="75" y="3416"/>
                    <a:pt x="75" y="3395"/>
                  </a:cubicBezTo>
                  <a:lnTo>
                    <a:pt x="75" y="3310"/>
                  </a:lnTo>
                  <a:cubicBezTo>
                    <a:pt x="75" y="3288"/>
                    <a:pt x="65" y="3267"/>
                    <a:pt x="43" y="3267"/>
                  </a:cubicBezTo>
                  <a:close/>
                  <a:moveTo>
                    <a:pt x="43" y="3670"/>
                  </a:moveTo>
                  <a:cubicBezTo>
                    <a:pt x="11" y="3670"/>
                    <a:pt x="1" y="3691"/>
                    <a:pt x="1" y="3713"/>
                  </a:cubicBezTo>
                  <a:lnTo>
                    <a:pt x="1" y="3798"/>
                  </a:lnTo>
                  <a:cubicBezTo>
                    <a:pt x="1" y="3819"/>
                    <a:pt x="11" y="3840"/>
                    <a:pt x="43" y="3840"/>
                  </a:cubicBezTo>
                  <a:cubicBezTo>
                    <a:pt x="65" y="3840"/>
                    <a:pt x="75" y="3819"/>
                    <a:pt x="75" y="3798"/>
                  </a:cubicBezTo>
                  <a:lnTo>
                    <a:pt x="75" y="3713"/>
                  </a:lnTo>
                  <a:cubicBezTo>
                    <a:pt x="75" y="3691"/>
                    <a:pt x="65" y="3670"/>
                    <a:pt x="43" y="3670"/>
                  </a:cubicBezTo>
                  <a:close/>
                  <a:moveTo>
                    <a:pt x="43" y="4084"/>
                  </a:moveTo>
                  <a:cubicBezTo>
                    <a:pt x="11" y="4084"/>
                    <a:pt x="1" y="4106"/>
                    <a:pt x="1" y="4127"/>
                  </a:cubicBezTo>
                  <a:lnTo>
                    <a:pt x="1" y="4201"/>
                  </a:lnTo>
                  <a:cubicBezTo>
                    <a:pt x="1" y="4233"/>
                    <a:pt x="11" y="4243"/>
                    <a:pt x="43" y="4243"/>
                  </a:cubicBezTo>
                  <a:cubicBezTo>
                    <a:pt x="65" y="4243"/>
                    <a:pt x="75" y="4233"/>
                    <a:pt x="75" y="4201"/>
                  </a:cubicBezTo>
                  <a:lnTo>
                    <a:pt x="75" y="4127"/>
                  </a:lnTo>
                  <a:cubicBezTo>
                    <a:pt x="75" y="4106"/>
                    <a:pt x="65" y="4084"/>
                    <a:pt x="43" y="4084"/>
                  </a:cubicBezTo>
                  <a:close/>
                  <a:moveTo>
                    <a:pt x="43" y="4487"/>
                  </a:moveTo>
                  <a:cubicBezTo>
                    <a:pt x="11" y="4487"/>
                    <a:pt x="1" y="4509"/>
                    <a:pt x="1" y="4530"/>
                  </a:cubicBezTo>
                  <a:lnTo>
                    <a:pt x="1" y="4615"/>
                  </a:lnTo>
                  <a:cubicBezTo>
                    <a:pt x="1" y="4636"/>
                    <a:pt x="11" y="4657"/>
                    <a:pt x="43" y="4657"/>
                  </a:cubicBezTo>
                  <a:cubicBezTo>
                    <a:pt x="65" y="4657"/>
                    <a:pt x="75" y="4636"/>
                    <a:pt x="75" y="4615"/>
                  </a:cubicBezTo>
                  <a:lnTo>
                    <a:pt x="75" y="4530"/>
                  </a:lnTo>
                  <a:cubicBezTo>
                    <a:pt x="75" y="4509"/>
                    <a:pt x="65" y="4487"/>
                    <a:pt x="43" y="4487"/>
                  </a:cubicBezTo>
                  <a:close/>
                  <a:moveTo>
                    <a:pt x="43" y="4900"/>
                  </a:moveTo>
                  <a:cubicBezTo>
                    <a:pt x="11" y="4900"/>
                    <a:pt x="1" y="4922"/>
                    <a:pt x="1" y="4943"/>
                  </a:cubicBezTo>
                  <a:lnTo>
                    <a:pt x="1" y="5018"/>
                  </a:lnTo>
                  <a:cubicBezTo>
                    <a:pt x="1" y="5049"/>
                    <a:pt x="11" y="5060"/>
                    <a:pt x="43" y="5060"/>
                  </a:cubicBezTo>
                  <a:cubicBezTo>
                    <a:pt x="65" y="5060"/>
                    <a:pt x="75" y="5049"/>
                    <a:pt x="75" y="5018"/>
                  </a:cubicBezTo>
                  <a:lnTo>
                    <a:pt x="75" y="4943"/>
                  </a:lnTo>
                  <a:cubicBezTo>
                    <a:pt x="75" y="4922"/>
                    <a:pt x="65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11" y="5303"/>
                    <a:pt x="1" y="5325"/>
                    <a:pt x="1" y="5346"/>
                  </a:cubicBezTo>
                  <a:lnTo>
                    <a:pt x="1" y="5431"/>
                  </a:lnTo>
                  <a:cubicBezTo>
                    <a:pt x="1" y="5452"/>
                    <a:pt x="11" y="5473"/>
                    <a:pt x="43" y="5473"/>
                  </a:cubicBezTo>
                  <a:cubicBezTo>
                    <a:pt x="65" y="5473"/>
                    <a:pt x="75" y="5452"/>
                    <a:pt x="75" y="5431"/>
                  </a:cubicBezTo>
                  <a:lnTo>
                    <a:pt x="75" y="5346"/>
                  </a:lnTo>
                  <a:cubicBezTo>
                    <a:pt x="75" y="5325"/>
                    <a:pt x="65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11" y="5717"/>
                    <a:pt x="1" y="5739"/>
                    <a:pt x="1" y="5760"/>
                  </a:cubicBezTo>
                  <a:lnTo>
                    <a:pt x="1" y="5834"/>
                  </a:lnTo>
                  <a:cubicBezTo>
                    <a:pt x="1" y="5855"/>
                    <a:pt x="11" y="5876"/>
                    <a:pt x="43" y="5876"/>
                  </a:cubicBezTo>
                  <a:cubicBezTo>
                    <a:pt x="65" y="5876"/>
                    <a:pt x="75" y="5855"/>
                    <a:pt x="75" y="5834"/>
                  </a:cubicBezTo>
                  <a:lnTo>
                    <a:pt x="75" y="5760"/>
                  </a:lnTo>
                  <a:cubicBezTo>
                    <a:pt x="75" y="5739"/>
                    <a:pt x="65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11" y="6120"/>
                    <a:pt x="1" y="6142"/>
                    <a:pt x="1" y="6163"/>
                  </a:cubicBezTo>
                  <a:lnTo>
                    <a:pt x="1" y="6248"/>
                  </a:lnTo>
                  <a:cubicBezTo>
                    <a:pt x="1" y="6269"/>
                    <a:pt x="11" y="6290"/>
                    <a:pt x="43" y="6290"/>
                  </a:cubicBezTo>
                  <a:cubicBezTo>
                    <a:pt x="65" y="6290"/>
                    <a:pt x="75" y="6269"/>
                    <a:pt x="75" y="6248"/>
                  </a:cubicBezTo>
                  <a:lnTo>
                    <a:pt x="75" y="6163"/>
                  </a:lnTo>
                  <a:cubicBezTo>
                    <a:pt x="75" y="6142"/>
                    <a:pt x="65" y="6120"/>
                    <a:pt x="43" y="6120"/>
                  </a:cubicBezTo>
                  <a:close/>
                  <a:moveTo>
                    <a:pt x="43" y="6534"/>
                  </a:moveTo>
                  <a:cubicBezTo>
                    <a:pt x="11" y="6534"/>
                    <a:pt x="1" y="6545"/>
                    <a:pt x="1" y="6576"/>
                  </a:cubicBezTo>
                  <a:lnTo>
                    <a:pt x="1" y="6651"/>
                  </a:lnTo>
                  <a:cubicBezTo>
                    <a:pt x="1" y="6672"/>
                    <a:pt x="11" y="6693"/>
                    <a:pt x="43" y="6693"/>
                  </a:cubicBezTo>
                  <a:cubicBezTo>
                    <a:pt x="65" y="6693"/>
                    <a:pt x="75" y="6672"/>
                    <a:pt x="75" y="6651"/>
                  </a:cubicBezTo>
                  <a:lnTo>
                    <a:pt x="75" y="6576"/>
                  </a:lnTo>
                  <a:cubicBezTo>
                    <a:pt x="75" y="6545"/>
                    <a:pt x="65" y="6534"/>
                    <a:pt x="43" y="6534"/>
                  </a:cubicBezTo>
                  <a:close/>
                  <a:moveTo>
                    <a:pt x="43" y="6937"/>
                  </a:moveTo>
                  <a:cubicBezTo>
                    <a:pt x="11" y="6937"/>
                    <a:pt x="1" y="6958"/>
                    <a:pt x="1" y="6979"/>
                  </a:cubicBezTo>
                  <a:lnTo>
                    <a:pt x="1" y="7064"/>
                  </a:lnTo>
                  <a:cubicBezTo>
                    <a:pt x="1" y="7085"/>
                    <a:pt x="11" y="7106"/>
                    <a:pt x="43" y="7106"/>
                  </a:cubicBezTo>
                  <a:cubicBezTo>
                    <a:pt x="65" y="7106"/>
                    <a:pt x="75" y="7085"/>
                    <a:pt x="75" y="7064"/>
                  </a:cubicBezTo>
                  <a:lnTo>
                    <a:pt x="75" y="6979"/>
                  </a:lnTo>
                  <a:cubicBezTo>
                    <a:pt x="75" y="6958"/>
                    <a:pt x="65" y="6937"/>
                    <a:pt x="43" y="6937"/>
                  </a:cubicBezTo>
                  <a:close/>
                  <a:moveTo>
                    <a:pt x="43" y="7351"/>
                  </a:moveTo>
                  <a:cubicBezTo>
                    <a:pt x="11" y="7351"/>
                    <a:pt x="1" y="7361"/>
                    <a:pt x="1" y="7382"/>
                  </a:cubicBezTo>
                  <a:lnTo>
                    <a:pt x="1" y="7467"/>
                  </a:lnTo>
                  <a:cubicBezTo>
                    <a:pt x="1" y="7488"/>
                    <a:pt x="11" y="7509"/>
                    <a:pt x="43" y="7509"/>
                  </a:cubicBezTo>
                  <a:cubicBezTo>
                    <a:pt x="65" y="7509"/>
                    <a:pt x="75" y="7488"/>
                    <a:pt x="75" y="7467"/>
                  </a:cubicBezTo>
                  <a:lnTo>
                    <a:pt x="75" y="7382"/>
                  </a:lnTo>
                  <a:cubicBezTo>
                    <a:pt x="75" y="7361"/>
                    <a:pt x="65" y="7351"/>
                    <a:pt x="43" y="7351"/>
                  </a:cubicBezTo>
                  <a:close/>
                  <a:moveTo>
                    <a:pt x="43" y="7754"/>
                  </a:moveTo>
                  <a:cubicBezTo>
                    <a:pt x="11" y="7754"/>
                    <a:pt x="1" y="7775"/>
                    <a:pt x="1" y="7796"/>
                  </a:cubicBezTo>
                  <a:lnTo>
                    <a:pt x="1" y="7881"/>
                  </a:lnTo>
                  <a:cubicBezTo>
                    <a:pt x="1" y="7902"/>
                    <a:pt x="11" y="7912"/>
                    <a:pt x="43" y="7912"/>
                  </a:cubicBezTo>
                  <a:cubicBezTo>
                    <a:pt x="65" y="7912"/>
                    <a:pt x="75" y="7902"/>
                    <a:pt x="75" y="7881"/>
                  </a:cubicBezTo>
                  <a:lnTo>
                    <a:pt x="75" y="7796"/>
                  </a:lnTo>
                  <a:cubicBezTo>
                    <a:pt x="75" y="7775"/>
                    <a:pt x="65" y="7754"/>
                    <a:pt x="43" y="7754"/>
                  </a:cubicBezTo>
                  <a:close/>
                  <a:moveTo>
                    <a:pt x="43" y="8167"/>
                  </a:moveTo>
                  <a:cubicBezTo>
                    <a:pt x="11" y="8167"/>
                    <a:pt x="1" y="8178"/>
                    <a:pt x="1" y="8199"/>
                  </a:cubicBezTo>
                  <a:lnTo>
                    <a:pt x="1" y="8284"/>
                  </a:lnTo>
                  <a:cubicBezTo>
                    <a:pt x="1" y="8305"/>
                    <a:pt x="11" y="8326"/>
                    <a:pt x="43" y="8326"/>
                  </a:cubicBezTo>
                  <a:cubicBezTo>
                    <a:pt x="65" y="8326"/>
                    <a:pt x="75" y="8305"/>
                    <a:pt x="75" y="8284"/>
                  </a:cubicBezTo>
                  <a:lnTo>
                    <a:pt x="75" y="8199"/>
                  </a:lnTo>
                  <a:cubicBezTo>
                    <a:pt x="75" y="8178"/>
                    <a:pt x="65" y="8167"/>
                    <a:pt x="43" y="8167"/>
                  </a:cubicBezTo>
                  <a:close/>
                  <a:moveTo>
                    <a:pt x="43" y="8570"/>
                  </a:moveTo>
                  <a:cubicBezTo>
                    <a:pt x="11" y="8570"/>
                    <a:pt x="1" y="8591"/>
                    <a:pt x="1" y="8612"/>
                  </a:cubicBezTo>
                  <a:lnTo>
                    <a:pt x="1" y="8697"/>
                  </a:lnTo>
                  <a:cubicBezTo>
                    <a:pt x="1" y="8718"/>
                    <a:pt x="11" y="8729"/>
                    <a:pt x="43" y="8729"/>
                  </a:cubicBezTo>
                  <a:cubicBezTo>
                    <a:pt x="65" y="8729"/>
                    <a:pt x="75" y="8718"/>
                    <a:pt x="75" y="8697"/>
                  </a:cubicBezTo>
                  <a:lnTo>
                    <a:pt x="75" y="8612"/>
                  </a:lnTo>
                  <a:cubicBezTo>
                    <a:pt x="75" y="8591"/>
                    <a:pt x="65" y="8570"/>
                    <a:pt x="43" y="85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16"/>
            <p:cNvSpPr/>
            <p:nvPr/>
          </p:nvSpPr>
          <p:spPr>
            <a:xfrm>
              <a:off x="3763725" y="981000"/>
              <a:ext cx="2150" cy="218250"/>
            </a:xfrm>
            <a:custGeom>
              <a:rect b="b" l="l" r="r" t="t"/>
              <a:pathLst>
                <a:path extrusionOk="0" h="8730" w="8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22" y="171"/>
                    <a:pt x="43" y="171"/>
                  </a:cubicBezTo>
                  <a:cubicBezTo>
                    <a:pt x="64" y="171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  <a:moveTo>
                    <a:pt x="43" y="415"/>
                  </a:moveTo>
                  <a:cubicBezTo>
                    <a:pt x="22" y="415"/>
                    <a:pt x="1" y="425"/>
                    <a:pt x="1" y="457"/>
                  </a:cubicBezTo>
                  <a:lnTo>
                    <a:pt x="1" y="531"/>
                  </a:lnTo>
                  <a:cubicBezTo>
                    <a:pt x="1" y="552"/>
                    <a:pt x="22" y="574"/>
                    <a:pt x="43" y="574"/>
                  </a:cubicBezTo>
                  <a:cubicBezTo>
                    <a:pt x="64" y="574"/>
                    <a:pt x="85" y="552"/>
                    <a:pt x="85" y="531"/>
                  </a:cubicBezTo>
                  <a:lnTo>
                    <a:pt x="85" y="457"/>
                  </a:lnTo>
                  <a:cubicBezTo>
                    <a:pt x="85" y="425"/>
                    <a:pt x="64" y="415"/>
                    <a:pt x="43" y="415"/>
                  </a:cubicBezTo>
                  <a:close/>
                  <a:moveTo>
                    <a:pt x="43" y="818"/>
                  </a:moveTo>
                  <a:cubicBezTo>
                    <a:pt x="22" y="818"/>
                    <a:pt x="1" y="839"/>
                    <a:pt x="1" y="860"/>
                  </a:cubicBezTo>
                  <a:lnTo>
                    <a:pt x="1" y="945"/>
                  </a:lnTo>
                  <a:cubicBezTo>
                    <a:pt x="1" y="966"/>
                    <a:pt x="22" y="988"/>
                    <a:pt x="43" y="988"/>
                  </a:cubicBezTo>
                  <a:cubicBezTo>
                    <a:pt x="64" y="988"/>
                    <a:pt x="85" y="966"/>
                    <a:pt x="85" y="945"/>
                  </a:cubicBezTo>
                  <a:lnTo>
                    <a:pt x="85" y="860"/>
                  </a:lnTo>
                  <a:cubicBezTo>
                    <a:pt x="85" y="839"/>
                    <a:pt x="64" y="818"/>
                    <a:pt x="43" y="818"/>
                  </a:cubicBezTo>
                  <a:close/>
                  <a:moveTo>
                    <a:pt x="43" y="1231"/>
                  </a:moveTo>
                  <a:cubicBezTo>
                    <a:pt x="22" y="1231"/>
                    <a:pt x="1" y="1242"/>
                    <a:pt x="1" y="1273"/>
                  </a:cubicBezTo>
                  <a:lnTo>
                    <a:pt x="1" y="1348"/>
                  </a:lnTo>
                  <a:cubicBezTo>
                    <a:pt x="1" y="1369"/>
                    <a:pt x="22" y="1391"/>
                    <a:pt x="43" y="1391"/>
                  </a:cubicBezTo>
                  <a:cubicBezTo>
                    <a:pt x="64" y="1391"/>
                    <a:pt x="85" y="1369"/>
                    <a:pt x="85" y="1348"/>
                  </a:cubicBezTo>
                  <a:lnTo>
                    <a:pt x="85" y="1273"/>
                  </a:lnTo>
                  <a:cubicBezTo>
                    <a:pt x="85" y="1242"/>
                    <a:pt x="64" y="1231"/>
                    <a:pt x="43" y="1231"/>
                  </a:cubicBezTo>
                  <a:close/>
                  <a:moveTo>
                    <a:pt x="43" y="1634"/>
                  </a:moveTo>
                  <a:cubicBezTo>
                    <a:pt x="22" y="1634"/>
                    <a:pt x="1" y="1655"/>
                    <a:pt x="1" y="1676"/>
                  </a:cubicBezTo>
                  <a:lnTo>
                    <a:pt x="1" y="1761"/>
                  </a:lnTo>
                  <a:cubicBezTo>
                    <a:pt x="1" y="1783"/>
                    <a:pt x="22" y="1804"/>
                    <a:pt x="43" y="1804"/>
                  </a:cubicBezTo>
                  <a:cubicBezTo>
                    <a:pt x="64" y="1804"/>
                    <a:pt x="85" y="1783"/>
                    <a:pt x="85" y="1761"/>
                  </a:cubicBezTo>
                  <a:lnTo>
                    <a:pt x="85" y="1676"/>
                  </a:lnTo>
                  <a:cubicBezTo>
                    <a:pt x="85" y="1655"/>
                    <a:pt x="64" y="1634"/>
                    <a:pt x="43" y="1634"/>
                  </a:cubicBezTo>
                  <a:close/>
                  <a:moveTo>
                    <a:pt x="43" y="2048"/>
                  </a:moveTo>
                  <a:cubicBezTo>
                    <a:pt x="22" y="2048"/>
                    <a:pt x="1" y="2058"/>
                    <a:pt x="1" y="2079"/>
                  </a:cubicBezTo>
                  <a:lnTo>
                    <a:pt x="1" y="2164"/>
                  </a:lnTo>
                  <a:cubicBezTo>
                    <a:pt x="1" y="2186"/>
                    <a:pt x="22" y="2207"/>
                    <a:pt x="43" y="2207"/>
                  </a:cubicBezTo>
                  <a:cubicBezTo>
                    <a:pt x="64" y="2207"/>
                    <a:pt x="85" y="2186"/>
                    <a:pt x="85" y="2164"/>
                  </a:cubicBezTo>
                  <a:lnTo>
                    <a:pt x="85" y="2079"/>
                  </a:lnTo>
                  <a:cubicBezTo>
                    <a:pt x="85" y="2058"/>
                    <a:pt x="64" y="2048"/>
                    <a:pt x="43" y="2048"/>
                  </a:cubicBezTo>
                  <a:close/>
                  <a:moveTo>
                    <a:pt x="43" y="2451"/>
                  </a:moveTo>
                  <a:cubicBezTo>
                    <a:pt x="22" y="2451"/>
                    <a:pt x="1" y="2472"/>
                    <a:pt x="1" y="2494"/>
                  </a:cubicBezTo>
                  <a:lnTo>
                    <a:pt x="1" y="2578"/>
                  </a:lnTo>
                  <a:cubicBezTo>
                    <a:pt x="1" y="2600"/>
                    <a:pt x="22" y="2610"/>
                    <a:pt x="43" y="2610"/>
                  </a:cubicBezTo>
                  <a:cubicBezTo>
                    <a:pt x="64" y="2610"/>
                    <a:pt x="85" y="2600"/>
                    <a:pt x="85" y="2578"/>
                  </a:cubicBezTo>
                  <a:lnTo>
                    <a:pt x="85" y="2494"/>
                  </a:lnTo>
                  <a:cubicBezTo>
                    <a:pt x="85" y="2472"/>
                    <a:pt x="64" y="2451"/>
                    <a:pt x="43" y="2451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75"/>
                    <a:pt x="1" y="2897"/>
                  </a:cubicBezTo>
                  <a:lnTo>
                    <a:pt x="1" y="2981"/>
                  </a:lnTo>
                  <a:cubicBezTo>
                    <a:pt x="1" y="3003"/>
                    <a:pt x="22" y="3024"/>
                    <a:pt x="43" y="3024"/>
                  </a:cubicBezTo>
                  <a:cubicBezTo>
                    <a:pt x="64" y="3024"/>
                    <a:pt x="85" y="3003"/>
                    <a:pt x="85" y="2981"/>
                  </a:cubicBezTo>
                  <a:lnTo>
                    <a:pt x="85" y="2897"/>
                  </a:lnTo>
                  <a:cubicBezTo>
                    <a:pt x="85" y="2875"/>
                    <a:pt x="64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22" y="3267"/>
                    <a:pt x="1" y="3288"/>
                    <a:pt x="1" y="3310"/>
                  </a:cubicBezTo>
                  <a:lnTo>
                    <a:pt x="1" y="3395"/>
                  </a:lnTo>
                  <a:cubicBezTo>
                    <a:pt x="1" y="3416"/>
                    <a:pt x="22" y="3427"/>
                    <a:pt x="43" y="3427"/>
                  </a:cubicBezTo>
                  <a:cubicBezTo>
                    <a:pt x="64" y="3427"/>
                    <a:pt x="85" y="3416"/>
                    <a:pt x="85" y="3395"/>
                  </a:cubicBezTo>
                  <a:lnTo>
                    <a:pt x="85" y="3310"/>
                  </a:lnTo>
                  <a:cubicBezTo>
                    <a:pt x="85" y="3288"/>
                    <a:pt x="64" y="3267"/>
                    <a:pt x="43" y="3267"/>
                  </a:cubicBezTo>
                  <a:close/>
                  <a:moveTo>
                    <a:pt x="43" y="3670"/>
                  </a:moveTo>
                  <a:cubicBezTo>
                    <a:pt x="22" y="3670"/>
                    <a:pt x="1" y="3691"/>
                    <a:pt x="1" y="3713"/>
                  </a:cubicBezTo>
                  <a:lnTo>
                    <a:pt x="1" y="3798"/>
                  </a:lnTo>
                  <a:cubicBezTo>
                    <a:pt x="1" y="3819"/>
                    <a:pt x="22" y="3840"/>
                    <a:pt x="43" y="3840"/>
                  </a:cubicBezTo>
                  <a:cubicBezTo>
                    <a:pt x="64" y="3840"/>
                    <a:pt x="85" y="3819"/>
                    <a:pt x="85" y="3798"/>
                  </a:cubicBezTo>
                  <a:lnTo>
                    <a:pt x="85" y="3713"/>
                  </a:lnTo>
                  <a:cubicBezTo>
                    <a:pt x="85" y="3691"/>
                    <a:pt x="64" y="3670"/>
                    <a:pt x="43" y="3670"/>
                  </a:cubicBezTo>
                  <a:close/>
                  <a:moveTo>
                    <a:pt x="43" y="4084"/>
                  </a:moveTo>
                  <a:cubicBezTo>
                    <a:pt x="22" y="4084"/>
                    <a:pt x="1" y="4106"/>
                    <a:pt x="1" y="4127"/>
                  </a:cubicBezTo>
                  <a:lnTo>
                    <a:pt x="1" y="4201"/>
                  </a:lnTo>
                  <a:cubicBezTo>
                    <a:pt x="1" y="4233"/>
                    <a:pt x="22" y="4243"/>
                    <a:pt x="43" y="4243"/>
                  </a:cubicBezTo>
                  <a:cubicBezTo>
                    <a:pt x="64" y="4243"/>
                    <a:pt x="85" y="4233"/>
                    <a:pt x="85" y="4201"/>
                  </a:cubicBezTo>
                  <a:lnTo>
                    <a:pt x="85" y="4127"/>
                  </a:lnTo>
                  <a:cubicBezTo>
                    <a:pt x="85" y="4106"/>
                    <a:pt x="64" y="4084"/>
                    <a:pt x="43" y="4084"/>
                  </a:cubicBezTo>
                  <a:close/>
                  <a:moveTo>
                    <a:pt x="43" y="4487"/>
                  </a:moveTo>
                  <a:cubicBezTo>
                    <a:pt x="22" y="4487"/>
                    <a:pt x="1" y="4509"/>
                    <a:pt x="1" y="4530"/>
                  </a:cubicBezTo>
                  <a:lnTo>
                    <a:pt x="1" y="4615"/>
                  </a:lnTo>
                  <a:cubicBezTo>
                    <a:pt x="1" y="4636"/>
                    <a:pt x="22" y="4657"/>
                    <a:pt x="43" y="4657"/>
                  </a:cubicBezTo>
                  <a:cubicBezTo>
                    <a:pt x="64" y="4657"/>
                    <a:pt x="85" y="4636"/>
                    <a:pt x="85" y="4615"/>
                  </a:cubicBezTo>
                  <a:lnTo>
                    <a:pt x="85" y="4530"/>
                  </a:lnTo>
                  <a:cubicBezTo>
                    <a:pt x="85" y="4509"/>
                    <a:pt x="64" y="4487"/>
                    <a:pt x="43" y="4487"/>
                  </a:cubicBezTo>
                  <a:close/>
                  <a:moveTo>
                    <a:pt x="43" y="4900"/>
                  </a:moveTo>
                  <a:cubicBezTo>
                    <a:pt x="22" y="4900"/>
                    <a:pt x="1" y="4922"/>
                    <a:pt x="1" y="4943"/>
                  </a:cubicBezTo>
                  <a:lnTo>
                    <a:pt x="1" y="5018"/>
                  </a:lnTo>
                  <a:cubicBezTo>
                    <a:pt x="1" y="5049"/>
                    <a:pt x="22" y="5060"/>
                    <a:pt x="43" y="5060"/>
                  </a:cubicBezTo>
                  <a:cubicBezTo>
                    <a:pt x="64" y="5060"/>
                    <a:pt x="85" y="5049"/>
                    <a:pt x="85" y="5018"/>
                  </a:cubicBezTo>
                  <a:lnTo>
                    <a:pt x="85" y="4943"/>
                  </a:lnTo>
                  <a:cubicBezTo>
                    <a:pt x="85" y="4922"/>
                    <a:pt x="64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22" y="5303"/>
                    <a:pt x="1" y="5325"/>
                    <a:pt x="1" y="5346"/>
                  </a:cubicBezTo>
                  <a:lnTo>
                    <a:pt x="1" y="5431"/>
                  </a:lnTo>
                  <a:cubicBezTo>
                    <a:pt x="1" y="5452"/>
                    <a:pt x="22" y="5473"/>
                    <a:pt x="43" y="5473"/>
                  </a:cubicBezTo>
                  <a:cubicBezTo>
                    <a:pt x="64" y="5473"/>
                    <a:pt x="85" y="5452"/>
                    <a:pt x="85" y="5431"/>
                  </a:cubicBezTo>
                  <a:lnTo>
                    <a:pt x="85" y="5346"/>
                  </a:lnTo>
                  <a:cubicBezTo>
                    <a:pt x="85" y="5325"/>
                    <a:pt x="64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22" y="5717"/>
                    <a:pt x="1" y="5739"/>
                    <a:pt x="1" y="5760"/>
                  </a:cubicBezTo>
                  <a:lnTo>
                    <a:pt x="1" y="5834"/>
                  </a:lnTo>
                  <a:cubicBezTo>
                    <a:pt x="1" y="5855"/>
                    <a:pt x="22" y="5876"/>
                    <a:pt x="43" y="5876"/>
                  </a:cubicBezTo>
                  <a:cubicBezTo>
                    <a:pt x="64" y="5876"/>
                    <a:pt x="85" y="5855"/>
                    <a:pt x="85" y="5834"/>
                  </a:cubicBezTo>
                  <a:lnTo>
                    <a:pt x="85" y="5760"/>
                  </a:lnTo>
                  <a:cubicBezTo>
                    <a:pt x="85" y="5739"/>
                    <a:pt x="64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22" y="6120"/>
                    <a:pt x="1" y="6142"/>
                    <a:pt x="1" y="6163"/>
                  </a:cubicBezTo>
                  <a:lnTo>
                    <a:pt x="1" y="6248"/>
                  </a:lnTo>
                  <a:cubicBezTo>
                    <a:pt x="1" y="6269"/>
                    <a:pt x="22" y="6290"/>
                    <a:pt x="43" y="6290"/>
                  </a:cubicBezTo>
                  <a:cubicBezTo>
                    <a:pt x="64" y="6290"/>
                    <a:pt x="85" y="6269"/>
                    <a:pt x="85" y="6248"/>
                  </a:cubicBezTo>
                  <a:lnTo>
                    <a:pt x="85" y="6163"/>
                  </a:lnTo>
                  <a:cubicBezTo>
                    <a:pt x="85" y="6142"/>
                    <a:pt x="64" y="6120"/>
                    <a:pt x="43" y="6120"/>
                  </a:cubicBezTo>
                  <a:close/>
                  <a:moveTo>
                    <a:pt x="43" y="6534"/>
                  </a:moveTo>
                  <a:cubicBezTo>
                    <a:pt x="22" y="6534"/>
                    <a:pt x="1" y="6545"/>
                    <a:pt x="1" y="6576"/>
                  </a:cubicBezTo>
                  <a:lnTo>
                    <a:pt x="1" y="6651"/>
                  </a:lnTo>
                  <a:cubicBezTo>
                    <a:pt x="1" y="6672"/>
                    <a:pt x="22" y="6693"/>
                    <a:pt x="43" y="6693"/>
                  </a:cubicBezTo>
                  <a:cubicBezTo>
                    <a:pt x="64" y="6693"/>
                    <a:pt x="85" y="6672"/>
                    <a:pt x="85" y="6651"/>
                  </a:cubicBezTo>
                  <a:lnTo>
                    <a:pt x="85" y="6576"/>
                  </a:lnTo>
                  <a:cubicBezTo>
                    <a:pt x="85" y="6545"/>
                    <a:pt x="64" y="6534"/>
                    <a:pt x="43" y="6534"/>
                  </a:cubicBezTo>
                  <a:close/>
                  <a:moveTo>
                    <a:pt x="43" y="6937"/>
                  </a:moveTo>
                  <a:cubicBezTo>
                    <a:pt x="22" y="6937"/>
                    <a:pt x="1" y="6958"/>
                    <a:pt x="1" y="6979"/>
                  </a:cubicBezTo>
                  <a:lnTo>
                    <a:pt x="1" y="7064"/>
                  </a:lnTo>
                  <a:cubicBezTo>
                    <a:pt x="1" y="7085"/>
                    <a:pt x="22" y="7106"/>
                    <a:pt x="43" y="7106"/>
                  </a:cubicBezTo>
                  <a:cubicBezTo>
                    <a:pt x="64" y="7106"/>
                    <a:pt x="85" y="7085"/>
                    <a:pt x="85" y="7064"/>
                  </a:cubicBezTo>
                  <a:lnTo>
                    <a:pt x="85" y="6979"/>
                  </a:lnTo>
                  <a:cubicBezTo>
                    <a:pt x="85" y="6958"/>
                    <a:pt x="64" y="6937"/>
                    <a:pt x="43" y="6937"/>
                  </a:cubicBezTo>
                  <a:close/>
                  <a:moveTo>
                    <a:pt x="43" y="7351"/>
                  </a:moveTo>
                  <a:cubicBezTo>
                    <a:pt x="22" y="7351"/>
                    <a:pt x="1" y="7361"/>
                    <a:pt x="1" y="7382"/>
                  </a:cubicBezTo>
                  <a:lnTo>
                    <a:pt x="1" y="7467"/>
                  </a:lnTo>
                  <a:cubicBezTo>
                    <a:pt x="1" y="7488"/>
                    <a:pt x="22" y="7509"/>
                    <a:pt x="43" y="7509"/>
                  </a:cubicBezTo>
                  <a:cubicBezTo>
                    <a:pt x="64" y="7509"/>
                    <a:pt x="85" y="7488"/>
                    <a:pt x="85" y="7467"/>
                  </a:cubicBezTo>
                  <a:lnTo>
                    <a:pt x="85" y="7382"/>
                  </a:lnTo>
                  <a:cubicBezTo>
                    <a:pt x="85" y="7361"/>
                    <a:pt x="64" y="7351"/>
                    <a:pt x="43" y="7351"/>
                  </a:cubicBezTo>
                  <a:close/>
                  <a:moveTo>
                    <a:pt x="43" y="7754"/>
                  </a:moveTo>
                  <a:cubicBezTo>
                    <a:pt x="22" y="7754"/>
                    <a:pt x="1" y="7775"/>
                    <a:pt x="1" y="7796"/>
                  </a:cubicBezTo>
                  <a:lnTo>
                    <a:pt x="1" y="7881"/>
                  </a:lnTo>
                  <a:cubicBezTo>
                    <a:pt x="1" y="7902"/>
                    <a:pt x="22" y="7912"/>
                    <a:pt x="43" y="7912"/>
                  </a:cubicBezTo>
                  <a:cubicBezTo>
                    <a:pt x="64" y="7912"/>
                    <a:pt x="85" y="7902"/>
                    <a:pt x="85" y="7881"/>
                  </a:cubicBezTo>
                  <a:lnTo>
                    <a:pt x="85" y="7796"/>
                  </a:lnTo>
                  <a:cubicBezTo>
                    <a:pt x="85" y="7775"/>
                    <a:pt x="64" y="7754"/>
                    <a:pt x="43" y="7754"/>
                  </a:cubicBezTo>
                  <a:close/>
                  <a:moveTo>
                    <a:pt x="43" y="8167"/>
                  </a:moveTo>
                  <a:cubicBezTo>
                    <a:pt x="22" y="8167"/>
                    <a:pt x="1" y="8178"/>
                    <a:pt x="1" y="8199"/>
                  </a:cubicBezTo>
                  <a:lnTo>
                    <a:pt x="1" y="8284"/>
                  </a:lnTo>
                  <a:cubicBezTo>
                    <a:pt x="1" y="8305"/>
                    <a:pt x="22" y="8326"/>
                    <a:pt x="43" y="8326"/>
                  </a:cubicBezTo>
                  <a:cubicBezTo>
                    <a:pt x="64" y="8326"/>
                    <a:pt x="85" y="8305"/>
                    <a:pt x="85" y="8284"/>
                  </a:cubicBezTo>
                  <a:lnTo>
                    <a:pt x="85" y="8199"/>
                  </a:lnTo>
                  <a:cubicBezTo>
                    <a:pt x="85" y="8178"/>
                    <a:pt x="64" y="8167"/>
                    <a:pt x="43" y="8167"/>
                  </a:cubicBezTo>
                  <a:close/>
                  <a:moveTo>
                    <a:pt x="43" y="8570"/>
                  </a:moveTo>
                  <a:cubicBezTo>
                    <a:pt x="22" y="8570"/>
                    <a:pt x="1" y="8591"/>
                    <a:pt x="1" y="8612"/>
                  </a:cubicBezTo>
                  <a:lnTo>
                    <a:pt x="1" y="8697"/>
                  </a:lnTo>
                  <a:cubicBezTo>
                    <a:pt x="1" y="8718"/>
                    <a:pt x="22" y="8729"/>
                    <a:pt x="43" y="8729"/>
                  </a:cubicBezTo>
                  <a:cubicBezTo>
                    <a:pt x="64" y="8729"/>
                    <a:pt x="85" y="8718"/>
                    <a:pt x="85" y="8697"/>
                  </a:cubicBezTo>
                  <a:lnTo>
                    <a:pt x="85" y="8612"/>
                  </a:lnTo>
                  <a:cubicBezTo>
                    <a:pt x="85" y="8591"/>
                    <a:pt x="64" y="8570"/>
                    <a:pt x="43" y="85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16"/>
            <p:cNvSpPr/>
            <p:nvPr/>
          </p:nvSpPr>
          <p:spPr>
            <a:xfrm>
              <a:off x="3809075" y="1171125"/>
              <a:ext cx="200175" cy="2150"/>
            </a:xfrm>
            <a:custGeom>
              <a:rect b="b" l="l" r="r" t="t"/>
              <a:pathLst>
                <a:path extrusionOk="0" h="86" w="8007">
                  <a:moveTo>
                    <a:pt x="43" y="0"/>
                  </a:moveTo>
                  <a:cubicBezTo>
                    <a:pt x="22" y="0"/>
                    <a:pt x="0" y="21"/>
                    <a:pt x="0" y="43"/>
                  </a:cubicBezTo>
                  <a:cubicBezTo>
                    <a:pt x="0" y="64"/>
                    <a:pt x="22" y="85"/>
                    <a:pt x="43" y="85"/>
                  </a:cubicBezTo>
                  <a:lnTo>
                    <a:pt x="7965" y="85"/>
                  </a:lnTo>
                  <a:cubicBezTo>
                    <a:pt x="7986" y="85"/>
                    <a:pt x="8007" y="64"/>
                    <a:pt x="8007" y="43"/>
                  </a:cubicBezTo>
                  <a:cubicBezTo>
                    <a:pt x="8007" y="21"/>
                    <a:pt x="7986" y="0"/>
                    <a:pt x="7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16"/>
            <p:cNvSpPr/>
            <p:nvPr/>
          </p:nvSpPr>
          <p:spPr>
            <a:xfrm>
              <a:off x="4006325" y="1158925"/>
              <a:ext cx="8250" cy="26250"/>
            </a:xfrm>
            <a:custGeom>
              <a:rect b="b" l="l" r="r" t="t"/>
              <a:pathLst>
                <a:path extrusionOk="0" h="1050" w="330">
                  <a:moveTo>
                    <a:pt x="1" y="0"/>
                  </a:moveTo>
                  <a:lnTo>
                    <a:pt x="1" y="1050"/>
                  </a:lnTo>
                  <a:lnTo>
                    <a:pt x="329" y="5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16"/>
            <p:cNvSpPr/>
            <p:nvPr/>
          </p:nvSpPr>
          <p:spPr>
            <a:xfrm>
              <a:off x="3803775" y="1158925"/>
              <a:ext cx="8225" cy="26250"/>
            </a:xfrm>
            <a:custGeom>
              <a:rect b="b" l="l" r="r" t="t"/>
              <a:pathLst>
                <a:path extrusionOk="0" h="1050" w="329">
                  <a:moveTo>
                    <a:pt x="329" y="0"/>
                  </a:moveTo>
                  <a:lnTo>
                    <a:pt x="0" y="531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16"/>
            <p:cNvSpPr/>
            <p:nvPr/>
          </p:nvSpPr>
          <p:spPr>
            <a:xfrm>
              <a:off x="3801375" y="966700"/>
              <a:ext cx="1900" cy="228550"/>
            </a:xfrm>
            <a:custGeom>
              <a:rect b="b" l="l" r="r" t="t"/>
              <a:pathLst>
                <a:path extrusionOk="0" h="9142" w="76">
                  <a:moveTo>
                    <a:pt x="43" y="0"/>
                  </a:moveTo>
                  <a:cubicBezTo>
                    <a:pt x="12" y="0"/>
                    <a:pt x="0" y="21"/>
                    <a:pt x="0" y="43"/>
                  </a:cubicBezTo>
                  <a:lnTo>
                    <a:pt x="0" y="127"/>
                  </a:lnTo>
                  <a:cubicBezTo>
                    <a:pt x="0" y="149"/>
                    <a:pt x="12" y="170"/>
                    <a:pt x="43" y="170"/>
                  </a:cubicBezTo>
                  <a:cubicBezTo>
                    <a:pt x="64" y="170"/>
                    <a:pt x="75" y="149"/>
                    <a:pt x="75" y="127"/>
                  </a:cubicBezTo>
                  <a:lnTo>
                    <a:pt x="75" y="43"/>
                  </a:lnTo>
                  <a:cubicBezTo>
                    <a:pt x="75" y="21"/>
                    <a:pt x="64" y="0"/>
                    <a:pt x="43" y="0"/>
                  </a:cubicBezTo>
                  <a:close/>
                  <a:moveTo>
                    <a:pt x="43" y="414"/>
                  </a:moveTo>
                  <a:cubicBezTo>
                    <a:pt x="12" y="414"/>
                    <a:pt x="0" y="435"/>
                    <a:pt x="0" y="457"/>
                  </a:cubicBezTo>
                  <a:lnTo>
                    <a:pt x="0" y="530"/>
                  </a:lnTo>
                  <a:cubicBezTo>
                    <a:pt x="0" y="563"/>
                    <a:pt x="12" y="573"/>
                    <a:pt x="43" y="573"/>
                  </a:cubicBezTo>
                  <a:cubicBezTo>
                    <a:pt x="64" y="573"/>
                    <a:pt x="75" y="563"/>
                    <a:pt x="75" y="530"/>
                  </a:cubicBezTo>
                  <a:lnTo>
                    <a:pt x="75" y="457"/>
                  </a:lnTo>
                  <a:cubicBezTo>
                    <a:pt x="75" y="435"/>
                    <a:pt x="64" y="414"/>
                    <a:pt x="43" y="414"/>
                  </a:cubicBezTo>
                  <a:close/>
                  <a:moveTo>
                    <a:pt x="43" y="817"/>
                  </a:moveTo>
                  <a:cubicBezTo>
                    <a:pt x="12" y="817"/>
                    <a:pt x="0" y="838"/>
                    <a:pt x="0" y="860"/>
                  </a:cubicBezTo>
                  <a:lnTo>
                    <a:pt x="0" y="944"/>
                  </a:lnTo>
                  <a:cubicBezTo>
                    <a:pt x="0" y="966"/>
                    <a:pt x="12" y="987"/>
                    <a:pt x="43" y="987"/>
                  </a:cubicBezTo>
                  <a:cubicBezTo>
                    <a:pt x="64" y="987"/>
                    <a:pt x="75" y="966"/>
                    <a:pt x="75" y="944"/>
                  </a:cubicBezTo>
                  <a:lnTo>
                    <a:pt x="75" y="860"/>
                  </a:lnTo>
                  <a:cubicBezTo>
                    <a:pt x="75" y="838"/>
                    <a:pt x="64" y="817"/>
                    <a:pt x="43" y="817"/>
                  </a:cubicBezTo>
                  <a:close/>
                  <a:moveTo>
                    <a:pt x="43" y="1230"/>
                  </a:moveTo>
                  <a:cubicBezTo>
                    <a:pt x="12" y="1230"/>
                    <a:pt x="0" y="1252"/>
                    <a:pt x="0" y="1273"/>
                  </a:cubicBezTo>
                  <a:lnTo>
                    <a:pt x="0" y="1347"/>
                  </a:lnTo>
                  <a:cubicBezTo>
                    <a:pt x="0" y="1369"/>
                    <a:pt x="12" y="1390"/>
                    <a:pt x="43" y="1390"/>
                  </a:cubicBezTo>
                  <a:cubicBezTo>
                    <a:pt x="64" y="1390"/>
                    <a:pt x="75" y="1369"/>
                    <a:pt x="75" y="1347"/>
                  </a:cubicBezTo>
                  <a:lnTo>
                    <a:pt x="75" y="1273"/>
                  </a:lnTo>
                  <a:cubicBezTo>
                    <a:pt x="75" y="1252"/>
                    <a:pt x="64" y="1230"/>
                    <a:pt x="43" y="1230"/>
                  </a:cubicBezTo>
                  <a:close/>
                  <a:moveTo>
                    <a:pt x="43" y="1633"/>
                  </a:moveTo>
                  <a:cubicBezTo>
                    <a:pt x="12" y="1633"/>
                    <a:pt x="0" y="1655"/>
                    <a:pt x="0" y="1676"/>
                  </a:cubicBezTo>
                  <a:lnTo>
                    <a:pt x="0" y="1761"/>
                  </a:lnTo>
                  <a:cubicBezTo>
                    <a:pt x="0" y="1782"/>
                    <a:pt x="12" y="1803"/>
                    <a:pt x="43" y="1803"/>
                  </a:cubicBezTo>
                  <a:cubicBezTo>
                    <a:pt x="64" y="1803"/>
                    <a:pt x="75" y="1782"/>
                    <a:pt x="75" y="1761"/>
                  </a:cubicBezTo>
                  <a:lnTo>
                    <a:pt x="75" y="1676"/>
                  </a:lnTo>
                  <a:cubicBezTo>
                    <a:pt x="75" y="1655"/>
                    <a:pt x="64" y="1633"/>
                    <a:pt x="43" y="1633"/>
                  </a:cubicBezTo>
                  <a:close/>
                  <a:moveTo>
                    <a:pt x="43" y="2047"/>
                  </a:moveTo>
                  <a:cubicBezTo>
                    <a:pt x="12" y="2047"/>
                    <a:pt x="0" y="2058"/>
                    <a:pt x="0" y="2090"/>
                  </a:cubicBezTo>
                  <a:lnTo>
                    <a:pt x="0" y="2164"/>
                  </a:lnTo>
                  <a:cubicBezTo>
                    <a:pt x="0" y="2185"/>
                    <a:pt x="12" y="2206"/>
                    <a:pt x="43" y="2206"/>
                  </a:cubicBezTo>
                  <a:cubicBezTo>
                    <a:pt x="64" y="2206"/>
                    <a:pt x="75" y="2185"/>
                    <a:pt x="75" y="2164"/>
                  </a:cubicBezTo>
                  <a:lnTo>
                    <a:pt x="75" y="2090"/>
                  </a:lnTo>
                  <a:cubicBezTo>
                    <a:pt x="75" y="2058"/>
                    <a:pt x="64" y="2047"/>
                    <a:pt x="43" y="2047"/>
                  </a:cubicBezTo>
                  <a:close/>
                  <a:moveTo>
                    <a:pt x="43" y="2450"/>
                  </a:moveTo>
                  <a:cubicBezTo>
                    <a:pt x="12" y="2450"/>
                    <a:pt x="0" y="2472"/>
                    <a:pt x="0" y="2493"/>
                  </a:cubicBezTo>
                  <a:lnTo>
                    <a:pt x="0" y="2578"/>
                  </a:lnTo>
                  <a:cubicBezTo>
                    <a:pt x="0" y="2599"/>
                    <a:pt x="12" y="2620"/>
                    <a:pt x="43" y="2620"/>
                  </a:cubicBezTo>
                  <a:cubicBezTo>
                    <a:pt x="64" y="2620"/>
                    <a:pt x="75" y="2599"/>
                    <a:pt x="75" y="2578"/>
                  </a:cubicBezTo>
                  <a:lnTo>
                    <a:pt x="75" y="2493"/>
                  </a:lnTo>
                  <a:cubicBezTo>
                    <a:pt x="75" y="2472"/>
                    <a:pt x="64" y="2450"/>
                    <a:pt x="43" y="2450"/>
                  </a:cubicBezTo>
                  <a:close/>
                  <a:moveTo>
                    <a:pt x="43" y="2864"/>
                  </a:moveTo>
                  <a:cubicBezTo>
                    <a:pt x="12" y="2864"/>
                    <a:pt x="0" y="2875"/>
                    <a:pt x="0" y="2906"/>
                  </a:cubicBezTo>
                  <a:lnTo>
                    <a:pt x="0" y="2981"/>
                  </a:lnTo>
                  <a:cubicBezTo>
                    <a:pt x="0" y="3002"/>
                    <a:pt x="12" y="3023"/>
                    <a:pt x="43" y="3023"/>
                  </a:cubicBezTo>
                  <a:cubicBezTo>
                    <a:pt x="64" y="3023"/>
                    <a:pt x="75" y="3002"/>
                    <a:pt x="75" y="2981"/>
                  </a:cubicBezTo>
                  <a:lnTo>
                    <a:pt x="75" y="2906"/>
                  </a:lnTo>
                  <a:cubicBezTo>
                    <a:pt x="75" y="2875"/>
                    <a:pt x="64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12" y="3267"/>
                    <a:pt x="0" y="3288"/>
                    <a:pt x="0" y="3309"/>
                  </a:cubicBezTo>
                  <a:lnTo>
                    <a:pt x="0" y="3394"/>
                  </a:lnTo>
                  <a:cubicBezTo>
                    <a:pt x="0" y="3415"/>
                    <a:pt x="12" y="3436"/>
                    <a:pt x="43" y="3436"/>
                  </a:cubicBezTo>
                  <a:cubicBezTo>
                    <a:pt x="64" y="3436"/>
                    <a:pt x="75" y="3415"/>
                    <a:pt x="75" y="3394"/>
                  </a:cubicBezTo>
                  <a:lnTo>
                    <a:pt x="75" y="3309"/>
                  </a:lnTo>
                  <a:cubicBezTo>
                    <a:pt x="75" y="3288"/>
                    <a:pt x="64" y="3267"/>
                    <a:pt x="43" y="3267"/>
                  </a:cubicBezTo>
                  <a:close/>
                  <a:moveTo>
                    <a:pt x="43" y="3681"/>
                  </a:moveTo>
                  <a:cubicBezTo>
                    <a:pt x="12" y="3681"/>
                    <a:pt x="0" y="3691"/>
                    <a:pt x="0" y="3712"/>
                  </a:cubicBezTo>
                  <a:lnTo>
                    <a:pt x="0" y="3797"/>
                  </a:lnTo>
                  <a:cubicBezTo>
                    <a:pt x="0" y="3818"/>
                    <a:pt x="12" y="3839"/>
                    <a:pt x="43" y="3839"/>
                  </a:cubicBezTo>
                  <a:cubicBezTo>
                    <a:pt x="64" y="3839"/>
                    <a:pt x="75" y="3818"/>
                    <a:pt x="75" y="3797"/>
                  </a:cubicBezTo>
                  <a:lnTo>
                    <a:pt x="75" y="3712"/>
                  </a:lnTo>
                  <a:cubicBezTo>
                    <a:pt x="75" y="3691"/>
                    <a:pt x="64" y="3681"/>
                    <a:pt x="43" y="3681"/>
                  </a:cubicBezTo>
                  <a:close/>
                  <a:moveTo>
                    <a:pt x="43" y="4084"/>
                  </a:moveTo>
                  <a:cubicBezTo>
                    <a:pt x="12" y="4084"/>
                    <a:pt x="0" y="4105"/>
                    <a:pt x="0" y="4126"/>
                  </a:cubicBezTo>
                  <a:lnTo>
                    <a:pt x="0" y="4211"/>
                  </a:lnTo>
                  <a:cubicBezTo>
                    <a:pt x="0" y="4232"/>
                    <a:pt x="12" y="4242"/>
                    <a:pt x="43" y="4242"/>
                  </a:cubicBezTo>
                  <a:cubicBezTo>
                    <a:pt x="64" y="4242"/>
                    <a:pt x="75" y="4232"/>
                    <a:pt x="75" y="4211"/>
                  </a:cubicBezTo>
                  <a:lnTo>
                    <a:pt x="75" y="4126"/>
                  </a:lnTo>
                  <a:cubicBezTo>
                    <a:pt x="75" y="4105"/>
                    <a:pt x="64" y="4084"/>
                    <a:pt x="43" y="4084"/>
                  </a:cubicBezTo>
                  <a:close/>
                  <a:moveTo>
                    <a:pt x="43" y="4497"/>
                  </a:moveTo>
                  <a:cubicBezTo>
                    <a:pt x="12" y="4497"/>
                    <a:pt x="0" y="4508"/>
                    <a:pt x="0" y="4529"/>
                  </a:cubicBezTo>
                  <a:lnTo>
                    <a:pt x="0" y="4614"/>
                  </a:lnTo>
                  <a:cubicBezTo>
                    <a:pt x="0" y="4635"/>
                    <a:pt x="12" y="4656"/>
                    <a:pt x="43" y="4656"/>
                  </a:cubicBezTo>
                  <a:cubicBezTo>
                    <a:pt x="64" y="4656"/>
                    <a:pt x="75" y="4635"/>
                    <a:pt x="75" y="4614"/>
                  </a:cubicBezTo>
                  <a:lnTo>
                    <a:pt x="75" y="4529"/>
                  </a:lnTo>
                  <a:cubicBezTo>
                    <a:pt x="75" y="4508"/>
                    <a:pt x="64" y="4497"/>
                    <a:pt x="43" y="4497"/>
                  </a:cubicBezTo>
                  <a:close/>
                  <a:moveTo>
                    <a:pt x="43" y="4900"/>
                  </a:moveTo>
                  <a:cubicBezTo>
                    <a:pt x="12" y="4900"/>
                    <a:pt x="0" y="4921"/>
                    <a:pt x="0" y="4942"/>
                  </a:cubicBezTo>
                  <a:lnTo>
                    <a:pt x="0" y="5027"/>
                  </a:lnTo>
                  <a:cubicBezTo>
                    <a:pt x="0" y="5048"/>
                    <a:pt x="12" y="5059"/>
                    <a:pt x="43" y="5059"/>
                  </a:cubicBezTo>
                  <a:cubicBezTo>
                    <a:pt x="64" y="5059"/>
                    <a:pt x="75" y="5048"/>
                    <a:pt x="75" y="5027"/>
                  </a:cubicBezTo>
                  <a:lnTo>
                    <a:pt x="75" y="4942"/>
                  </a:lnTo>
                  <a:cubicBezTo>
                    <a:pt x="75" y="4921"/>
                    <a:pt x="64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12" y="5303"/>
                    <a:pt x="0" y="5324"/>
                    <a:pt x="0" y="5345"/>
                  </a:cubicBezTo>
                  <a:lnTo>
                    <a:pt x="0" y="5430"/>
                  </a:lnTo>
                  <a:cubicBezTo>
                    <a:pt x="0" y="5451"/>
                    <a:pt x="12" y="5472"/>
                    <a:pt x="43" y="5472"/>
                  </a:cubicBezTo>
                  <a:cubicBezTo>
                    <a:pt x="64" y="5472"/>
                    <a:pt x="75" y="5451"/>
                    <a:pt x="75" y="5430"/>
                  </a:cubicBezTo>
                  <a:lnTo>
                    <a:pt x="75" y="5345"/>
                  </a:lnTo>
                  <a:cubicBezTo>
                    <a:pt x="75" y="5324"/>
                    <a:pt x="64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12" y="5717"/>
                    <a:pt x="0" y="5738"/>
                    <a:pt x="0" y="5759"/>
                  </a:cubicBezTo>
                  <a:lnTo>
                    <a:pt x="0" y="5833"/>
                  </a:lnTo>
                  <a:cubicBezTo>
                    <a:pt x="0" y="5865"/>
                    <a:pt x="12" y="5875"/>
                    <a:pt x="43" y="5875"/>
                  </a:cubicBezTo>
                  <a:cubicBezTo>
                    <a:pt x="64" y="5875"/>
                    <a:pt x="75" y="5865"/>
                    <a:pt x="75" y="5833"/>
                  </a:cubicBezTo>
                  <a:lnTo>
                    <a:pt x="75" y="5759"/>
                  </a:lnTo>
                  <a:cubicBezTo>
                    <a:pt x="75" y="5738"/>
                    <a:pt x="64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12" y="6120"/>
                    <a:pt x="0" y="6141"/>
                    <a:pt x="0" y="6162"/>
                  </a:cubicBezTo>
                  <a:lnTo>
                    <a:pt x="0" y="6247"/>
                  </a:lnTo>
                  <a:cubicBezTo>
                    <a:pt x="0" y="6268"/>
                    <a:pt x="12" y="6289"/>
                    <a:pt x="43" y="6289"/>
                  </a:cubicBezTo>
                  <a:cubicBezTo>
                    <a:pt x="64" y="6289"/>
                    <a:pt x="75" y="6268"/>
                    <a:pt x="75" y="6247"/>
                  </a:cubicBezTo>
                  <a:lnTo>
                    <a:pt x="75" y="6162"/>
                  </a:lnTo>
                  <a:cubicBezTo>
                    <a:pt x="75" y="6141"/>
                    <a:pt x="64" y="6120"/>
                    <a:pt x="43" y="6120"/>
                  </a:cubicBezTo>
                  <a:close/>
                  <a:moveTo>
                    <a:pt x="43" y="6533"/>
                  </a:moveTo>
                  <a:cubicBezTo>
                    <a:pt x="12" y="6533"/>
                    <a:pt x="0" y="6554"/>
                    <a:pt x="0" y="6575"/>
                  </a:cubicBezTo>
                  <a:lnTo>
                    <a:pt x="0" y="6650"/>
                  </a:lnTo>
                  <a:cubicBezTo>
                    <a:pt x="0" y="6681"/>
                    <a:pt x="12" y="6692"/>
                    <a:pt x="43" y="6692"/>
                  </a:cubicBezTo>
                  <a:cubicBezTo>
                    <a:pt x="64" y="6692"/>
                    <a:pt x="75" y="6681"/>
                    <a:pt x="75" y="6650"/>
                  </a:cubicBezTo>
                  <a:lnTo>
                    <a:pt x="75" y="6575"/>
                  </a:lnTo>
                  <a:cubicBezTo>
                    <a:pt x="75" y="6554"/>
                    <a:pt x="64" y="6533"/>
                    <a:pt x="43" y="6533"/>
                  </a:cubicBezTo>
                  <a:close/>
                  <a:moveTo>
                    <a:pt x="43" y="6936"/>
                  </a:moveTo>
                  <a:cubicBezTo>
                    <a:pt x="12" y="6936"/>
                    <a:pt x="0" y="6957"/>
                    <a:pt x="0" y="6978"/>
                  </a:cubicBezTo>
                  <a:lnTo>
                    <a:pt x="0" y="7063"/>
                  </a:lnTo>
                  <a:cubicBezTo>
                    <a:pt x="0" y="7084"/>
                    <a:pt x="12" y="7106"/>
                    <a:pt x="43" y="7106"/>
                  </a:cubicBezTo>
                  <a:cubicBezTo>
                    <a:pt x="64" y="7106"/>
                    <a:pt x="75" y="7084"/>
                    <a:pt x="75" y="7063"/>
                  </a:cubicBezTo>
                  <a:lnTo>
                    <a:pt x="75" y="6978"/>
                  </a:lnTo>
                  <a:cubicBezTo>
                    <a:pt x="75" y="6957"/>
                    <a:pt x="64" y="6936"/>
                    <a:pt x="43" y="6936"/>
                  </a:cubicBezTo>
                  <a:close/>
                  <a:moveTo>
                    <a:pt x="43" y="7350"/>
                  </a:moveTo>
                  <a:cubicBezTo>
                    <a:pt x="12" y="7350"/>
                    <a:pt x="0" y="7360"/>
                    <a:pt x="0" y="7392"/>
                  </a:cubicBezTo>
                  <a:lnTo>
                    <a:pt x="0" y="7466"/>
                  </a:lnTo>
                  <a:cubicBezTo>
                    <a:pt x="0" y="7487"/>
                    <a:pt x="12" y="7509"/>
                    <a:pt x="43" y="7509"/>
                  </a:cubicBezTo>
                  <a:cubicBezTo>
                    <a:pt x="64" y="7509"/>
                    <a:pt x="75" y="7487"/>
                    <a:pt x="75" y="7466"/>
                  </a:cubicBezTo>
                  <a:lnTo>
                    <a:pt x="75" y="7392"/>
                  </a:lnTo>
                  <a:cubicBezTo>
                    <a:pt x="75" y="7360"/>
                    <a:pt x="64" y="7350"/>
                    <a:pt x="43" y="7350"/>
                  </a:cubicBezTo>
                  <a:close/>
                  <a:moveTo>
                    <a:pt x="43" y="7753"/>
                  </a:moveTo>
                  <a:cubicBezTo>
                    <a:pt x="12" y="7753"/>
                    <a:pt x="0" y="7774"/>
                    <a:pt x="0" y="7795"/>
                  </a:cubicBezTo>
                  <a:lnTo>
                    <a:pt x="0" y="7880"/>
                  </a:lnTo>
                  <a:cubicBezTo>
                    <a:pt x="0" y="7901"/>
                    <a:pt x="12" y="7923"/>
                    <a:pt x="43" y="7923"/>
                  </a:cubicBezTo>
                  <a:cubicBezTo>
                    <a:pt x="64" y="7923"/>
                    <a:pt x="75" y="7901"/>
                    <a:pt x="75" y="7880"/>
                  </a:cubicBezTo>
                  <a:lnTo>
                    <a:pt x="75" y="7795"/>
                  </a:lnTo>
                  <a:cubicBezTo>
                    <a:pt x="75" y="7774"/>
                    <a:pt x="64" y="7753"/>
                    <a:pt x="43" y="7753"/>
                  </a:cubicBezTo>
                  <a:close/>
                  <a:moveTo>
                    <a:pt x="43" y="8166"/>
                  </a:moveTo>
                  <a:cubicBezTo>
                    <a:pt x="12" y="8166"/>
                    <a:pt x="0" y="8177"/>
                    <a:pt x="0" y="8209"/>
                  </a:cubicBezTo>
                  <a:lnTo>
                    <a:pt x="0" y="8283"/>
                  </a:lnTo>
                  <a:cubicBezTo>
                    <a:pt x="0" y="8304"/>
                    <a:pt x="12" y="8326"/>
                    <a:pt x="43" y="8326"/>
                  </a:cubicBezTo>
                  <a:cubicBezTo>
                    <a:pt x="64" y="8326"/>
                    <a:pt x="75" y="8304"/>
                    <a:pt x="75" y="8283"/>
                  </a:cubicBezTo>
                  <a:lnTo>
                    <a:pt x="75" y="8209"/>
                  </a:lnTo>
                  <a:cubicBezTo>
                    <a:pt x="75" y="8177"/>
                    <a:pt x="64" y="8166"/>
                    <a:pt x="43" y="8166"/>
                  </a:cubicBezTo>
                  <a:close/>
                  <a:moveTo>
                    <a:pt x="43" y="8569"/>
                  </a:moveTo>
                  <a:cubicBezTo>
                    <a:pt x="12" y="8569"/>
                    <a:pt x="0" y="8590"/>
                    <a:pt x="0" y="8612"/>
                  </a:cubicBezTo>
                  <a:lnTo>
                    <a:pt x="0" y="8696"/>
                  </a:lnTo>
                  <a:cubicBezTo>
                    <a:pt x="0" y="8718"/>
                    <a:pt x="12" y="8739"/>
                    <a:pt x="43" y="8739"/>
                  </a:cubicBezTo>
                  <a:cubicBezTo>
                    <a:pt x="64" y="8739"/>
                    <a:pt x="75" y="8718"/>
                    <a:pt x="75" y="8696"/>
                  </a:cubicBezTo>
                  <a:lnTo>
                    <a:pt x="75" y="8612"/>
                  </a:lnTo>
                  <a:cubicBezTo>
                    <a:pt x="75" y="8590"/>
                    <a:pt x="64" y="8569"/>
                    <a:pt x="43" y="8569"/>
                  </a:cubicBezTo>
                  <a:close/>
                  <a:moveTo>
                    <a:pt x="43" y="8983"/>
                  </a:moveTo>
                  <a:cubicBezTo>
                    <a:pt x="12" y="8983"/>
                    <a:pt x="0" y="8993"/>
                    <a:pt x="0" y="9015"/>
                  </a:cubicBezTo>
                  <a:lnTo>
                    <a:pt x="0" y="9099"/>
                  </a:lnTo>
                  <a:cubicBezTo>
                    <a:pt x="0" y="9121"/>
                    <a:pt x="12" y="9142"/>
                    <a:pt x="43" y="9142"/>
                  </a:cubicBezTo>
                  <a:cubicBezTo>
                    <a:pt x="64" y="9142"/>
                    <a:pt x="75" y="9121"/>
                    <a:pt x="75" y="9099"/>
                  </a:cubicBezTo>
                  <a:lnTo>
                    <a:pt x="75" y="9015"/>
                  </a:lnTo>
                  <a:cubicBezTo>
                    <a:pt x="75" y="8993"/>
                    <a:pt x="64" y="8983"/>
                    <a:pt x="43" y="89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16"/>
            <p:cNvSpPr/>
            <p:nvPr/>
          </p:nvSpPr>
          <p:spPr>
            <a:xfrm>
              <a:off x="4013475" y="966700"/>
              <a:ext cx="2150" cy="228550"/>
            </a:xfrm>
            <a:custGeom>
              <a:rect b="b" l="l" r="r" t="t"/>
              <a:pathLst>
                <a:path extrusionOk="0" h="9142" w="86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127"/>
                  </a:lnTo>
                  <a:cubicBezTo>
                    <a:pt x="1" y="149"/>
                    <a:pt x="22" y="170"/>
                    <a:pt x="43" y="170"/>
                  </a:cubicBezTo>
                  <a:cubicBezTo>
                    <a:pt x="64" y="170"/>
                    <a:pt x="85" y="149"/>
                    <a:pt x="85" y="127"/>
                  </a:cubicBezTo>
                  <a:lnTo>
                    <a:pt x="85" y="43"/>
                  </a:lnTo>
                  <a:cubicBezTo>
                    <a:pt x="85" y="21"/>
                    <a:pt x="64" y="0"/>
                    <a:pt x="43" y="0"/>
                  </a:cubicBezTo>
                  <a:close/>
                  <a:moveTo>
                    <a:pt x="43" y="414"/>
                  </a:moveTo>
                  <a:cubicBezTo>
                    <a:pt x="22" y="414"/>
                    <a:pt x="1" y="435"/>
                    <a:pt x="1" y="457"/>
                  </a:cubicBezTo>
                  <a:lnTo>
                    <a:pt x="1" y="530"/>
                  </a:lnTo>
                  <a:cubicBezTo>
                    <a:pt x="1" y="563"/>
                    <a:pt x="22" y="573"/>
                    <a:pt x="43" y="573"/>
                  </a:cubicBezTo>
                  <a:cubicBezTo>
                    <a:pt x="64" y="573"/>
                    <a:pt x="85" y="563"/>
                    <a:pt x="85" y="530"/>
                  </a:cubicBezTo>
                  <a:lnTo>
                    <a:pt x="85" y="457"/>
                  </a:lnTo>
                  <a:cubicBezTo>
                    <a:pt x="85" y="435"/>
                    <a:pt x="64" y="414"/>
                    <a:pt x="43" y="414"/>
                  </a:cubicBezTo>
                  <a:close/>
                  <a:moveTo>
                    <a:pt x="43" y="817"/>
                  </a:moveTo>
                  <a:cubicBezTo>
                    <a:pt x="22" y="817"/>
                    <a:pt x="1" y="838"/>
                    <a:pt x="1" y="860"/>
                  </a:cubicBezTo>
                  <a:lnTo>
                    <a:pt x="1" y="944"/>
                  </a:lnTo>
                  <a:cubicBezTo>
                    <a:pt x="1" y="966"/>
                    <a:pt x="22" y="987"/>
                    <a:pt x="43" y="987"/>
                  </a:cubicBezTo>
                  <a:cubicBezTo>
                    <a:pt x="64" y="987"/>
                    <a:pt x="85" y="966"/>
                    <a:pt x="85" y="944"/>
                  </a:cubicBezTo>
                  <a:lnTo>
                    <a:pt x="85" y="860"/>
                  </a:lnTo>
                  <a:cubicBezTo>
                    <a:pt x="85" y="838"/>
                    <a:pt x="64" y="817"/>
                    <a:pt x="43" y="817"/>
                  </a:cubicBezTo>
                  <a:close/>
                  <a:moveTo>
                    <a:pt x="43" y="1230"/>
                  </a:moveTo>
                  <a:cubicBezTo>
                    <a:pt x="22" y="1230"/>
                    <a:pt x="1" y="1252"/>
                    <a:pt x="1" y="1273"/>
                  </a:cubicBezTo>
                  <a:lnTo>
                    <a:pt x="1" y="1347"/>
                  </a:lnTo>
                  <a:cubicBezTo>
                    <a:pt x="1" y="1369"/>
                    <a:pt x="22" y="1390"/>
                    <a:pt x="43" y="1390"/>
                  </a:cubicBezTo>
                  <a:cubicBezTo>
                    <a:pt x="64" y="1390"/>
                    <a:pt x="85" y="1369"/>
                    <a:pt x="85" y="1347"/>
                  </a:cubicBezTo>
                  <a:lnTo>
                    <a:pt x="85" y="1273"/>
                  </a:lnTo>
                  <a:cubicBezTo>
                    <a:pt x="85" y="1252"/>
                    <a:pt x="64" y="1230"/>
                    <a:pt x="43" y="1230"/>
                  </a:cubicBezTo>
                  <a:close/>
                  <a:moveTo>
                    <a:pt x="43" y="1633"/>
                  </a:moveTo>
                  <a:cubicBezTo>
                    <a:pt x="22" y="1633"/>
                    <a:pt x="1" y="1655"/>
                    <a:pt x="1" y="1676"/>
                  </a:cubicBezTo>
                  <a:lnTo>
                    <a:pt x="1" y="1761"/>
                  </a:lnTo>
                  <a:cubicBezTo>
                    <a:pt x="1" y="1782"/>
                    <a:pt x="22" y="1803"/>
                    <a:pt x="43" y="1803"/>
                  </a:cubicBezTo>
                  <a:cubicBezTo>
                    <a:pt x="64" y="1803"/>
                    <a:pt x="85" y="1782"/>
                    <a:pt x="85" y="1761"/>
                  </a:cubicBezTo>
                  <a:lnTo>
                    <a:pt x="85" y="1676"/>
                  </a:lnTo>
                  <a:cubicBezTo>
                    <a:pt x="85" y="1655"/>
                    <a:pt x="64" y="1633"/>
                    <a:pt x="43" y="1633"/>
                  </a:cubicBezTo>
                  <a:close/>
                  <a:moveTo>
                    <a:pt x="43" y="2047"/>
                  </a:moveTo>
                  <a:cubicBezTo>
                    <a:pt x="22" y="2047"/>
                    <a:pt x="1" y="2058"/>
                    <a:pt x="1" y="2090"/>
                  </a:cubicBezTo>
                  <a:lnTo>
                    <a:pt x="1" y="2164"/>
                  </a:lnTo>
                  <a:cubicBezTo>
                    <a:pt x="1" y="2185"/>
                    <a:pt x="22" y="2206"/>
                    <a:pt x="43" y="2206"/>
                  </a:cubicBezTo>
                  <a:cubicBezTo>
                    <a:pt x="64" y="2206"/>
                    <a:pt x="85" y="2185"/>
                    <a:pt x="85" y="2164"/>
                  </a:cubicBezTo>
                  <a:lnTo>
                    <a:pt x="85" y="2090"/>
                  </a:lnTo>
                  <a:cubicBezTo>
                    <a:pt x="85" y="2058"/>
                    <a:pt x="64" y="2047"/>
                    <a:pt x="43" y="2047"/>
                  </a:cubicBezTo>
                  <a:close/>
                  <a:moveTo>
                    <a:pt x="43" y="2450"/>
                  </a:moveTo>
                  <a:cubicBezTo>
                    <a:pt x="22" y="2450"/>
                    <a:pt x="1" y="2472"/>
                    <a:pt x="1" y="2493"/>
                  </a:cubicBezTo>
                  <a:lnTo>
                    <a:pt x="1" y="2578"/>
                  </a:lnTo>
                  <a:cubicBezTo>
                    <a:pt x="1" y="2599"/>
                    <a:pt x="22" y="2620"/>
                    <a:pt x="43" y="2620"/>
                  </a:cubicBezTo>
                  <a:cubicBezTo>
                    <a:pt x="64" y="2620"/>
                    <a:pt x="85" y="2599"/>
                    <a:pt x="85" y="2578"/>
                  </a:cubicBezTo>
                  <a:lnTo>
                    <a:pt x="85" y="2493"/>
                  </a:lnTo>
                  <a:cubicBezTo>
                    <a:pt x="85" y="2472"/>
                    <a:pt x="64" y="2450"/>
                    <a:pt x="43" y="2450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75"/>
                    <a:pt x="1" y="2906"/>
                  </a:cubicBezTo>
                  <a:lnTo>
                    <a:pt x="1" y="2981"/>
                  </a:lnTo>
                  <a:cubicBezTo>
                    <a:pt x="1" y="3002"/>
                    <a:pt x="22" y="3023"/>
                    <a:pt x="43" y="3023"/>
                  </a:cubicBezTo>
                  <a:cubicBezTo>
                    <a:pt x="64" y="3023"/>
                    <a:pt x="85" y="3002"/>
                    <a:pt x="85" y="2981"/>
                  </a:cubicBezTo>
                  <a:lnTo>
                    <a:pt x="85" y="2906"/>
                  </a:lnTo>
                  <a:cubicBezTo>
                    <a:pt x="85" y="2875"/>
                    <a:pt x="64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22" y="3267"/>
                    <a:pt x="1" y="3288"/>
                    <a:pt x="1" y="3309"/>
                  </a:cubicBezTo>
                  <a:lnTo>
                    <a:pt x="1" y="3394"/>
                  </a:lnTo>
                  <a:cubicBezTo>
                    <a:pt x="1" y="3415"/>
                    <a:pt x="22" y="3436"/>
                    <a:pt x="43" y="3436"/>
                  </a:cubicBezTo>
                  <a:cubicBezTo>
                    <a:pt x="64" y="3436"/>
                    <a:pt x="85" y="3415"/>
                    <a:pt x="85" y="3394"/>
                  </a:cubicBezTo>
                  <a:lnTo>
                    <a:pt x="85" y="3309"/>
                  </a:lnTo>
                  <a:cubicBezTo>
                    <a:pt x="85" y="3288"/>
                    <a:pt x="64" y="3267"/>
                    <a:pt x="43" y="3267"/>
                  </a:cubicBezTo>
                  <a:close/>
                  <a:moveTo>
                    <a:pt x="43" y="3681"/>
                  </a:moveTo>
                  <a:cubicBezTo>
                    <a:pt x="22" y="3681"/>
                    <a:pt x="1" y="3691"/>
                    <a:pt x="1" y="3712"/>
                  </a:cubicBezTo>
                  <a:lnTo>
                    <a:pt x="1" y="3797"/>
                  </a:lnTo>
                  <a:cubicBezTo>
                    <a:pt x="1" y="3818"/>
                    <a:pt x="22" y="3839"/>
                    <a:pt x="43" y="3839"/>
                  </a:cubicBezTo>
                  <a:cubicBezTo>
                    <a:pt x="64" y="3839"/>
                    <a:pt x="85" y="3818"/>
                    <a:pt x="85" y="3797"/>
                  </a:cubicBezTo>
                  <a:lnTo>
                    <a:pt x="85" y="3712"/>
                  </a:lnTo>
                  <a:cubicBezTo>
                    <a:pt x="85" y="3691"/>
                    <a:pt x="64" y="3681"/>
                    <a:pt x="43" y="3681"/>
                  </a:cubicBezTo>
                  <a:close/>
                  <a:moveTo>
                    <a:pt x="43" y="4084"/>
                  </a:moveTo>
                  <a:cubicBezTo>
                    <a:pt x="22" y="4084"/>
                    <a:pt x="1" y="4105"/>
                    <a:pt x="1" y="4126"/>
                  </a:cubicBezTo>
                  <a:lnTo>
                    <a:pt x="1" y="4211"/>
                  </a:lnTo>
                  <a:cubicBezTo>
                    <a:pt x="1" y="4232"/>
                    <a:pt x="22" y="4242"/>
                    <a:pt x="43" y="4242"/>
                  </a:cubicBezTo>
                  <a:cubicBezTo>
                    <a:pt x="64" y="4242"/>
                    <a:pt x="85" y="4232"/>
                    <a:pt x="85" y="4211"/>
                  </a:cubicBezTo>
                  <a:lnTo>
                    <a:pt x="85" y="4126"/>
                  </a:lnTo>
                  <a:cubicBezTo>
                    <a:pt x="85" y="4105"/>
                    <a:pt x="64" y="4084"/>
                    <a:pt x="43" y="4084"/>
                  </a:cubicBezTo>
                  <a:close/>
                  <a:moveTo>
                    <a:pt x="43" y="4497"/>
                  </a:moveTo>
                  <a:cubicBezTo>
                    <a:pt x="22" y="4497"/>
                    <a:pt x="1" y="4508"/>
                    <a:pt x="1" y="4529"/>
                  </a:cubicBezTo>
                  <a:lnTo>
                    <a:pt x="1" y="4614"/>
                  </a:lnTo>
                  <a:cubicBezTo>
                    <a:pt x="1" y="4635"/>
                    <a:pt x="22" y="4656"/>
                    <a:pt x="43" y="4656"/>
                  </a:cubicBezTo>
                  <a:cubicBezTo>
                    <a:pt x="64" y="4656"/>
                    <a:pt x="85" y="4635"/>
                    <a:pt x="85" y="4614"/>
                  </a:cubicBezTo>
                  <a:lnTo>
                    <a:pt x="85" y="4529"/>
                  </a:lnTo>
                  <a:cubicBezTo>
                    <a:pt x="85" y="4508"/>
                    <a:pt x="64" y="4497"/>
                    <a:pt x="43" y="4497"/>
                  </a:cubicBezTo>
                  <a:close/>
                  <a:moveTo>
                    <a:pt x="43" y="4900"/>
                  </a:moveTo>
                  <a:cubicBezTo>
                    <a:pt x="22" y="4900"/>
                    <a:pt x="1" y="4921"/>
                    <a:pt x="1" y="4942"/>
                  </a:cubicBezTo>
                  <a:lnTo>
                    <a:pt x="1" y="5027"/>
                  </a:lnTo>
                  <a:cubicBezTo>
                    <a:pt x="1" y="5048"/>
                    <a:pt x="22" y="5059"/>
                    <a:pt x="43" y="5059"/>
                  </a:cubicBezTo>
                  <a:cubicBezTo>
                    <a:pt x="64" y="5059"/>
                    <a:pt x="85" y="5048"/>
                    <a:pt x="85" y="5027"/>
                  </a:cubicBezTo>
                  <a:lnTo>
                    <a:pt x="85" y="4942"/>
                  </a:lnTo>
                  <a:cubicBezTo>
                    <a:pt x="85" y="4921"/>
                    <a:pt x="64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22" y="5303"/>
                    <a:pt x="1" y="5324"/>
                    <a:pt x="1" y="5345"/>
                  </a:cubicBezTo>
                  <a:lnTo>
                    <a:pt x="1" y="5430"/>
                  </a:lnTo>
                  <a:cubicBezTo>
                    <a:pt x="1" y="5451"/>
                    <a:pt x="22" y="5472"/>
                    <a:pt x="43" y="5472"/>
                  </a:cubicBezTo>
                  <a:cubicBezTo>
                    <a:pt x="64" y="5472"/>
                    <a:pt x="85" y="5451"/>
                    <a:pt x="85" y="5430"/>
                  </a:cubicBezTo>
                  <a:lnTo>
                    <a:pt x="85" y="5345"/>
                  </a:lnTo>
                  <a:cubicBezTo>
                    <a:pt x="85" y="5324"/>
                    <a:pt x="64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22" y="5717"/>
                    <a:pt x="1" y="5738"/>
                    <a:pt x="1" y="5759"/>
                  </a:cubicBezTo>
                  <a:lnTo>
                    <a:pt x="1" y="5833"/>
                  </a:lnTo>
                  <a:cubicBezTo>
                    <a:pt x="1" y="5865"/>
                    <a:pt x="22" y="5875"/>
                    <a:pt x="43" y="5875"/>
                  </a:cubicBezTo>
                  <a:cubicBezTo>
                    <a:pt x="64" y="5875"/>
                    <a:pt x="85" y="5865"/>
                    <a:pt x="85" y="5833"/>
                  </a:cubicBezTo>
                  <a:lnTo>
                    <a:pt x="85" y="5759"/>
                  </a:lnTo>
                  <a:cubicBezTo>
                    <a:pt x="85" y="5738"/>
                    <a:pt x="64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22" y="6120"/>
                    <a:pt x="1" y="6141"/>
                    <a:pt x="1" y="6162"/>
                  </a:cubicBezTo>
                  <a:lnTo>
                    <a:pt x="1" y="6247"/>
                  </a:lnTo>
                  <a:cubicBezTo>
                    <a:pt x="1" y="6268"/>
                    <a:pt x="22" y="6289"/>
                    <a:pt x="43" y="6289"/>
                  </a:cubicBezTo>
                  <a:cubicBezTo>
                    <a:pt x="64" y="6289"/>
                    <a:pt x="85" y="6268"/>
                    <a:pt x="85" y="6247"/>
                  </a:cubicBezTo>
                  <a:lnTo>
                    <a:pt x="85" y="6162"/>
                  </a:lnTo>
                  <a:cubicBezTo>
                    <a:pt x="85" y="6141"/>
                    <a:pt x="64" y="6120"/>
                    <a:pt x="43" y="6120"/>
                  </a:cubicBezTo>
                  <a:close/>
                  <a:moveTo>
                    <a:pt x="43" y="6533"/>
                  </a:moveTo>
                  <a:cubicBezTo>
                    <a:pt x="22" y="6533"/>
                    <a:pt x="1" y="6554"/>
                    <a:pt x="1" y="6575"/>
                  </a:cubicBezTo>
                  <a:lnTo>
                    <a:pt x="1" y="6650"/>
                  </a:lnTo>
                  <a:cubicBezTo>
                    <a:pt x="1" y="6681"/>
                    <a:pt x="22" y="6692"/>
                    <a:pt x="43" y="6692"/>
                  </a:cubicBezTo>
                  <a:cubicBezTo>
                    <a:pt x="64" y="6692"/>
                    <a:pt x="85" y="6681"/>
                    <a:pt x="85" y="6650"/>
                  </a:cubicBezTo>
                  <a:lnTo>
                    <a:pt x="85" y="6575"/>
                  </a:lnTo>
                  <a:cubicBezTo>
                    <a:pt x="85" y="6554"/>
                    <a:pt x="64" y="6533"/>
                    <a:pt x="43" y="6533"/>
                  </a:cubicBezTo>
                  <a:close/>
                  <a:moveTo>
                    <a:pt x="43" y="6936"/>
                  </a:moveTo>
                  <a:cubicBezTo>
                    <a:pt x="22" y="6936"/>
                    <a:pt x="1" y="6957"/>
                    <a:pt x="1" y="6978"/>
                  </a:cubicBezTo>
                  <a:lnTo>
                    <a:pt x="1" y="7063"/>
                  </a:lnTo>
                  <a:cubicBezTo>
                    <a:pt x="1" y="7084"/>
                    <a:pt x="22" y="7106"/>
                    <a:pt x="43" y="7106"/>
                  </a:cubicBezTo>
                  <a:cubicBezTo>
                    <a:pt x="64" y="7106"/>
                    <a:pt x="85" y="7084"/>
                    <a:pt x="85" y="7063"/>
                  </a:cubicBezTo>
                  <a:lnTo>
                    <a:pt x="85" y="6978"/>
                  </a:lnTo>
                  <a:cubicBezTo>
                    <a:pt x="85" y="6957"/>
                    <a:pt x="64" y="6936"/>
                    <a:pt x="43" y="6936"/>
                  </a:cubicBezTo>
                  <a:close/>
                  <a:moveTo>
                    <a:pt x="43" y="7350"/>
                  </a:moveTo>
                  <a:cubicBezTo>
                    <a:pt x="22" y="7350"/>
                    <a:pt x="1" y="7360"/>
                    <a:pt x="1" y="7392"/>
                  </a:cubicBezTo>
                  <a:lnTo>
                    <a:pt x="1" y="7466"/>
                  </a:lnTo>
                  <a:cubicBezTo>
                    <a:pt x="1" y="7487"/>
                    <a:pt x="22" y="7509"/>
                    <a:pt x="43" y="7509"/>
                  </a:cubicBezTo>
                  <a:cubicBezTo>
                    <a:pt x="64" y="7509"/>
                    <a:pt x="85" y="7487"/>
                    <a:pt x="85" y="7466"/>
                  </a:cubicBezTo>
                  <a:lnTo>
                    <a:pt x="85" y="7392"/>
                  </a:lnTo>
                  <a:cubicBezTo>
                    <a:pt x="85" y="7360"/>
                    <a:pt x="64" y="7350"/>
                    <a:pt x="43" y="7350"/>
                  </a:cubicBezTo>
                  <a:close/>
                  <a:moveTo>
                    <a:pt x="43" y="7753"/>
                  </a:moveTo>
                  <a:cubicBezTo>
                    <a:pt x="22" y="7753"/>
                    <a:pt x="1" y="7774"/>
                    <a:pt x="1" y="7795"/>
                  </a:cubicBezTo>
                  <a:lnTo>
                    <a:pt x="1" y="7880"/>
                  </a:lnTo>
                  <a:cubicBezTo>
                    <a:pt x="1" y="7901"/>
                    <a:pt x="22" y="7923"/>
                    <a:pt x="43" y="7923"/>
                  </a:cubicBezTo>
                  <a:cubicBezTo>
                    <a:pt x="64" y="7923"/>
                    <a:pt x="85" y="7901"/>
                    <a:pt x="85" y="7880"/>
                  </a:cubicBezTo>
                  <a:lnTo>
                    <a:pt x="85" y="7795"/>
                  </a:lnTo>
                  <a:cubicBezTo>
                    <a:pt x="85" y="7774"/>
                    <a:pt x="64" y="7753"/>
                    <a:pt x="43" y="7753"/>
                  </a:cubicBezTo>
                  <a:close/>
                  <a:moveTo>
                    <a:pt x="43" y="8166"/>
                  </a:moveTo>
                  <a:cubicBezTo>
                    <a:pt x="22" y="8166"/>
                    <a:pt x="1" y="8177"/>
                    <a:pt x="1" y="8209"/>
                  </a:cubicBezTo>
                  <a:lnTo>
                    <a:pt x="1" y="8283"/>
                  </a:lnTo>
                  <a:cubicBezTo>
                    <a:pt x="1" y="8304"/>
                    <a:pt x="22" y="8326"/>
                    <a:pt x="43" y="8326"/>
                  </a:cubicBezTo>
                  <a:cubicBezTo>
                    <a:pt x="64" y="8326"/>
                    <a:pt x="85" y="8304"/>
                    <a:pt x="85" y="8283"/>
                  </a:cubicBezTo>
                  <a:lnTo>
                    <a:pt x="85" y="8209"/>
                  </a:lnTo>
                  <a:cubicBezTo>
                    <a:pt x="85" y="8177"/>
                    <a:pt x="64" y="8166"/>
                    <a:pt x="43" y="8166"/>
                  </a:cubicBezTo>
                  <a:close/>
                  <a:moveTo>
                    <a:pt x="43" y="8569"/>
                  </a:moveTo>
                  <a:cubicBezTo>
                    <a:pt x="22" y="8569"/>
                    <a:pt x="1" y="8590"/>
                    <a:pt x="1" y="8612"/>
                  </a:cubicBezTo>
                  <a:lnTo>
                    <a:pt x="1" y="8696"/>
                  </a:lnTo>
                  <a:cubicBezTo>
                    <a:pt x="1" y="8718"/>
                    <a:pt x="22" y="8739"/>
                    <a:pt x="43" y="8739"/>
                  </a:cubicBezTo>
                  <a:cubicBezTo>
                    <a:pt x="64" y="8739"/>
                    <a:pt x="85" y="8718"/>
                    <a:pt x="85" y="8696"/>
                  </a:cubicBezTo>
                  <a:lnTo>
                    <a:pt x="85" y="8612"/>
                  </a:lnTo>
                  <a:cubicBezTo>
                    <a:pt x="85" y="8590"/>
                    <a:pt x="64" y="8569"/>
                    <a:pt x="43" y="8569"/>
                  </a:cubicBezTo>
                  <a:close/>
                  <a:moveTo>
                    <a:pt x="43" y="8983"/>
                  </a:moveTo>
                  <a:cubicBezTo>
                    <a:pt x="22" y="8983"/>
                    <a:pt x="1" y="8993"/>
                    <a:pt x="1" y="9015"/>
                  </a:cubicBezTo>
                  <a:lnTo>
                    <a:pt x="1" y="9099"/>
                  </a:lnTo>
                  <a:cubicBezTo>
                    <a:pt x="1" y="9121"/>
                    <a:pt x="22" y="9142"/>
                    <a:pt x="43" y="9142"/>
                  </a:cubicBezTo>
                  <a:cubicBezTo>
                    <a:pt x="64" y="9142"/>
                    <a:pt x="85" y="9121"/>
                    <a:pt x="85" y="9099"/>
                  </a:cubicBezTo>
                  <a:lnTo>
                    <a:pt x="85" y="9015"/>
                  </a:lnTo>
                  <a:cubicBezTo>
                    <a:pt x="85" y="8993"/>
                    <a:pt x="64" y="8983"/>
                    <a:pt x="43" y="89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16"/>
            <p:cNvSpPr/>
            <p:nvPr/>
          </p:nvSpPr>
          <p:spPr>
            <a:xfrm>
              <a:off x="3206700" y="394675"/>
              <a:ext cx="62600" cy="26925"/>
            </a:xfrm>
            <a:custGeom>
              <a:rect b="b" l="l" r="r" t="t"/>
              <a:pathLst>
                <a:path extrusionOk="0" h="1077" w="2504">
                  <a:moveTo>
                    <a:pt x="42" y="0"/>
                  </a:moveTo>
                  <a:cubicBezTo>
                    <a:pt x="32" y="0"/>
                    <a:pt x="21" y="6"/>
                    <a:pt x="11" y="16"/>
                  </a:cubicBezTo>
                  <a:cubicBezTo>
                    <a:pt x="0" y="27"/>
                    <a:pt x="0" y="49"/>
                    <a:pt x="11" y="70"/>
                  </a:cubicBezTo>
                  <a:cubicBezTo>
                    <a:pt x="668" y="727"/>
                    <a:pt x="1538" y="1077"/>
                    <a:pt x="2461" y="1077"/>
                  </a:cubicBezTo>
                  <a:cubicBezTo>
                    <a:pt x="2482" y="1077"/>
                    <a:pt x="2503" y="1067"/>
                    <a:pt x="2503" y="1045"/>
                  </a:cubicBezTo>
                  <a:cubicBezTo>
                    <a:pt x="2503" y="1013"/>
                    <a:pt x="2482" y="1003"/>
                    <a:pt x="2461" y="1003"/>
                  </a:cubicBezTo>
                  <a:cubicBezTo>
                    <a:pt x="1559" y="1003"/>
                    <a:pt x="711" y="653"/>
                    <a:pt x="74" y="16"/>
                  </a:cubicBezTo>
                  <a:cubicBezTo>
                    <a:pt x="64" y="6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7_1">
    <p:bg>
      <p:bgPr>
        <a:noFill/>
      </p:bgPr>
    </p:bg>
    <p:spTree>
      <p:nvGrpSpPr>
        <p:cNvPr id="4106" name="Shape 4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7" name="Google Shape;4107;p17"/>
          <p:cNvSpPr/>
          <p:nvPr/>
        </p:nvSpPr>
        <p:spPr>
          <a:xfrm>
            <a:off x="2546400" y="0"/>
            <a:ext cx="4025400" cy="25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8" name="Google Shape;4108;p17"/>
          <p:cNvSpPr txBox="1"/>
          <p:nvPr>
            <p:ph idx="1" type="subTitle"/>
          </p:nvPr>
        </p:nvSpPr>
        <p:spPr>
          <a:xfrm>
            <a:off x="2201175" y="1156612"/>
            <a:ext cx="47415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 sz="3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4109" name="Google Shape;4109;p17"/>
          <p:cNvSpPr txBox="1"/>
          <p:nvPr>
            <p:ph idx="2" type="subTitle"/>
          </p:nvPr>
        </p:nvSpPr>
        <p:spPr>
          <a:xfrm>
            <a:off x="3012500" y="1797662"/>
            <a:ext cx="3119100" cy="561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10" name="Google Shape;4110;p17"/>
          <p:cNvSpPr txBox="1"/>
          <p:nvPr>
            <p:ph hasCustomPrompt="1" type="title"/>
          </p:nvPr>
        </p:nvSpPr>
        <p:spPr>
          <a:xfrm>
            <a:off x="2758700" y="454527"/>
            <a:ext cx="3626700" cy="221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Poppins SemiBold"/>
              <a:buNone/>
              <a:defRPr b="0" sz="150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1">
    <p:spTree>
      <p:nvGrpSpPr>
        <p:cNvPr id="4111" name="Shape 4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2" name="Google Shape;4112;p18"/>
          <p:cNvSpPr txBox="1"/>
          <p:nvPr>
            <p:ph type="title"/>
          </p:nvPr>
        </p:nvSpPr>
        <p:spPr>
          <a:xfrm>
            <a:off x="5668725" y="1576900"/>
            <a:ext cx="26757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4113" name="Google Shape;4113;p18"/>
          <p:cNvSpPr txBox="1"/>
          <p:nvPr>
            <p:ph idx="1" type="body"/>
          </p:nvPr>
        </p:nvSpPr>
        <p:spPr>
          <a:xfrm>
            <a:off x="5220025" y="2261099"/>
            <a:ext cx="3200700" cy="14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14" name="Google Shape;4114;p18"/>
          <p:cNvSpPr/>
          <p:nvPr/>
        </p:nvSpPr>
        <p:spPr>
          <a:xfrm>
            <a:off x="1712100" y="-150"/>
            <a:ext cx="3403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6">
    <p:spTree>
      <p:nvGrpSpPr>
        <p:cNvPr id="4115" name="Shape 4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4116;p19"/>
          <p:cNvSpPr txBox="1"/>
          <p:nvPr>
            <p:ph idx="1" type="subTitle"/>
          </p:nvPr>
        </p:nvSpPr>
        <p:spPr>
          <a:xfrm>
            <a:off x="723025" y="1782275"/>
            <a:ext cx="36804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17" name="Google Shape;4117;p19"/>
          <p:cNvSpPr txBox="1"/>
          <p:nvPr>
            <p:ph idx="2" type="subTitle"/>
          </p:nvPr>
        </p:nvSpPr>
        <p:spPr>
          <a:xfrm>
            <a:off x="723025" y="2080359"/>
            <a:ext cx="3680400" cy="7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4118" name="Google Shape;4118;p19"/>
          <p:cNvSpPr txBox="1"/>
          <p:nvPr>
            <p:ph type="title"/>
          </p:nvPr>
        </p:nvSpPr>
        <p:spPr>
          <a:xfrm>
            <a:off x="723400" y="1124100"/>
            <a:ext cx="38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4119" name="Google Shape;4119;p19"/>
          <p:cNvSpPr txBox="1"/>
          <p:nvPr>
            <p:ph idx="3" type="subTitle"/>
          </p:nvPr>
        </p:nvSpPr>
        <p:spPr>
          <a:xfrm>
            <a:off x="723025" y="3067775"/>
            <a:ext cx="36804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20" name="Google Shape;4120;p19"/>
          <p:cNvSpPr txBox="1"/>
          <p:nvPr>
            <p:ph idx="4" type="subTitle"/>
          </p:nvPr>
        </p:nvSpPr>
        <p:spPr>
          <a:xfrm>
            <a:off x="723025" y="3365859"/>
            <a:ext cx="3680400" cy="7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2">
    <p:spTree>
      <p:nvGrpSpPr>
        <p:cNvPr id="4121" name="Shape 4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2" name="Google Shape;4122;p20"/>
          <p:cNvSpPr txBox="1"/>
          <p:nvPr>
            <p:ph idx="1" type="subTitle"/>
          </p:nvPr>
        </p:nvSpPr>
        <p:spPr>
          <a:xfrm>
            <a:off x="733650" y="1158950"/>
            <a:ext cx="3593700" cy="3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lvl="1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Font typeface="Poppins Light"/>
              <a:buChar char="■"/>
              <a:defRPr/>
            </a:lvl9pPr>
          </a:lstStyle>
          <a:p/>
        </p:txBody>
      </p:sp>
      <p:sp>
        <p:nvSpPr>
          <p:cNvPr id="4123" name="Google Shape;4123;p20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4124" name="Google Shape;4124;p20"/>
          <p:cNvSpPr txBox="1"/>
          <p:nvPr>
            <p:ph idx="2" type="subTitle"/>
          </p:nvPr>
        </p:nvSpPr>
        <p:spPr>
          <a:xfrm>
            <a:off x="4827925" y="1158950"/>
            <a:ext cx="3593700" cy="3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lvl="1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Font typeface="Poppins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2"/>
        </a:solidFill>
      </p:bgPr>
    </p:bg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"/>
          <p:cNvSpPr txBox="1"/>
          <p:nvPr>
            <p:ph type="title"/>
          </p:nvPr>
        </p:nvSpPr>
        <p:spPr>
          <a:xfrm>
            <a:off x="5143500" y="1844100"/>
            <a:ext cx="27432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b="0"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41" name="Google Shape;2541;p3"/>
          <p:cNvSpPr txBox="1"/>
          <p:nvPr>
            <p:ph hasCustomPrompt="1" idx="2" type="title"/>
          </p:nvPr>
        </p:nvSpPr>
        <p:spPr>
          <a:xfrm>
            <a:off x="5635325" y="1284092"/>
            <a:ext cx="1715400" cy="10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2542" name="Google Shape;2542;p3"/>
          <p:cNvSpPr txBox="1"/>
          <p:nvPr>
            <p:ph idx="1" type="subTitle"/>
          </p:nvPr>
        </p:nvSpPr>
        <p:spPr>
          <a:xfrm>
            <a:off x="5207375" y="3482250"/>
            <a:ext cx="25755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bg>
      <p:bgPr>
        <a:solidFill>
          <a:schemeClr val="accent1"/>
        </a:solidFill>
      </p:bgPr>
    </p:bg>
    <p:spTree>
      <p:nvGrpSpPr>
        <p:cNvPr id="4125" name="Shape 4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6" name="Google Shape;4126;p21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4127" name="Google Shape;4127;p21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rect b="b" l="l" r="r" t="t"/>
              <a:pathLst>
                <a:path extrusionOk="0" h="8693" w="10037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21"/>
            <p:cNvSpPr/>
            <p:nvPr/>
          </p:nvSpPr>
          <p:spPr>
            <a:xfrm>
              <a:off x="7050408" y="3650816"/>
              <a:ext cx="1247936" cy="1094228"/>
            </a:xfrm>
            <a:custGeom>
              <a:rect b="b" l="l" r="r" t="t"/>
              <a:pathLst>
                <a:path extrusionOk="0" h="24667" w="28132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21"/>
            <p:cNvSpPr/>
            <p:nvPr/>
          </p:nvSpPr>
          <p:spPr>
            <a:xfrm>
              <a:off x="7702470" y="4049266"/>
              <a:ext cx="1247936" cy="1094228"/>
            </a:xfrm>
            <a:custGeom>
              <a:rect b="b" l="l" r="r" t="t"/>
              <a:pathLst>
                <a:path extrusionOk="0" h="24667" w="28132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21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rect b="b" l="l" r="r" t="t"/>
              <a:pathLst>
                <a:path extrusionOk="0" h="18546" w="21416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21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rect b="b" l="l" r="r" t="t"/>
              <a:pathLst>
                <a:path extrusionOk="0" h="6036" w="6623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32" name="Google Shape;4132;p21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4133" name="Google Shape;4133;p21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rect b="b" l="l" r="r" t="t"/>
                <a:pathLst>
                  <a:path extrusionOk="0" h="2236" w="2325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21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rect b="b" l="l" r="r" t="t"/>
                <a:pathLst>
                  <a:path extrusionOk="0" h="6058" w="6058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21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rect b="b" l="l" r="r" t="t"/>
                <a:pathLst>
                  <a:path extrusionOk="0" h="22575" w="22575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21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37" name="Google Shape;4137;p21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4138" name="Google Shape;4138;p21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21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21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21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21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21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21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21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21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21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21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21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21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21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21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21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21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21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21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21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21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21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21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21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21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21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21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21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21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21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21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21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21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21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21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21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74" name="Google Shape;4174;p21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4175" name="Google Shape;4175;p21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rect b="b" l="l" r="r" t="t"/>
                <a:pathLst>
                  <a:path extrusionOk="0" h="55702" w="55702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21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rect b="b" l="l" r="r" t="t"/>
                <a:pathLst>
                  <a:path extrusionOk="0" h="48425" w="51191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77" name="Google Shape;4177;p21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4178" name="Google Shape;4178;p21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9" name="Google Shape;4179;p21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0" name="Google Shape;4180;p21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1" name="Google Shape;4181;p21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2" name="Google Shape;4182;p21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3" name="Google Shape;4183;p21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4" name="Google Shape;4184;p21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5" name="Google Shape;4185;p21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6" name="Google Shape;4186;p21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7" name="Google Shape;4187;p21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8" name="Google Shape;4188;p21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9" name="Google Shape;4189;p21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0" name="Google Shape;4190;p21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1" name="Google Shape;4191;p21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2" name="Google Shape;4192;p21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3" name="Google Shape;4193;p21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4" name="Google Shape;4194;p21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5" name="Google Shape;4195;p21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6" name="Google Shape;4196;p21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7" name="Google Shape;4197;p21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8" name="Google Shape;4198;p21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9" name="Google Shape;4199;p21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0" name="Google Shape;4200;p21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rect b="b" l="l" r="r" t="t"/>
                  <a:pathLst>
                    <a:path extrusionOk="0" h="390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1" name="Google Shape;4201;p21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2" name="Google Shape;4202;p21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rect b="b" l="l" r="r" t="t"/>
                  <a:pathLst>
                    <a:path extrusionOk="0" h="390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3" name="Google Shape;4203;p21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4" name="Google Shape;4204;p21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5" name="Google Shape;4205;p21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6" name="Google Shape;4206;p21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7" name="Google Shape;4207;p21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8" name="Google Shape;4208;p21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9" name="Google Shape;4209;p21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0" name="Google Shape;4210;p21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1" name="Google Shape;4211;p21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2" name="Google Shape;4212;p21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3" name="Google Shape;4213;p21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4" name="Google Shape;4214;p21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5" name="Google Shape;4215;p21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6" name="Google Shape;4216;p21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7" name="Google Shape;4217;p21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8" name="Google Shape;4218;p21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9" name="Google Shape;4219;p21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0" name="Google Shape;4220;p21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1" name="Google Shape;4221;p21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2" name="Google Shape;4222;p21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3" name="Google Shape;4223;p21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4" name="Google Shape;4224;p21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5" name="Google Shape;4225;p21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6" name="Google Shape;4226;p21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7" name="Google Shape;4227;p21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8" name="Google Shape;4228;p21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9" name="Google Shape;4229;p21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0" name="Google Shape;4230;p21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1" name="Google Shape;4231;p21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2" name="Google Shape;4232;p21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3" name="Google Shape;4233;p21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rect b="b" l="l" r="r" t="t"/>
                  <a:pathLst>
                    <a:path extrusionOk="0" h="390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4" name="Google Shape;4234;p21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rect b="b" l="l" r="r" t="t"/>
                  <a:pathLst>
                    <a:path extrusionOk="0" h="390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5" name="Google Shape;4235;p21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6" name="Google Shape;4236;p21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7" name="Google Shape;4237;p21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8" name="Google Shape;4238;p21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9" name="Google Shape;4239;p21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0" name="Google Shape;4240;p21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1" name="Google Shape;4241;p21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2" name="Google Shape;4242;p21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3" name="Google Shape;4243;p21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4" name="Google Shape;4244;p21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5" name="Google Shape;4245;p21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6" name="Google Shape;4246;p21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7" name="Google Shape;4247;p21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8" name="Google Shape;4248;p21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9" name="Google Shape;4249;p21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0" name="Google Shape;4250;p21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1" name="Google Shape;4251;p21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2" name="Google Shape;4252;p21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3" name="Google Shape;4253;p21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4" name="Google Shape;4254;p21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5" name="Google Shape;4255;p21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6" name="Google Shape;4256;p21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7" name="Google Shape;4257;p21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8" name="Google Shape;4258;p21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9" name="Google Shape;4259;p21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0" name="Google Shape;4260;p21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1" name="Google Shape;4261;p21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2" name="Google Shape;4262;p21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3" name="Google Shape;4263;p21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4" name="Google Shape;4264;p21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5" name="Google Shape;4265;p21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6" name="Google Shape;4266;p21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7" name="Google Shape;4267;p21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8" name="Google Shape;4268;p21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9" name="Google Shape;4269;p21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0" name="Google Shape;4270;p21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1" name="Google Shape;4271;p21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2" name="Google Shape;4272;p21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3" name="Google Shape;4273;p21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4" name="Google Shape;4274;p21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5" name="Google Shape;4275;p21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6" name="Google Shape;4276;p21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7" name="Google Shape;4277;p21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8" name="Google Shape;4278;p21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9" name="Google Shape;4279;p21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0" name="Google Shape;4280;p21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1" name="Google Shape;4281;p21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2" name="Google Shape;4282;p21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3" name="Google Shape;4283;p21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4" name="Google Shape;4284;p21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5" name="Google Shape;4285;p21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6" name="Google Shape;4286;p21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7" name="Google Shape;4287;p21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8" name="Google Shape;4288;p21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9" name="Google Shape;4289;p21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0" name="Google Shape;4290;p21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1" name="Google Shape;4291;p21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2" name="Google Shape;4292;p21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3" name="Google Shape;4293;p21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4" name="Google Shape;4294;p21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5" name="Google Shape;4295;p21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6" name="Google Shape;4296;p21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7" name="Google Shape;4297;p21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8" name="Google Shape;4298;p21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9" name="Google Shape;4299;p21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0" name="Google Shape;4300;p21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1" name="Google Shape;4301;p21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2" name="Google Shape;4302;p21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3" name="Google Shape;4303;p21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4" name="Google Shape;4304;p21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5" name="Google Shape;4305;p21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6" name="Google Shape;4306;p21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7" name="Google Shape;4307;p21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8" name="Google Shape;4308;p21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9" name="Google Shape;4309;p21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0" name="Google Shape;4310;p21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1" name="Google Shape;4311;p21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2" name="Google Shape;4312;p21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3" name="Google Shape;4313;p21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4" name="Google Shape;4314;p21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5" name="Google Shape;4315;p21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6" name="Google Shape;4316;p21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7" name="Google Shape;4317;p21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8" name="Google Shape;4318;p21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9" name="Google Shape;4319;p21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0" name="Google Shape;4320;p21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1" name="Google Shape;4321;p21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2" name="Google Shape;4322;p21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3" name="Google Shape;4323;p21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4" name="Google Shape;4324;p21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5" name="Google Shape;4325;p21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6" name="Google Shape;4326;p21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7" name="Google Shape;4327;p21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8" name="Google Shape;4328;p21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9" name="Google Shape;4329;p21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0" name="Google Shape;4330;p21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1" name="Google Shape;4331;p21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2" name="Google Shape;4332;p21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3" name="Google Shape;4333;p21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4" name="Google Shape;4334;p21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5" name="Google Shape;4335;p21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6" name="Google Shape;4336;p21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7" name="Google Shape;4337;p21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8" name="Google Shape;4338;p21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9" name="Google Shape;4339;p21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0" name="Google Shape;4340;p21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1" name="Google Shape;4341;p21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2" name="Google Shape;4342;p21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3" name="Google Shape;4343;p21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4" name="Google Shape;4344;p21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5" name="Google Shape;4345;p21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6" name="Google Shape;4346;p21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7" name="Google Shape;4347;p21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8" name="Google Shape;4348;p21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9" name="Google Shape;4349;p21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0" name="Google Shape;4350;p21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1" name="Google Shape;4351;p21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2" name="Google Shape;4352;p21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3" name="Google Shape;4353;p21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4" name="Google Shape;4354;p21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5" name="Google Shape;4355;p21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6" name="Google Shape;4356;p21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7" name="Google Shape;4357;p21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8" name="Google Shape;4358;p21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9" name="Google Shape;4359;p21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0" name="Google Shape;4360;p21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1" name="Google Shape;4361;p21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2" name="Google Shape;4362;p21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3" name="Google Shape;4363;p21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4" name="Google Shape;4364;p21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5" name="Google Shape;4365;p21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6" name="Google Shape;4366;p21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7" name="Google Shape;4367;p21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8" name="Google Shape;4368;p21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9" name="Google Shape;4369;p21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0" name="Google Shape;4370;p21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1" name="Google Shape;4371;p21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2" name="Google Shape;4372;p21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3" name="Google Shape;4373;p21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4" name="Google Shape;4374;p21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5" name="Google Shape;4375;p21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6" name="Google Shape;4376;p21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7" name="Google Shape;4377;p21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8" name="Google Shape;4378;p21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9" name="Google Shape;4379;p21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0" name="Google Shape;4380;p21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1" name="Google Shape;4381;p21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2" name="Google Shape;4382;p21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3" name="Google Shape;4383;p21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4" name="Google Shape;4384;p21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5" name="Google Shape;4385;p21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6" name="Google Shape;4386;p21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7" name="Google Shape;4387;p21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8" name="Google Shape;4388;p21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9" name="Google Shape;4389;p21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0" name="Google Shape;4390;p21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1" name="Google Shape;4391;p21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2" name="Google Shape;4392;p21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3" name="Google Shape;4393;p21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4" name="Google Shape;4394;p21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5" name="Google Shape;4395;p21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6" name="Google Shape;4396;p21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7" name="Google Shape;4397;p21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8" name="Google Shape;4398;p21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9" name="Google Shape;4399;p21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0" name="Google Shape;4400;p21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1" name="Google Shape;4401;p21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2" name="Google Shape;4402;p21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3" name="Google Shape;4403;p21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4" name="Google Shape;4404;p21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5" name="Google Shape;4405;p21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6" name="Google Shape;4406;p21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7" name="Google Shape;4407;p21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8" name="Google Shape;4408;p21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9" name="Google Shape;4409;p21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0" name="Google Shape;4410;p21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1" name="Google Shape;4411;p21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2" name="Google Shape;4412;p21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3" name="Google Shape;4413;p21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4" name="Google Shape;4414;p21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5" name="Google Shape;4415;p21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6" name="Google Shape;4416;p21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7" name="Google Shape;4417;p21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8" name="Google Shape;4418;p21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9" name="Google Shape;4419;p21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0" name="Google Shape;4420;p21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1" name="Google Shape;4421;p21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2" name="Google Shape;4422;p21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3" name="Google Shape;4423;p21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4" name="Google Shape;4424;p21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5" name="Google Shape;4425;p21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6" name="Google Shape;4426;p21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7" name="Google Shape;4427;p21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8" name="Google Shape;4428;p21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9" name="Google Shape;4429;p21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0" name="Google Shape;4430;p21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1" name="Google Shape;4431;p21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2" name="Google Shape;4432;p21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3" name="Google Shape;4433;p21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4" name="Google Shape;4434;p21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5" name="Google Shape;4435;p21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6" name="Google Shape;4436;p21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7" name="Google Shape;4437;p21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8" name="Google Shape;4438;p21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9" name="Google Shape;4439;p21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0" name="Google Shape;4440;p21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1" name="Google Shape;4441;p21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2" name="Google Shape;4442;p21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3" name="Google Shape;4443;p21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4" name="Google Shape;4444;p21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5" name="Google Shape;4445;p21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6" name="Google Shape;4446;p21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7" name="Google Shape;4447;p21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8" name="Google Shape;4448;p21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9" name="Google Shape;4449;p21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0" name="Google Shape;4450;p21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1" name="Google Shape;4451;p21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2" name="Google Shape;4452;p21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3" name="Google Shape;4453;p21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4" name="Google Shape;4454;p21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5" name="Google Shape;4455;p21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6" name="Google Shape;4456;p21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7" name="Google Shape;4457;p21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8" name="Google Shape;4458;p21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9" name="Google Shape;4459;p21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0" name="Google Shape;4460;p21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1" name="Google Shape;4461;p21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2" name="Google Shape;4462;p21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3" name="Google Shape;4463;p21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4" name="Google Shape;4464;p21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5" name="Google Shape;4465;p21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6" name="Google Shape;4466;p21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7" name="Google Shape;4467;p21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8" name="Google Shape;4468;p21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9" name="Google Shape;4469;p21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0" name="Google Shape;4470;p21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1" name="Google Shape;4471;p21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2" name="Google Shape;4472;p21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3" name="Google Shape;4473;p21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4" name="Google Shape;4474;p21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5" name="Google Shape;4475;p21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6" name="Google Shape;4476;p21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7" name="Google Shape;4477;p21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8" name="Google Shape;4478;p21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9" name="Google Shape;4479;p21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0" name="Google Shape;4480;p21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1" name="Google Shape;4481;p21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2" name="Google Shape;4482;p21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3" name="Google Shape;4483;p21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4" name="Google Shape;4484;p21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5" name="Google Shape;4485;p21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6" name="Google Shape;4486;p21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7" name="Google Shape;4487;p21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8" name="Google Shape;4488;p21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9" name="Google Shape;4489;p21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0" name="Google Shape;4490;p21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1" name="Google Shape;4491;p21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2" name="Google Shape;4492;p21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3" name="Google Shape;4493;p21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4" name="Google Shape;4494;p21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5" name="Google Shape;4495;p21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6" name="Google Shape;4496;p21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7" name="Google Shape;4497;p21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8" name="Google Shape;4498;p21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9" name="Google Shape;4499;p21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0" name="Google Shape;4500;p21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1" name="Google Shape;4501;p21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2" name="Google Shape;4502;p21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3" name="Google Shape;4503;p21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4" name="Google Shape;4504;p21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5" name="Google Shape;4505;p21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6" name="Google Shape;4506;p21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7" name="Google Shape;4507;p21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8" name="Google Shape;4508;p21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9" name="Google Shape;4509;p21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0" name="Google Shape;4510;p21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1" name="Google Shape;4511;p21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2" name="Google Shape;4512;p21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3" name="Google Shape;4513;p21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4" name="Google Shape;4514;p21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5" name="Google Shape;4515;p21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6" name="Google Shape;4516;p21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7" name="Google Shape;4517;p21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8" name="Google Shape;4518;p21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9" name="Google Shape;4519;p21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0" name="Google Shape;4520;p21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1" name="Google Shape;4521;p21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2" name="Google Shape;4522;p21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3" name="Google Shape;4523;p21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4" name="Google Shape;4524;p21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5" name="Google Shape;4525;p21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6" name="Google Shape;4526;p21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7" name="Google Shape;4527;p21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8" name="Google Shape;4528;p21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9" name="Google Shape;4529;p21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0" name="Google Shape;4530;p21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1" name="Google Shape;4531;p21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2" name="Google Shape;4532;p21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3" name="Google Shape;4533;p21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4" name="Google Shape;4534;p21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5" name="Google Shape;4535;p21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6" name="Google Shape;4536;p21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7" name="Google Shape;4537;p21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8" name="Google Shape;4538;p21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9" name="Google Shape;4539;p21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0" name="Google Shape;4540;p21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1" name="Google Shape;4541;p21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2" name="Google Shape;4542;p21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3" name="Google Shape;4543;p21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4" name="Google Shape;4544;p21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5" name="Google Shape;4545;p21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6" name="Google Shape;4546;p21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7" name="Google Shape;4547;p21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8" name="Google Shape;4548;p21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9" name="Google Shape;4549;p21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0" name="Google Shape;4550;p21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1" name="Google Shape;4551;p21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2" name="Google Shape;4552;p21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3" name="Google Shape;4553;p21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4" name="Google Shape;4554;p21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5" name="Google Shape;4555;p21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6" name="Google Shape;4556;p21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7" name="Google Shape;4557;p21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8" name="Google Shape;4558;p21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9" name="Google Shape;4559;p21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0" name="Google Shape;4560;p21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1" name="Google Shape;4561;p21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2" name="Google Shape;4562;p21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3" name="Google Shape;4563;p21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4" name="Google Shape;4564;p21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5" name="Google Shape;4565;p21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6" name="Google Shape;4566;p21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7" name="Google Shape;4567;p21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8" name="Google Shape;4568;p21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9" name="Google Shape;4569;p21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0" name="Google Shape;4570;p21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1" name="Google Shape;4571;p21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2" name="Google Shape;4572;p21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3" name="Google Shape;4573;p21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21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5" name="Google Shape;4575;p21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6" name="Google Shape;4576;p21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7" name="Google Shape;4577;p21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8" name="Google Shape;4578;p21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9" name="Google Shape;4579;p21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0" name="Google Shape;4580;p21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1" name="Google Shape;4581;p21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2" name="Google Shape;4582;p21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3" name="Google Shape;4583;p21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4" name="Google Shape;4584;p21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5" name="Google Shape;4585;p21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6" name="Google Shape;4586;p21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7" name="Google Shape;4587;p21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8" name="Google Shape;4588;p21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9" name="Google Shape;4589;p21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0" name="Google Shape;4590;p21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1" name="Google Shape;4591;p21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2" name="Google Shape;4592;p21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3" name="Google Shape;4593;p21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4" name="Google Shape;4594;p21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5" name="Google Shape;4595;p21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6" name="Google Shape;4596;p21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7" name="Google Shape;4597;p21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8" name="Google Shape;4598;p21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9" name="Google Shape;4599;p21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0" name="Google Shape;4600;p21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1" name="Google Shape;4601;p21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2" name="Google Shape;4602;p21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3" name="Google Shape;4603;p21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4" name="Google Shape;4604;p21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5" name="Google Shape;4605;p21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6" name="Google Shape;4606;p21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7" name="Google Shape;4607;p21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8" name="Google Shape;4608;p21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9" name="Google Shape;4609;p21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0" name="Google Shape;4610;p21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1" name="Google Shape;4611;p21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2" name="Google Shape;4612;p21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3" name="Google Shape;4613;p21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4" name="Google Shape;4614;p21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5" name="Google Shape;4615;p21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6" name="Google Shape;4616;p21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7" name="Google Shape;4617;p21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8" name="Google Shape;4618;p21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9" name="Google Shape;4619;p21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0" name="Google Shape;4620;p21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1" name="Google Shape;4621;p21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2" name="Google Shape;4622;p21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3" name="Google Shape;4623;p21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4" name="Google Shape;4624;p21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5" name="Google Shape;4625;p21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6" name="Google Shape;4626;p21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7" name="Google Shape;4627;p21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8" name="Google Shape;4628;p21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9" name="Google Shape;4629;p21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0" name="Google Shape;4630;p21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1" name="Google Shape;4631;p21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2" name="Google Shape;4632;p21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3" name="Google Shape;4633;p21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4" name="Google Shape;4634;p21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5" name="Google Shape;4635;p21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6" name="Google Shape;4636;p21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7" name="Google Shape;4637;p21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8" name="Google Shape;4638;p21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9" name="Google Shape;4639;p21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0" name="Google Shape;4640;p21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1" name="Google Shape;4641;p21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2" name="Google Shape;4642;p21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3" name="Google Shape;4643;p21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4" name="Google Shape;4644;p21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5" name="Google Shape;4645;p21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6" name="Google Shape;4646;p21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7" name="Google Shape;4647;p21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8" name="Google Shape;4648;p21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9" name="Google Shape;4649;p21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0" name="Google Shape;4650;p21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1" name="Google Shape;4651;p21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2" name="Google Shape;4652;p21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3" name="Google Shape;4653;p21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4" name="Google Shape;4654;p21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5" name="Google Shape;4655;p21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6" name="Google Shape;4656;p21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7" name="Google Shape;4657;p21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8" name="Google Shape;4658;p21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9" name="Google Shape;4659;p21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0" name="Google Shape;4660;p21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1" name="Google Shape;4661;p21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2" name="Google Shape;4662;p21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3" name="Google Shape;4663;p21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4" name="Google Shape;4664;p21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5" name="Google Shape;4665;p21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6" name="Google Shape;4666;p21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7" name="Google Shape;4667;p21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8" name="Google Shape;4668;p21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9" name="Google Shape;4669;p21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0" name="Google Shape;4670;p21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1" name="Google Shape;4671;p21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2" name="Google Shape;4672;p21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3" name="Google Shape;4673;p21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4" name="Google Shape;4674;p21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5" name="Google Shape;4675;p21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6" name="Google Shape;4676;p21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7" name="Google Shape;4677;p21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8" name="Google Shape;4678;p21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9" name="Google Shape;4679;p21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0" name="Google Shape;4680;p21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1" name="Google Shape;4681;p21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2" name="Google Shape;4682;p21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3" name="Google Shape;4683;p21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4" name="Google Shape;4684;p21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5" name="Google Shape;4685;p21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6" name="Google Shape;4686;p21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7" name="Google Shape;4687;p21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8" name="Google Shape;4688;p21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9" name="Google Shape;4689;p21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0" name="Google Shape;4690;p21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1" name="Google Shape;4691;p21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2" name="Google Shape;4692;p21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3" name="Google Shape;4693;p21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4" name="Google Shape;4694;p21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5" name="Google Shape;4695;p21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6" name="Google Shape;4696;p21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7" name="Google Shape;4697;p21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8" name="Google Shape;4698;p21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9" name="Google Shape;4699;p21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0" name="Google Shape;4700;p21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1" name="Google Shape;4701;p21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2" name="Google Shape;4702;p21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3" name="Google Shape;4703;p21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4" name="Google Shape;4704;p21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5" name="Google Shape;4705;p21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6" name="Google Shape;4706;p21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7" name="Google Shape;4707;p21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8" name="Google Shape;4708;p21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9" name="Google Shape;4709;p21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0" name="Google Shape;4710;p21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1" name="Google Shape;4711;p21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2" name="Google Shape;4712;p21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3" name="Google Shape;4713;p21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4" name="Google Shape;4714;p21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5" name="Google Shape;4715;p21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6" name="Google Shape;4716;p21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7" name="Google Shape;4717;p21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8" name="Google Shape;4718;p21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9" name="Google Shape;4719;p21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0" name="Google Shape;4720;p21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1" name="Google Shape;4721;p21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2" name="Google Shape;4722;p21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3" name="Google Shape;4723;p21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4" name="Google Shape;4724;p21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5" name="Google Shape;4725;p21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6" name="Google Shape;4726;p21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7" name="Google Shape;4727;p21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8" name="Google Shape;4728;p21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9" name="Google Shape;4729;p21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0" name="Google Shape;4730;p21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1" name="Google Shape;4731;p21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2" name="Google Shape;4732;p21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3" name="Google Shape;4733;p21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4" name="Google Shape;4734;p21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5" name="Google Shape;4735;p21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6" name="Google Shape;4736;p21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7" name="Google Shape;4737;p21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8" name="Google Shape;4738;p21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9" name="Google Shape;4739;p21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0" name="Google Shape;4740;p21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1" name="Google Shape;4741;p21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2" name="Google Shape;4742;p21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3" name="Google Shape;4743;p21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4" name="Google Shape;4744;p21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5" name="Google Shape;4745;p21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6" name="Google Shape;4746;p21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7" name="Google Shape;4747;p21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8" name="Google Shape;4748;p21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9" name="Google Shape;4749;p21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0" name="Google Shape;4750;p21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1" name="Google Shape;4751;p21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2" name="Google Shape;4752;p21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3" name="Google Shape;4753;p21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4" name="Google Shape;4754;p21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5" name="Google Shape;4755;p21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6" name="Google Shape;4756;p21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7" name="Google Shape;4757;p21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8" name="Google Shape;4758;p21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9" name="Google Shape;4759;p21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0" name="Google Shape;4760;p21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1" name="Google Shape;4761;p21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2" name="Google Shape;4762;p21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3" name="Google Shape;4763;p21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4" name="Google Shape;4764;p21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5" name="Google Shape;4765;p21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6" name="Google Shape;4766;p21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7" name="Google Shape;4767;p21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8" name="Google Shape;4768;p21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9" name="Google Shape;4769;p21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0" name="Google Shape;4770;p21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1" name="Google Shape;4771;p21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2" name="Google Shape;4772;p21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3" name="Google Shape;4773;p21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4" name="Google Shape;4774;p21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5" name="Google Shape;4775;p21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6" name="Google Shape;4776;p21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7" name="Google Shape;4777;p21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8" name="Google Shape;4778;p21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9" name="Google Shape;4779;p21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0" name="Google Shape;4780;p21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1" name="Google Shape;4781;p21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2" name="Google Shape;4782;p21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3" name="Google Shape;4783;p21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4" name="Google Shape;4784;p21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5" name="Google Shape;4785;p21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6" name="Google Shape;4786;p21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7" name="Google Shape;4787;p21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8" name="Google Shape;4788;p21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9" name="Google Shape;4789;p21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0" name="Google Shape;4790;p21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1" name="Google Shape;4791;p21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2" name="Google Shape;4792;p21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3" name="Google Shape;4793;p21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4" name="Google Shape;4794;p21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5" name="Google Shape;4795;p21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6" name="Google Shape;4796;p21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7" name="Google Shape;4797;p21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8" name="Google Shape;4798;p21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9" name="Google Shape;4799;p21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0" name="Google Shape;4800;p21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1" name="Google Shape;4801;p21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2" name="Google Shape;4802;p21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3" name="Google Shape;4803;p21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4" name="Google Shape;4804;p21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5" name="Google Shape;4805;p21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6" name="Google Shape;4806;p21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7" name="Google Shape;4807;p21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8" name="Google Shape;4808;p21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9" name="Google Shape;4809;p21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0" name="Google Shape;4810;p21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1" name="Google Shape;4811;p21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2" name="Google Shape;4812;p21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3" name="Google Shape;4813;p21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4" name="Google Shape;4814;p21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5" name="Google Shape;4815;p21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6" name="Google Shape;4816;p21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7" name="Google Shape;4817;p21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8" name="Google Shape;4818;p21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9" name="Google Shape;4819;p21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0" name="Google Shape;4820;p21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1" name="Google Shape;4821;p21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2" name="Google Shape;4822;p21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3" name="Google Shape;4823;p21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4" name="Google Shape;4824;p21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5" name="Google Shape;4825;p21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6" name="Google Shape;4826;p21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7" name="Google Shape;4827;p21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8" name="Google Shape;4828;p21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9" name="Google Shape;4829;p21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0" name="Google Shape;4830;p21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1" name="Google Shape;4831;p21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2" name="Google Shape;4832;p21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3" name="Google Shape;4833;p21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4" name="Google Shape;4834;p21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5" name="Google Shape;4835;p21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6" name="Google Shape;4836;p21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7" name="Google Shape;4837;p21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rect b="b" l="l" r="r" t="t"/>
                  <a:pathLst>
                    <a:path extrusionOk="0" h="390" w="456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8" name="Google Shape;4838;p21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9" name="Google Shape;4839;p21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0" name="Google Shape;4840;p21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1" name="Google Shape;4841;p21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2" name="Google Shape;4842;p21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3" name="Google Shape;4843;p21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4" name="Google Shape;4844;p21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5" name="Google Shape;4845;p21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6" name="Google Shape;4846;p21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7" name="Google Shape;4847;p21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8" name="Google Shape;4848;p21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9" name="Google Shape;4849;p21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0" name="Google Shape;4850;p21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1" name="Google Shape;4851;p21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2" name="Google Shape;4852;p21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3" name="Google Shape;4853;p21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4" name="Google Shape;4854;p21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5" name="Google Shape;4855;p21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6" name="Google Shape;4856;p21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7" name="Google Shape;4857;p21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8" name="Google Shape;4858;p21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9" name="Google Shape;4859;p21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0" name="Google Shape;4860;p21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1" name="Google Shape;4861;p21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2" name="Google Shape;4862;p21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3" name="Google Shape;4863;p21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4" name="Google Shape;4864;p21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5" name="Google Shape;4865;p21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6" name="Google Shape;4866;p21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7" name="Google Shape;4867;p21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8" name="Google Shape;4868;p21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9" name="Google Shape;4869;p21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0" name="Google Shape;4870;p21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1" name="Google Shape;4871;p21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2" name="Google Shape;4872;p21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3" name="Google Shape;4873;p21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4" name="Google Shape;4874;p21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5" name="Google Shape;4875;p21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6" name="Google Shape;4876;p21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7" name="Google Shape;4877;p21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8" name="Google Shape;4878;p21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9" name="Google Shape;4879;p21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0" name="Google Shape;4880;p21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1" name="Google Shape;4881;p21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2" name="Google Shape;4882;p21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3" name="Google Shape;4883;p21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4" name="Google Shape;4884;p21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5" name="Google Shape;4885;p21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6" name="Google Shape;4886;p21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7" name="Google Shape;4887;p21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8" name="Google Shape;4888;p21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9" name="Google Shape;4889;p21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0" name="Google Shape;4890;p21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1" name="Google Shape;4891;p21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2" name="Google Shape;4892;p21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3" name="Google Shape;4893;p21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4" name="Google Shape;4894;p21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5" name="Google Shape;4895;p21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6" name="Google Shape;4896;p21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7" name="Google Shape;4897;p21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8" name="Google Shape;4898;p21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9" name="Google Shape;4899;p21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0" name="Google Shape;4900;p21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1" name="Google Shape;4901;p21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2" name="Google Shape;4902;p21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3" name="Google Shape;4903;p21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4" name="Google Shape;4904;p21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5" name="Google Shape;4905;p21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6" name="Google Shape;4906;p21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7" name="Google Shape;4907;p21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8" name="Google Shape;4908;p21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9" name="Google Shape;4909;p21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0" name="Google Shape;4910;p21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1" name="Google Shape;4911;p21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912" name="Google Shape;4912;p21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3" name="Google Shape;4913;p21"/>
          <p:cNvSpPr txBox="1"/>
          <p:nvPr>
            <p:ph type="title"/>
          </p:nvPr>
        </p:nvSpPr>
        <p:spPr>
          <a:xfrm>
            <a:off x="1700775" y="1876642"/>
            <a:ext cx="57426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4914" name="Google Shape;4914;p21"/>
          <p:cNvSpPr txBox="1"/>
          <p:nvPr>
            <p:ph idx="1" type="subTitle"/>
          </p:nvPr>
        </p:nvSpPr>
        <p:spPr>
          <a:xfrm>
            <a:off x="1711850" y="2899103"/>
            <a:ext cx="5742600" cy="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2_1">
    <p:bg>
      <p:bgPr>
        <a:solidFill>
          <a:schemeClr val="accent1"/>
        </a:solidFill>
      </p:bgPr>
    </p:bg>
    <p:spTree>
      <p:nvGrpSpPr>
        <p:cNvPr id="4915" name="Shape 4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6" name="Google Shape;4916;p22"/>
          <p:cNvSpPr/>
          <p:nvPr/>
        </p:nvSpPr>
        <p:spPr>
          <a:xfrm>
            <a:off x="0" y="1806925"/>
            <a:ext cx="6929400" cy="265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7" name="Google Shape;4917;p22"/>
          <p:cNvSpPr txBox="1"/>
          <p:nvPr>
            <p:ph type="title"/>
          </p:nvPr>
        </p:nvSpPr>
        <p:spPr>
          <a:xfrm>
            <a:off x="710100" y="1910100"/>
            <a:ext cx="6022200" cy="17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4918" name="Google Shape;4918;p22"/>
          <p:cNvSpPr txBox="1"/>
          <p:nvPr>
            <p:ph idx="1" type="subTitle"/>
          </p:nvPr>
        </p:nvSpPr>
        <p:spPr>
          <a:xfrm>
            <a:off x="721250" y="3965903"/>
            <a:ext cx="5742600" cy="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19" name="Google Shape;4919;p22"/>
          <p:cNvSpPr/>
          <p:nvPr/>
        </p:nvSpPr>
        <p:spPr>
          <a:xfrm>
            <a:off x="8051123" y="4308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0" name="Google Shape;4920;p22"/>
          <p:cNvSpPr/>
          <p:nvPr/>
        </p:nvSpPr>
        <p:spPr>
          <a:xfrm>
            <a:off x="7461175" y="3719350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1" name="Google Shape;4921;p22"/>
          <p:cNvSpPr/>
          <p:nvPr/>
        </p:nvSpPr>
        <p:spPr>
          <a:xfrm>
            <a:off x="8134137" y="4117800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2" name="Google Shape;4922;p22"/>
          <p:cNvSpPr/>
          <p:nvPr/>
        </p:nvSpPr>
        <p:spPr>
          <a:xfrm>
            <a:off x="6834100" y="33646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3" name="Google Shape;4923;p22"/>
          <p:cNvSpPr/>
          <p:nvPr/>
        </p:nvSpPr>
        <p:spPr>
          <a:xfrm>
            <a:off x="8594997" y="2213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24" name="Google Shape;4924;p22"/>
          <p:cNvGrpSpPr/>
          <p:nvPr/>
        </p:nvGrpSpPr>
        <p:grpSpPr>
          <a:xfrm>
            <a:off x="8309355" y="1921156"/>
            <a:ext cx="1019815" cy="944312"/>
            <a:chOff x="2113525" y="2880575"/>
            <a:chExt cx="609500" cy="564375"/>
          </a:xfrm>
        </p:grpSpPr>
        <p:sp>
          <p:nvSpPr>
            <p:cNvPr id="4925" name="Google Shape;4925;p22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22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22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22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9" name="Google Shape;4929;p22"/>
          <p:cNvGrpSpPr/>
          <p:nvPr/>
        </p:nvGrpSpPr>
        <p:grpSpPr>
          <a:xfrm>
            <a:off x="7260574" y="905792"/>
            <a:ext cx="349968" cy="2052568"/>
            <a:chOff x="1037125" y="2236325"/>
            <a:chExt cx="149100" cy="874475"/>
          </a:xfrm>
        </p:grpSpPr>
        <p:sp>
          <p:nvSpPr>
            <p:cNvPr id="4930" name="Google Shape;4930;p22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22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22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22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22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22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22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22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22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22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22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22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22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22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22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22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22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22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22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22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22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22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22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22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22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22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22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22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22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22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22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22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22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22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22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22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6" name="Google Shape;4966;p22"/>
          <p:cNvSpPr/>
          <p:nvPr/>
        </p:nvSpPr>
        <p:spPr>
          <a:xfrm>
            <a:off x="-392825" y="-6228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7" name="Google Shape;4967;p22"/>
          <p:cNvSpPr/>
          <p:nvPr/>
        </p:nvSpPr>
        <p:spPr>
          <a:xfrm>
            <a:off x="-128450" y="-6401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8" name="Google Shape;4968;p22"/>
          <p:cNvGrpSpPr/>
          <p:nvPr/>
        </p:nvGrpSpPr>
        <p:grpSpPr>
          <a:xfrm>
            <a:off x="-65611" y="-282712"/>
            <a:ext cx="1236640" cy="1210852"/>
            <a:chOff x="236475" y="527300"/>
            <a:chExt cx="1124525" cy="1101075"/>
          </a:xfrm>
        </p:grpSpPr>
        <p:sp>
          <p:nvSpPr>
            <p:cNvPr id="4969" name="Google Shape;4969;p22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22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22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22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22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22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22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22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22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22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22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22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22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22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22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22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22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22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22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22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22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22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22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22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22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22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22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22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22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22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22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22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22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22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22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22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22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22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22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22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22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22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22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22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22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22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22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22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22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22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22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22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22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22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22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22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22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22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22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22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22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22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22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22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22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22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22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22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22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22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22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22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22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22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22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22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22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22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22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22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22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22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22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22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22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22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22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22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22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22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22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22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22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22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22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22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22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22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22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22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22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22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22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22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22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22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22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22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22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22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22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22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22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22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22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22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22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22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22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22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22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22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22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22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22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22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22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22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22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22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22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22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22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22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22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22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22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22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22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22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22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22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22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22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22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22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22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22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22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22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22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22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22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22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22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22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22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22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22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22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22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22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22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22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22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22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22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22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22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22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22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22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22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22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22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22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22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22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22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22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22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22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22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22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22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22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22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22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22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22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22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22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22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22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22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22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22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22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22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22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22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22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22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22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22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22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22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22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22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22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22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22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22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22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22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22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22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22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22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22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22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22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22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22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22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22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22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22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22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22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22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22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22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22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22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22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22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22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22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22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22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22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22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22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22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22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22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22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22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22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22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22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22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22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22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22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22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22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22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22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22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22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22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22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22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22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22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22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22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22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22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22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22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22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22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22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22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22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22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22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22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22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22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22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22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22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22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22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22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22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22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22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22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22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22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22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22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22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22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22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22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22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22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22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22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22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22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22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22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22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22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22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22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22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22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22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22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22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22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22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22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22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22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22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22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22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22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22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22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22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22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22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22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22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22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22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22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22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22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22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22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22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22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22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22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22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22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22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22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22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22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22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22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22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22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22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22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22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22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22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22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22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22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22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22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22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22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22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22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22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22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22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22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22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22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22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22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22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22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22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22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22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22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22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22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22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22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22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22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22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22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22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22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22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22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22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22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22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22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22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22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22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22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22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22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22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22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22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22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22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22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22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22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22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22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22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22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22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22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22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22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22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22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22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22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22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22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22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22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22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22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22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22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22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22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22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22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22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22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22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22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22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22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22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22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22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22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22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22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22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22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22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22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22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22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22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22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22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22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22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22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22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22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22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22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22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22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22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22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22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22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22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22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22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22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22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22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22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22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22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22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22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22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22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22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22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22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22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22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22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22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22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22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22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22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22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22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22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22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22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22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22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22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22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22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22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22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22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22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22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22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22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22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22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22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22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22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22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22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22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22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22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22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22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22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22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22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22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22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22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22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22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22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22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22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22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22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22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22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22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22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22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22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22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22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22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22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22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22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22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22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22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22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22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22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22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22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22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22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22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22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22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22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22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22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22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22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22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22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22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22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22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22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22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22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22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22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22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22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22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22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22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22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22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22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22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22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22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22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22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22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22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22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22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22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22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22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22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22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22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22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22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22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22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22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22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22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22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22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22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22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22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22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22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22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22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22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22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22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22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22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22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22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22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22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22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22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22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22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22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22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22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22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22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22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22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22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22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22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22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22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22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22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22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22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22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22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22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22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22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22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22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22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22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22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22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22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22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22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22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22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22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22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22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22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22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22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22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22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22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22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22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22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22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22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22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22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22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22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22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22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22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22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22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22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22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22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22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22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22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22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22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22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22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22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22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22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22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22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22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22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22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22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22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22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22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22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22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22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22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22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22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22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22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22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22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22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22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22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22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22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22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22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22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22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22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22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22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22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22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22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22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22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22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">
    <p:spTree>
      <p:nvGrpSpPr>
        <p:cNvPr id="5703" name="Shape 5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4" name="Google Shape;5704;p23"/>
          <p:cNvSpPr txBox="1"/>
          <p:nvPr>
            <p:ph type="title"/>
          </p:nvPr>
        </p:nvSpPr>
        <p:spPr>
          <a:xfrm>
            <a:off x="722375" y="2275075"/>
            <a:ext cx="2860800" cy="47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705" name="Google Shape;5705;p23"/>
          <p:cNvSpPr txBox="1"/>
          <p:nvPr>
            <p:ph idx="1" type="subTitle"/>
          </p:nvPr>
        </p:nvSpPr>
        <p:spPr>
          <a:xfrm>
            <a:off x="733000" y="2989158"/>
            <a:ext cx="2838000" cy="109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5706" name="Google Shape;5706;p2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07" name="Google Shape;5707;p23"/>
          <p:cNvGrpSpPr/>
          <p:nvPr/>
        </p:nvGrpSpPr>
        <p:grpSpPr>
          <a:xfrm>
            <a:off x="221321" y="388388"/>
            <a:ext cx="2765100" cy="4490882"/>
            <a:chOff x="221321" y="388388"/>
            <a:chExt cx="2765100" cy="4490882"/>
          </a:xfrm>
        </p:grpSpPr>
        <p:grpSp>
          <p:nvGrpSpPr>
            <p:cNvPr id="5708" name="Google Shape;5708;p23"/>
            <p:cNvGrpSpPr/>
            <p:nvPr/>
          </p:nvGrpSpPr>
          <p:grpSpPr>
            <a:xfrm rot="-5400000">
              <a:off x="1072622" y="3678002"/>
              <a:ext cx="349968" cy="2052568"/>
              <a:chOff x="1037125" y="2236325"/>
              <a:chExt cx="149100" cy="874475"/>
            </a:xfrm>
          </p:grpSpPr>
          <p:sp>
            <p:nvSpPr>
              <p:cNvPr id="5709" name="Google Shape;5709;p23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0" name="Google Shape;5710;p23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1" name="Google Shape;5711;p23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2" name="Google Shape;5712;p23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3" name="Google Shape;5713;p23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4" name="Google Shape;5714;p23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5" name="Google Shape;5715;p23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6" name="Google Shape;5716;p23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7" name="Google Shape;5717;p23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8" name="Google Shape;5718;p23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9" name="Google Shape;5719;p23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0" name="Google Shape;5720;p23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1" name="Google Shape;5721;p23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2" name="Google Shape;5722;p23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3" name="Google Shape;5723;p23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4" name="Google Shape;5724;p23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5" name="Google Shape;5725;p23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6" name="Google Shape;5726;p23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7" name="Google Shape;5727;p23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8" name="Google Shape;5728;p23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9" name="Google Shape;5729;p23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0" name="Google Shape;5730;p23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1" name="Google Shape;5731;p23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2" name="Google Shape;5732;p23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3" name="Google Shape;5733;p23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4" name="Google Shape;5734;p23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5" name="Google Shape;5735;p23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6" name="Google Shape;5736;p23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7" name="Google Shape;5737;p23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8" name="Google Shape;5738;p23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9" name="Google Shape;5739;p23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0" name="Google Shape;5740;p23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1" name="Google Shape;5741;p23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2" name="Google Shape;5742;p23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3" name="Google Shape;5743;p23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4" name="Google Shape;5744;p23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45" name="Google Shape;5745;p23"/>
            <p:cNvSpPr/>
            <p:nvPr/>
          </p:nvSpPr>
          <p:spPr>
            <a:xfrm>
              <a:off x="425571" y="388388"/>
              <a:ext cx="954308" cy="836766"/>
            </a:xfrm>
            <a:custGeom>
              <a:rect b="b" l="l" r="r" t="t"/>
              <a:pathLst>
                <a:path extrusionOk="0" h="24667" w="28132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46" name="Google Shape;5746;p23"/>
            <p:cNvGrpSpPr/>
            <p:nvPr/>
          </p:nvGrpSpPr>
          <p:grpSpPr>
            <a:xfrm>
              <a:off x="1957599" y="769090"/>
              <a:ext cx="1028823" cy="1316910"/>
              <a:chOff x="1843774" y="541440"/>
              <a:chExt cx="1028823" cy="1316910"/>
            </a:xfrm>
          </p:grpSpPr>
          <p:sp>
            <p:nvSpPr>
              <p:cNvPr id="5747" name="Google Shape;5747;p23"/>
              <p:cNvSpPr/>
              <p:nvPr/>
            </p:nvSpPr>
            <p:spPr>
              <a:xfrm>
                <a:off x="2150448" y="1225148"/>
                <a:ext cx="722148" cy="633202"/>
              </a:xfrm>
              <a:custGeom>
                <a:rect b="b" l="l" r="r" t="t"/>
                <a:pathLst>
                  <a:path extrusionOk="0" h="24667" w="28132">
                    <a:moveTo>
                      <a:pt x="14067" y="423"/>
                    </a:moveTo>
                    <a:lnTo>
                      <a:pt x="27772" y="24458"/>
                    </a:lnTo>
                    <a:lnTo>
                      <a:pt x="361" y="24458"/>
                    </a:lnTo>
                    <a:lnTo>
                      <a:pt x="14067" y="423"/>
                    </a:lnTo>
                    <a:close/>
                    <a:moveTo>
                      <a:pt x="14067" y="0"/>
                    </a:moveTo>
                    <a:lnTo>
                      <a:pt x="90" y="24510"/>
                    </a:lnTo>
                    <a:lnTo>
                      <a:pt x="0" y="24666"/>
                    </a:lnTo>
                    <a:lnTo>
                      <a:pt x="28131" y="24666"/>
                    </a:lnTo>
                    <a:lnTo>
                      <a:pt x="14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748" name="Google Shape;5748;p23"/>
              <p:cNvGrpSpPr/>
              <p:nvPr/>
            </p:nvGrpSpPr>
            <p:grpSpPr>
              <a:xfrm rot="-5400000">
                <a:off x="1806022" y="579191"/>
                <a:ext cx="1019815" cy="944312"/>
                <a:chOff x="2113525" y="2880575"/>
                <a:chExt cx="609500" cy="564375"/>
              </a:xfrm>
            </p:grpSpPr>
            <p:sp>
              <p:nvSpPr>
                <p:cNvPr id="5749" name="Google Shape;5749;p23"/>
                <p:cNvSpPr/>
                <p:nvPr/>
              </p:nvSpPr>
              <p:spPr>
                <a:xfrm>
                  <a:off x="2159100" y="3015125"/>
                  <a:ext cx="58125" cy="55900"/>
                </a:xfrm>
                <a:custGeom>
                  <a:rect b="b" l="l" r="r" t="t"/>
                  <a:pathLst>
                    <a:path extrusionOk="0" h="2236" w="2325">
                      <a:moveTo>
                        <a:pt x="1206" y="0"/>
                      </a:moveTo>
                      <a:cubicBezTo>
                        <a:pt x="754" y="0"/>
                        <a:pt x="347" y="271"/>
                        <a:pt x="174" y="690"/>
                      </a:cubicBezTo>
                      <a:cubicBezTo>
                        <a:pt x="1" y="1107"/>
                        <a:pt x="96" y="1589"/>
                        <a:pt x="416" y="1907"/>
                      </a:cubicBezTo>
                      <a:cubicBezTo>
                        <a:pt x="630" y="2121"/>
                        <a:pt x="916" y="2235"/>
                        <a:pt x="1207" y="2235"/>
                      </a:cubicBezTo>
                      <a:cubicBezTo>
                        <a:pt x="1351" y="2235"/>
                        <a:pt x="1496" y="2207"/>
                        <a:pt x="1634" y="2150"/>
                      </a:cubicBezTo>
                      <a:cubicBezTo>
                        <a:pt x="2052" y="1977"/>
                        <a:pt x="2325" y="1569"/>
                        <a:pt x="2325" y="1117"/>
                      </a:cubicBezTo>
                      <a:cubicBezTo>
                        <a:pt x="2325" y="500"/>
                        <a:pt x="1823" y="0"/>
                        <a:pt x="120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0" name="Google Shape;5750;p23"/>
                <p:cNvSpPr/>
                <p:nvPr/>
              </p:nvSpPr>
              <p:spPr>
                <a:xfrm>
                  <a:off x="2113525" y="2967325"/>
                  <a:ext cx="151450" cy="151450"/>
                </a:xfrm>
                <a:custGeom>
                  <a:rect b="b" l="l" r="r" t="t"/>
                  <a:pathLst>
                    <a:path extrusionOk="0" h="6058" w="6058">
                      <a:moveTo>
                        <a:pt x="3029" y="210"/>
                      </a:moveTo>
                      <a:cubicBezTo>
                        <a:pt x="4583" y="210"/>
                        <a:pt x="5849" y="1476"/>
                        <a:pt x="5849" y="3029"/>
                      </a:cubicBezTo>
                      <a:cubicBezTo>
                        <a:pt x="5849" y="4583"/>
                        <a:pt x="4583" y="5849"/>
                        <a:pt x="3029" y="5849"/>
                      </a:cubicBezTo>
                      <a:cubicBezTo>
                        <a:pt x="1474" y="5849"/>
                        <a:pt x="210" y="4583"/>
                        <a:pt x="210" y="3029"/>
                      </a:cubicBezTo>
                      <a:cubicBezTo>
                        <a:pt x="210" y="1476"/>
                        <a:pt x="1475" y="210"/>
                        <a:pt x="3029" y="210"/>
                      </a:cubicBezTo>
                      <a:close/>
                      <a:moveTo>
                        <a:pt x="3029" y="1"/>
                      </a:moveTo>
                      <a:cubicBezTo>
                        <a:pt x="1359" y="1"/>
                        <a:pt x="0" y="1359"/>
                        <a:pt x="0" y="3029"/>
                      </a:cubicBezTo>
                      <a:cubicBezTo>
                        <a:pt x="0" y="4700"/>
                        <a:pt x="1359" y="6058"/>
                        <a:pt x="3029" y="6058"/>
                      </a:cubicBezTo>
                      <a:cubicBezTo>
                        <a:pt x="4700" y="6058"/>
                        <a:pt x="6058" y="4700"/>
                        <a:pt x="6058" y="3029"/>
                      </a:cubicBezTo>
                      <a:cubicBezTo>
                        <a:pt x="6058" y="1360"/>
                        <a:pt x="4700" y="1"/>
                        <a:pt x="30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1" name="Google Shape;5751;p23"/>
                <p:cNvSpPr/>
                <p:nvPr/>
              </p:nvSpPr>
              <p:spPr>
                <a:xfrm>
                  <a:off x="2158650" y="2880575"/>
                  <a:ext cx="564375" cy="564375"/>
                </a:xfrm>
                <a:custGeom>
                  <a:rect b="b" l="l" r="r" t="t"/>
                  <a:pathLst>
                    <a:path extrusionOk="0" h="22575" w="22575">
                      <a:moveTo>
                        <a:pt x="11288" y="210"/>
                      </a:moveTo>
                      <a:cubicBezTo>
                        <a:pt x="17395" y="210"/>
                        <a:pt x="22366" y="5181"/>
                        <a:pt x="22366" y="11289"/>
                      </a:cubicBezTo>
                      <a:cubicBezTo>
                        <a:pt x="22366" y="17397"/>
                        <a:pt x="17397" y="22367"/>
                        <a:pt x="11288" y="22367"/>
                      </a:cubicBezTo>
                      <a:cubicBezTo>
                        <a:pt x="5179" y="22367"/>
                        <a:pt x="210" y="17397"/>
                        <a:pt x="210" y="11288"/>
                      </a:cubicBezTo>
                      <a:cubicBezTo>
                        <a:pt x="210" y="5181"/>
                        <a:pt x="5179" y="210"/>
                        <a:pt x="11288" y="210"/>
                      </a:cubicBezTo>
                      <a:close/>
                      <a:moveTo>
                        <a:pt x="11288" y="1"/>
                      </a:moveTo>
                      <a:cubicBezTo>
                        <a:pt x="5064" y="1"/>
                        <a:pt x="1" y="5064"/>
                        <a:pt x="1" y="11288"/>
                      </a:cubicBezTo>
                      <a:cubicBezTo>
                        <a:pt x="1" y="17512"/>
                        <a:pt x="5064" y="22575"/>
                        <a:pt x="11288" y="22575"/>
                      </a:cubicBezTo>
                      <a:cubicBezTo>
                        <a:pt x="17512" y="22575"/>
                        <a:pt x="22575" y="17512"/>
                        <a:pt x="22575" y="11288"/>
                      </a:cubicBezTo>
                      <a:cubicBezTo>
                        <a:pt x="22575" y="5064"/>
                        <a:pt x="17512" y="1"/>
                        <a:pt x="1128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2" name="Google Shape;5752;p23"/>
                <p:cNvSpPr/>
                <p:nvPr/>
              </p:nvSpPr>
              <p:spPr>
                <a:xfrm>
                  <a:off x="2542800" y="2882550"/>
                  <a:ext cx="55925" cy="55925"/>
                </a:xfrm>
                <a:custGeom>
                  <a:rect b="b" l="l" r="r" t="t"/>
                  <a:pathLst>
                    <a:path extrusionOk="0" h="2237" w="2237">
                      <a:moveTo>
                        <a:pt x="1118" y="1"/>
                      </a:moveTo>
                      <a:cubicBezTo>
                        <a:pt x="501" y="1"/>
                        <a:pt x="1" y="501"/>
                        <a:pt x="1" y="1118"/>
                      </a:cubicBezTo>
                      <a:cubicBezTo>
                        <a:pt x="1" y="1736"/>
                        <a:pt x="501" y="2237"/>
                        <a:pt x="1118" y="2237"/>
                      </a:cubicBezTo>
                      <a:cubicBezTo>
                        <a:pt x="1737" y="2237"/>
                        <a:pt x="2237" y="1736"/>
                        <a:pt x="2237" y="1118"/>
                      </a:cubicBezTo>
                      <a:cubicBezTo>
                        <a:pt x="2237" y="501"/>
                        <a:pt x="1737" y="1"/>
                        <a:pt x="111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9">
    <p:spTree>
      <p:nvGrpSpPr>
        <p:cNvPr id="5753" name="Shape 5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4" name="Google Shape;5754;p24"/>
          <p:cNvSpPr txBox="1"/>
          <p:nvPr>
            <p:ph idx="1" type="body"/>
          </p:nvPr>
        </p:nvSpPr>
        <p:spPr>
          <a:xfrm>
            <a:off x="5560800" y="3189071"/>
            <a:ext cx="2860800" cy="12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55" name="Google Shape;5755;p24"/>
          <p:cNvSpPr txBox="1"/>
          <p:nvPr>
            <p:ph type="title"/>
          </p:nvPr>
        </p:nvSpPr>
        <p:spPr>
          <a:xfrm>
            <a:off x="5560825" y="2579179"/>
            <a:ext cx="2860800" cy="6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_1">
    <p:spTree>
      <p:nvGrpSpPr>
        <p:cNvPr id="5756" name="Shape 5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7" name="Google Shape;5757;p25"/>
          <p:cNvSpPr txBox="1"/>
          <p:nvPr>
            <p:ph type="title"/>
          </p:nvPr>
        </p:nvSpPr>
        <p:spPr>
          <a:xfrm>
            <a:off x="722375" y="2656075"/>
            <a:ext cx="2860800" cy="47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758" name="Google Shape;5758;p25"/>
          <p:cNvSpPr txBox="1"/>
          <p:nvPr>
            <p:ph idx="1" type="subTitle"/>
          </p:nvPr>
        </p:nvSpPr>
        <p:spPr>
          <a:xfrm>
            <a:off x="733000" y="3370158"/>
            <a:ext cx="2838000" cy="109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3_2">
    <p:spTree>
      <p:nvGrpSpPr>
        <p:cNvPr id="5759" name="Shape 5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0" name="Google Shape;5760;p26"/>
          <p:cNvGrpSpPr/>
          <p:nvPr/>
        </p:nvGrpSpPr>
        <p:grpSpPr>
          <a:xfrm>
            <a:off x="5920234" y="278227"/>
            <a:ext cx="2842361" cy="4554169"/>
            <a:chOff x="5920234" y="278227"/>
            <a:chExt cx="2842361" cy="4554169"/>
          </a:xfrm>
        </p:grpSpPr>
        <p:grpSp>
          <p:nvGrpSpPr>
            <p:cNvPr id="5761" name="Google Shape;5761;p26"/>
            <p:cNvGrpSpPr/>
            <p:nvPr/>
          </p:nvGrpSpPr>
          <p:grpSpPr>
            <a:xfrm flipH="1" rot="5400000">
              <a:off x="7557130" y="3626931"/>
              <a:ext cx="349968" cy="2060963"/>
              <a:chOff x="1037125" y="2236325"/>
              <a:chExt cx="149100" cy="874475"/>
            </a:xfrm>
          </p:grpSpPr>
          <p:sp>
            <p:nvSpPr>
              <p:cNvPr id="5762" name="Google Shape;5762;p26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3" name="Google Shape;5763;p26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4" name="Google Shape;5764;p26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5" name="Google Shape;5765;p26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6" name="Google Shape;5766;p26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7" name="Google Shape;5767;p26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8" name="Google Shape;5768;p26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9" name="Google Shape;5769;p26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0" name="Google Shape;5770;p26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1" name="Google Shape;5771;p26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2" name="Google Shape;5772;p26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3" name="Google Shape;5773;p26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4" name="Google Shape;5774;p26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5" name="Google Shape;5775;p26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6" name="Google Shape;5776;p26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7" name="Google Shape;5777;p26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8" name="Google Shape;5778;p26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9" name="Google Shape;5779;p26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0" name="Google Shape;5780;p26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1" name="Google Shape;5781;p26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2" name="Google Shape;5782;p26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3" name="Google Shape;5783;p26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4" name="Google Shape;5784;p26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5" name="Google Shape;5785;p26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6" name="Google Shape;5786;p26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7" name="Google Shape;5787;p26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8" name="Google Shape;5788;p26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9" name="Google Shape;5789;p26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0" name="Google Shape;5790;p26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1" name="Google Shape;5791;p26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2" name="Google Shape;5792;p26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3" name="Google Shape;5793;p26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4" name="Google Shape;5794;p26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5" name="Google Shape;5795;p26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6" name="Google Shape;5796;p26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7" name="Google Shape;5797;p26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98" name="Google Shape;5798;p26"/>
            <p:cNvSpPr/>
            <p:nvPr/>
          </p:nvSpPr>
          <p:spPr>
            <a:xfrm flipH="1">
              <a:off x="5920234" y="621800"/>
              <a:ext cx="958246" cy="836766"/>
            </a:xfrm>
            <a:custGeom>
              <a:rect b="b" l="l" r="r" t="t"/>
              <a:pathLst>
                <a:path extrusionOk="0" h="24667" w="28132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99" name="Google Shape;5799;p26"/>
            <p:cNvGrpSpPr/>
            <p:nvPr/>
          </p:nvGrpSpPr>
          <p:grpSpPr>
            <a:xfrm flipH="1">
              <a:off x="7632631" y="278227"/>
              <a:ext cx="1033041" cy="1316910"/>
              <a:chOff x="1843774" y="541440"/>
              <a:chExt cx="1028823" cy="1316910"/>
            </a:xfrm>
          </p:grpSpPr>
          <p:sp>
            <p:nvSpPr>
              <p:cNvPr id="5800" name="Google Shape;5800;p26"/>
              <p:cNvSpPr/>
              <p:nvPr/>
            </p:nvSpPr>
            <p:spPr>
              <a:xfrm>
                <a:off x="2150448" y="1225148"/>
                <a:ext cx="722148" cy="633202"/>
              </a:xfrm>
              <a:custGeom>
                <a:rect b="b" l="l" r="r" t="t"/>
                <a:pathLst>
                  <a:path extrusionOk="0" h="24667" w="28132">
                    <a:moveTo>
                      <a:pt x="14067" y="423"/>
                    </a:moveTo>
                    <a:lnTo>
                      <a:pt x="27772" y="24458"/>
                    </a:lnTo>
                    <a:lnTo>
                      <a:pt x="361" y="24458"/>
                    </a:lnTo>
                    <a:lnTo>
                      <a:pt x="14067" y="423"/>
                    </a:lnTo>
                    <a:close/>
                    <a:moveTo>
                      <a:pt x="14067" y="0"/>
                    </a:moveTo>
                    <a:lnTo>
                      <a:pt x="90" y="24510"/>
                    </a:lnTo>
                    <a:lnTo>
                      <a:pt x="0" y="24666"/>
                    </a:lnTo>
                    <a:lnTo>
                      <a:pt x="28131" y="24666"/>
                    </a:lnTo>
                    <a:lnTo>
                      <a:pt x="14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01" name="Google Shape;5801;p26"/>
              <p:cNvGrpSpPr/>
              <p:nvPr/>
            </p:nvGrpSpPr>
            <p:grpSpPr>
              <a:xfrm rot="-5400000">
                <a:off x="1806022" y="579191"/>
                <a:ext cx="1019815" cy="944312"/>
                <a:chOff x="2113525" y="2880575"/>
                <a:chExt cx="609500" cy="564375"/>
              </a:xfrm>
            </p:grpSpPr>
            <p:sp>
              <p:nvSpPr>
                <p:cNvPr id="5802" name="Google Shape;5802;p26"/>
                <p:cNvSpPr/>
                <p:nvPr/>
              </p:nvSpPr>
              <p:spPr>
                <a:xfrm>
                  <a:off x="2159100" y="3015125"/>
                  <a:ext cx="58125" cy="55900"/>
                </a:xfrm>
                <a:custGeom>
                  <a:rect b="b" l="l" r="r" t="t"/>
                  <a:pathLst>
                    <a:path extrusionOk="0" h="2236" w="2325">
                      <a:moveTo>
                        <a:pt x="1206" y="0"/>
                      </a:moveTo>
                      <a:cubicBezTo>
                        <a:pt x="754" y="0"/>
                        <a:pt x="347" y="271"/>
                        <a:pt x="174" y="690"/>
                      </a:cubicBezTo>
                      <a:cubicBezTo>
                        <a:pt x="1" y="1107"/>
                        <a:pt x="96" y="1589"/>
                        <a:pt x="416" y="1907"/>
                      </a:cubicBezTo>
                      <a:cubicBezTo>
                        <a:pt x="630" y="2121"/>
                        <a:pt x="916" y="2235"/>
                        <a:pt x="1207" y="2235"/>
                      </a:cubicBezTo>
                      <a:cubicBezTo>
                        <a:pt x="1351" y="2235"/>
                        <a:pt x="1496" y="2207"/>
                        <a:pt x="1634" y="2150"/>
                      </a:cubicBezTo>
                      <a:cubicBezTo>
                        <a:pt x="2052" y="1977"/>
                        <a:pt x="2325" y="1569"/>
                        <a:pt x="2325" y="1117"/>
                      </a:cubicBezTo>
                      <a:cubicBezTo>
                        <a:pt x="2325" y="500"/>
                        <a:pt x="1823" y="0"/>
                        <a:pt x="120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3" name="Google Shape;5803;p26"/>
                <p:cNvSpPr/>
                <p:nvPr/>
              </p:nvSpPr>
              <p:spPr>
                <a:xfrm>
                  <a:off x="2113525" y="2967325"/>
                  <a:ext cx="151450" cy="151450"/>
                </a:xfrm>
                <a:custGeom>
                  <a:rect b="b" l="l" r="r" t="t"/>
                  <a:pathLst>
                    <a:path extrusionOk="0" h="6058" w="6058">
                      <a:moveTo>
                        <a:pt x="3029" y="210"/>
                      </a:moveTo>
                      <a:cubicBezTo>
                        <a:pt x="4583" y="210"/>
                        <a:pt x="5849" y="1476"/>
                        <a:pt x="5849" y="3029"/>
                      </a:cubicBezTo>
                      <a:cubicBezTo>
                        <a:pt x="5849" y="4583"/>
                        <a:pt x="4583" y="5849"/>
                        <a:pt x="3029" y="5849"/>
                      </a:cubicBezTo>
                      <a:cubicBezTo>
                        <a:pt x="1474" y="5849"/>
                        <a:pt x="210" y="4583"/>
                        <a:pt x="210" y="3029"/>
                      </a:cubicBezTo>
                      <a:cubicBezTo>
                        <a:pt x="210" y="1476"/>
                        <a:pt x="1475" y="210"/>
                        <a:pt x="3029" y="210"/>
                      </a:cubicBezTo>
                      <a:close/>
                      <a:moveTo>
                        <a:pt x="3029" y="1"/>
                      </a:moveTo>
                      <a:cubicBezTo>
                        <a:pt x="1359" y="1"/>
                        <a:pt x="0" y="1359"/>
                        <a:pt x="0" y="3029"/>
                      </a:cubicBezTo>
                      <a:cubicBezTo>
                        <a:pt x="0" y="4700"/>
                        <a:pt x="1359" y="6058"/>
                        <a:pt x="3029" y="6058"/>
                      </a:cubicBezTo>
                      <a:cubicBezTo>
                        <a:pt x="4700" y="6058"/>
                        <a:pt x="6058" y="4700"/>
                        <a:pt x="6058" y="3029"/>
                      </a:cubicBezTo>
                      <a:cubicBezTo>
                        <a:pt x="6058" y="1360"/>
                        <a:pt x="4700" y="1"/>
                        <a:pt x="30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4" name="Google Shape;5804;p26"/>
                <p:cNvSpPr/>
                <p:nvPr/>
              </p:nvSpPr>
              <p:spPr>
                <a:xfrm>
                  <a:off x="2158650" y="2880575"/>
                  <a:ext cx="564375" cy="564375"/>
                </a:xfrm>
                <a:custGeom>
                  <a:rect b="b" l="l" r="r" t="t"/>
                  <a:pathLst>
                    <a:path extrusionOk="0" h="22575" w="22575">
                      <a:moveTo>
                        <a:pt x="11288" y="210"/>
                      </a:moveTo>
                      <a:cubicBezTo>
                        <a:pt x="17395" y="210"/>
                        <a:pt x="22366" y="5181"/>
                        <a:pt x="22366" y="11289"/>
                      </a:cubicBezTo>
                      <a:cubicBezTo>
                        <a:pt x="22366" y="17397"/>
                        <a:pt x="17397" y="22367"/>
                        <a:pt x="11288" y="22367"/>
                      </a:cubicBezTo>
                      <a:cubicBezTo>
                        <a:pt x="5179" y="22367"/>
                        <a:pt x="210" y="17397"/>
                        <a:pt x="210" y="11288"/>
                      </a:cubicBezTo>
                      <a:cubicBezTo>
                        <a:pt x="210" y="5181"/>
                        <a:pt x="5179" y="210"/>
                        <a:pt x="11288" y="210"/>
                      </a:cubicBezTo>
                      <a:close/>
                      <a:moveTo>
                        <a:pt x="11288" y="1"/>
                      </a:moveTo>
                      <a:cubicBezTo>
                        <a:pt x="5064" y="1"/>
                        <a:pt x="1" y="5064"/>
                        <a:pt x="1" y="11288"/>
                      </a:cubicBezTo>
                      <a:cubicBezTo>
                        <a:pt x="1" y="17512"/>
                        <a:pt x="5064" y="22575"/>
                        <a:pt x="11288" y="22575"/>
                      </a:cubicBezTo>
                      <a:cubicBezTo>
                        <a:pt x="17512" y="22575"/>
                        <a:pt x="22575" y="17512"/>
                        <a:pt x="22575" y="11288"/>
                      </a:cubicBezTo>
                      <a:cubicBezTo>
                        <a:pt x="22575" y="5064"/>
                        <a:pt x="17512" y="1"/>
                        <a:pt x="1128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5" name="Google Shape;5805;p26"/>
                <p:cNvSpPr/>
                <p:nvPr/>
              </p:nvSpPr>
              <p:spPr>
                <a:xfrm>
                  <a:off x="2542800" y="2882550"/>
                  <a:ext cx="55925" cy="55925"/>
                </a:xfrm>
                <a:custGeom>
                  <a:rect b="b" l="l" r="r" t="t"/>
                  <a:pathLst>
                    <a:path extrusionOk="0" h="2237" w="2237">
                      <a:moveTo>
                        <a:pt x="1118" y="1"/>
                      </a:moveTo>
                      <a:cubicBezTo>
                        <a:pt x="501" y="1"/>
                        <a:pt x="1" y="501"/>
                        <a:pt x="1" y="1118"/>
                      </a:cubicBezTo>
                      <a:cubicBezTo>
                        <a:pt x="1" y="1736"/>
                        <a:pt x="501" y="2237"/>
                        <a:pt x="1118" y="2237"/>
                      </a:cubicBezTo>
                      <a:cubicBezTo>
                        <a:pt x="1737" y="2237"/>
                        <a:pt x="2237" y="1736"/>
                        <a:pt x="2237" y="1118"/>
                      </a:cubicBezTo>
                      <a:cubicBezTo>
                        <a:pt x="2237" y="501"/>
                        <a:pt x="1737" y="1"/>
                        <a:pt x="111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806" name="Google Shape;5806;p2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7" name="Google Shape;5807;p26"/>
          <p:cNvSpPr txBox="1"/>
          <p:nvPr>
            <p:ph type="title"/>
          </p:nvPr>
        </p:nvSpPr>
        <p:spPr>
          <a:xfrm>
            <a:off x="5560825" y="2275075"/>
            <a:ext cx="2860800" cy="47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808" name="Google Shape;5808;p26"/>
          <p:cNvSpPr txBox="1"/>
          <p:nvPr>
            <p:ph idx="1" type="subTitle"/>
          </p:nvPr>
        </p:nvSpPr>
        <p:spPr>
          <a:xfrm>
            <a:off x="5571450" y="2989158"/>
            <a:ext cx="2838000" cy="109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">
    <p:spTree>
      <p:nvGrpSpPr>
        <p:cNvPr id="5809" name="Shape 5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0" name="Google Shape;5810;p27"/>
          <p:cNvSpPr txBox="1"/>
          <p:nvPr>
            <p:ph idx="1" type="subTitle"/>
          </p:nvPr>
        </p:nvSpPr>
        <p:spPr>
          <a:xfrm>
            <a:off x="988725" y="27682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811" name="Google Shape;5811;p27"/>
          <p:cNvSpPr txBox="1"/>
          <p:nvPr>
            <p:ph idx="2" type="subTitle"/>
          </p:nvPr>
        </p:nvSpPr>
        <p:spPr>
          <a:xfrm>
            <a:off x="3591575" y="27682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812" name="Google Shape;5812;p27"/>
          <p:cNvSpPr txBox="1"/>
          <p:nvPr>
            <p:ph idx="3" type="subTitle"/>
          </p:nvPr>
        </p:nvSpPr>
        <p:spPr>
          <a:xfrm>
            <a:off x="6194425" y="27682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813" name="Google Shape;5813;p27"/>
          <p:cNvSpPr txBox="1"/>
          <p:nvPr>
            <p:ph idx="4" type="subTitle"/>
          </p:nvPr>
        </p:nvSpPr>
        <p:spPr>
          <a:xfrm>
            <a:off x="988725" y="31049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5814" name="Google Shape;5814;p27"/>
          <p:cNvSpPr txBox="1"/>
          <p:nvPr>
            <p:ph idx="5" type="subTitle"/>
          </p:nvPr>
        </p:nvSpPr>
        <p:spPr>
          <a:xfrm>
            <a:off x="3591575" y="31049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5815" name="Google Shape;5815;p27"/>
          <p:cNvSpPr txBox="1"/>
          <p:nvPr>
            <p:ph idx="6" type="subTitle"/>
          </p:nvPr>
        </p:nvSpPr>
        <p:spPr>
          <a:xfrm>
            <a:off x="6194425" y="31049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5816" name="Google Shape;5816;p27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5817" name="Google Shape;5817;p27"/>
          <p:cNvSpPr/>
          <p:nvPr/>
        </p:nvSpPr>
        <p:spPr>
          <a:xfrm>
            <a:off x="1016400" y="4158216"/>
            <a:ext cx="8127600" cy="22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18" name="Google Shape;5818;p27"/>
          <p:cNvGrpSpPr/>
          <p:nvPr/>
        </p:nvGrpSpPr>
        <p:grpSpPr>
          <a:xfrm rot="5400000">
            <a:off x="1867712" y="3618267"/>
            <a:ext cx="349968" cy="2052568"/>
            <a:chOff x="1037125" y="2236325"/>
            <a:chExt cx="149100" cy="874475"/>
          </a:xfrm>
        </p:grpSpPr>
        <p:sp>
          <p:nvSpPr>
            <p:cNvPr id="5819" name="Google Shape;5819;p27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27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27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27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27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27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27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27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27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27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27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27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27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27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27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27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27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27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27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27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27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27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27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27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27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27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27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27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27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27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27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27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27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27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27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27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5" name="Google Shape;5855;p27"/>
          <p:cNvGrpSpPr/>
          <p:nvPr/>
        </p:nvGrpSpPr>
        <p:grpSpPr>
          <a:xfrm rot="1396384">
            <a:off x="8222288" y="-600066"/>
            <a:ext cx="1908331" cy="2002239"/>
            <a:chOff x="1978188" y="2669545"/>
            <a:chExt cx="1908398" cy="2002309"/>
          </a:xfrm>
        </p:grpSpPr>
        <p:sp>
          <p:nvSpPr>
            <p:cNvPr id="5856" name="Google Shape;5856;p27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27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8" name="Google Shape;5858;p27"/>
          <p:cNvSpPr/>
          <p:nvPr/>
        </p:nvSpPr>
        <p:spPr>
          <a:xfrm>
            <a:off x="0" y="1697725"/>
            <a:ext cx="8062500" cy="85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5">
    <p:spTree>
      <p:nvGrpSpPr>
        <p:cNvPr id="5859" name="Shape 5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0" name="Google Shape;5860;p28"/>
          <p:cNvSpPr/>
          <p:nvPr/>
        </p:nvSpPr>
        <p:spPr>
          <a:xfrm>
            <a:off x="8379876" y="-128525"/>
            <a:ext cx="1036481" cy="897580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grpSp>
        <p:nvGrpSpPr>
          <p:cNvPr id="5861" name="Google Shape;5861;p28"/>
          <p:cNvGrpSpPr/>
          <p:nvPr/>
        </p:nvGrpSpPr>
        <p:grpSpPr>
          <a:xfrm>
            <a:off x="8470732" y="2729482"/>
            <a:ext cx="349968" cy="2052568"/>
            <a:chOff x="1037125" y="2236325"/>
            <a:chExt cx="149100" cy="874475"/>
          </a:xfrm>
        </p:grpSpPr>
        <p:sp>
          <p:nvSpPr>
            <p:cNvPr id="5862" name="Google Shape;5862;p28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63" name="Google Shape;5863;p28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64" name="Google Shape;5864;p28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65" name="Google Shape;5865;p28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66" name="Google Shape;5866;p28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67" name="Google Shape;5867;p28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68" name="Google Shape;5868;p28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69" name="Google Shape;5869;p28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70" name="Google Shape;5870;p28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71" name="Google Shape;5871;p28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72" name="Google Shape;5872;p28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73" name="Google Shape;5873;p28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74" name="Google Shape;5874;p28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75" name="Google Shape;5875;p28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76" name="Google Shape;5876;p28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77" name="Google Shape;5877;p28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78" name="Google Shape;5878;p28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79" name="Google Shape;5879;p28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80" name="Google Shape;5880;p28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81" name="Google Shape;5881;p28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82" name="Google Shape;5882;p28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83" name="Google Shape;5883;p28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84" name="Google Shape;5884;p28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85" name="Google Shape;5885;p28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86" name="Google Shape;5886;p28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87" name="Google Shape;5887;p28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88" name="Google Shape;5888;p28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89" name="Google Shape;5889;p28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90" name="Google Shape;5890;p28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91" name="Google Shape;5891;p28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92" name="Google Shape;5892;p28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93" name="Google Shape;5893;p28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94" name="Google Shape;5894;p28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95" name="Google Shape;5895;p28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96" name="Google Shape;5896;p28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5897" name="Google Shape;5897;p28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sp>
        <p:nvSpPr>
          <p:cNvPr id="5898" name="Google Shape;5898;p28"/>
          <p:cNvSpPr txBox="1"/>
          <p:nvPr>
            <p:ph idx="1" type="subTitle"/>
          </p:nvPr>
        </p:nvSpPr>
        <p:spPr>
          <a:xfrm>
            <a:off x="5762725" y="1149675"/>
            <a:ext cx="2670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5899" name="Google Shape;5899;p28"/>
          <p:cNvSpPr txBox="1"/>
          <p:nvPr>
            <p:ph idx="2" type="subTitle"/>
          </p:nvPr>
        </p:nvSpPr>
        <p:spPr>
          <a:xfrm>
            <a:off x="5762725" y="2562463"/>
            <a:ext cx="2670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5900" name="Google Shape;5900;p28"/>
          <p:cNvSpPr txBox="1"/>
          <p:nvPr>
            <p:ph idx="3" type="subTitle"/>
          </p:nvPr>
        </p:nvSpPr>
        <p:spPr>
          <a:xfrm>
            <a:off x="5762725" y="3985613"/>
            <a:ext cx="2670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5901" name="Google Shape;5901;p28"/>
          <p:cNvSpPr txBox="1"/>
          <p:nvPr>
            <p:ph idx="4" type="subTitle"/>
          </p:nvPr>
        </p:nvSpPr>
        <p:spPr>
          <a:xfrm>
            <a:off x="5762725" y="797525"/>
            <a:ext cx="26706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902" name="Google Shape;5902;p28"/>
          <p:cNvSpPr txBox="1"/>
          <p:nvPr>
            <p:ph idx="5" type="subTitle"/>
          </p:nvPr>
        </p:nvSpPr>
        <p:spPr>
          <a:xfrm>
            <a:off x="5762725" y="2204525"/>
            <a:ext cx="26706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903" name="Google Shape;5903;p28"/>
          <p:cNvSpPr txBox="1"/>
          <p:nvPr>
            <p:ph idx="6" type="subTitle"/>
          </p:nvPr>
        </p:nvSpPr>
        <p:spPr>
          <a:xfrm>
            <a:off x="5762725" y="3611525"/>
            <a:ext cx="26706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904" name="Google Shape;5904;p28"/>
          <p:cNvSpPr txBox="1"/>
          <p:nvPr>
            <p:ph type="title"/>
          </p:nvPr>
        </p:nvSpPr>
        <p:spPr>
          <a:xfrm>
            <a:off x="7223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5905" name="Google Shape;5905;p28"/>
          <p:cNvSpPr/>
          <p:nvPr/>
        </p:nvSpPr>
        <p:spPr>
          <a:xfrm>
            <a:off x="0" y="1285875"/>
            <a:ext cx="5076000" cy="385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6" name="Google Shape;5906;p28"/>
          <p:cNvSpPr/>
          <p:nvPr/>
        </p:nvSpPr>
        <p:spPr>
          <a:xfrm>
            <a:off x="4572000" y="762205"/>
            <a:ext cx="1026600" cy="102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7" name="Google Shape;5907;p28"/>
          <p:cNvSpPr/>
          <p:nvPr/>
        </p:nvSpPr>
        <p:spPr>
          <a:xfrm>
            <a:off x="4572000" y="2169805"/>
            <a:ext cx="1026600" cy="102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8" name="Google Shape;5908;p28"/>
          <p:cNvSpPr/>
          <p:nvPr/>
        </p:nvSpPr>
        <p:spPr>
          <a:xfrm>
            <a:off x="4572000" y="3577405"/>
            <a:ext cx="1026600" cy="102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_1">
    <p:bg>
      <p:bgPr>
        <a:solidFill>
          <a:schemeClr val="accent1"/>
        </a:solidFill>
      </p:bgPr>
    </p:bg>
    <p:spTree>
      <p:nvGrpSpPr>
        <p:cNvPr id="5909" name="Shape 5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0" name="Google Shape;5910;p29"/>
          <p:cNvSpPr/>
          <p:nvPr/>
        </p:nvSpPr>
        <p:spPr>
          <a:xfrm>
            <a:off x="0" y="2570996"/>
            <a:ext cx="9144000" cy="257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1" name="Google Shape;5911;p29"/>
          <p:cNvSpPr txBox="1"/>
          <p:nvPr>
            <p:ph hasCustomPrompt="1" type="title"/>
          </p:nvPr>
        </p:nvSpPr>
        <p:spPr>
          <a:xfrm>
            <a:off x="722375" y="860356"/>
            <a:ext cx="7699200" cy="11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Font typeface="Poppins SemiBold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12" name="Google Shape;5912;p29"/>
          <p:cNvSpPr txBox="1"/>
          <p:nvPr>
            <p:ph idx="1" type="body"/>
          </p:nvPr>
        </p:nvSpPr>
        <p:spPr>
          <a:xfrm>
            <a:off x="3227125" y="3358897"/>
            <a:ext cx="5190000" cy="8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500">
                <a:solidFill>
                  <a:schemeClr val="accen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5913" name="Google Shape;5913;p29"/>
          <p:cNvSpPr/>
          <p:nvPr/>
        </p:nvSpPr>
        <p:spPr>
          <a:xfrm rot="10800000">
            <a:off x="8392684" y="798896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4" name="Google Shape;5914;p29"/>
          <p:cNvSpPr/>
          <p:nvPr/>
        </p:nvSpPr>
        <p:spPr>
          <a:xfrm rot="10800000">
            <a:off x="7724137" y="22403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5" name="Google Shape;5915;p29"/>
          <p:cNvSpPr/>
          <p:nvPr/>
        </p:nvSpPr>
        <p:spPr>
          <a:xfrm rot="10800000">
            <a:off x="7072075" y="-174412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6" name="Google Shape;5916;p29"/>
          <p:cNvSpPr/>
          <p:nvPr/>
        </p:nvSpPr>
        <p:spPr>
          <a:xfrm>
            <a:off x="2747875" y="50316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7" name="Google Shape;5917;p29"/>
          <p:cNvSpPr/>
          <p:nvPr/>
        </p:nvSpPr>
        <p:spPr>
          <a:xfrm>
            <a:off x="365397" y="139459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18" name="Google Shape;5918;p29"/>
          <p:cNvGrpSpPr/>
          <p:nvPr/>
        </p:nvGrpSpPr>
        <p:grpSpPr>
          <a:xfrm>
            <a:off x="5580655" y="621156"/>
            <a:ext cx="1019815" cy="944312"/>
            <a:chOff x="2113525" y="2880575"/>
            <a:chExt cx="609500" cy="564375"/>
          </a:xfrm>
        </p:grpSpPr>
        <p:sp>
          <p:nvSpPr>
            <p:cNvPr id="5919" name="Google Shape;5919;p29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29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29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29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3" name="Google Shape;5923;p29"/>
          <p:cNvGrpSpPr/>
          <p:nvPr/>
        </p:nvGrpSpPr>
        <p:grpSpPr>
          <a:xfrm rot="5400000">
            <a:off x="3907774" y="-580108"/>
            <a:ext cx="349968" cy="2052568"/>
            <a:chOff x="1037125" y="2236325"/>
            <a:chExt cx="149100" cy="874475"/>
          </a:xfrm>
        </p:grpSpPr>
        <p:sp>
          <p:nvSpPr>
            <p:cNvPr id="5924" name="Google Shape;5924;p29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29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29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29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29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29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29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29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29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29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29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29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29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29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29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29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29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29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29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29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29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29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29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29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29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29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29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29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29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29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29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29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29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29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29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29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60" name="Google Shape;5960;p29"/>
          <p:cNvSpPr/>
          <p:nvPr/>
        </p:nvSpPr>
        <p:spPr>
          <a:xfrm>
            <a:off x="685875" y="-572802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1" name="Google Shape;5961;p29"/>
          <p:cNvSpPr/>
          <p:nvPr/>
        </p:nvSpPr>
        <p:spPr>
          <a:xfrm>
            <a:off x="950250" y="-590117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62" name="Google Shape;5962;p29"/>
          <p:cNvGrpSpPr/>
          <p:nvPr/>
        </p:nvGrpSpPr>
        <p:grpSpPr>
          <a:xfrm>
            <a:off x="1013089" y="-232687"/>
            <a:ext cx="1236640" cy="1210852"/>
            <a:chOff x="236475" y="527300"/>
            <a:chExt cx="1124525" cy="1101075"/>
          </a:xfrm>
        </p:grpSpPr>
        <p:sp>
          <p:nvSpPr>
            <p:cNvPr id="5963" name="Google Shape;5963;p29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29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29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29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29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29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29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29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29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29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29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29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29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29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29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29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29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29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29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29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29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29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29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29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29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29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29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29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29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29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29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29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29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29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29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29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29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29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29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29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29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29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29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29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29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29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29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29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29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29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29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29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29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29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29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29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29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29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29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29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29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29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29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29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29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29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29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29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29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29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29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29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29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29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29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29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29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29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29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29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29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29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29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29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29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29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29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29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29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29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29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29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29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29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29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29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29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29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29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29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29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29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29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29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29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29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29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29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29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29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29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29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29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29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29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29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29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29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29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29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29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29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29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29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29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29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29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29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29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29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29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29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29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29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29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29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29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29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29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29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29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29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29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29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29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29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29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29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29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29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29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29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29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29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29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29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29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29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29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29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29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29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29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29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29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29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29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29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29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29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29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29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29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29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29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29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29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29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29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29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29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29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29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29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29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29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29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29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29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29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29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29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29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29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29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29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29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29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29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29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29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29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29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29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29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29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29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29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29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29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29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29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29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29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29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29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29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29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29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29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29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29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29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29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29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29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29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29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29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29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29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29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29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29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29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29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29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29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29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29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29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29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29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29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29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29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29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29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29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29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29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29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29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29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29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29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29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29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29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29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29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29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29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29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29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29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29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29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29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29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29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29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29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29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29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29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29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29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29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29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29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29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29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29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29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29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29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29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29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29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29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29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29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29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29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29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29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29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29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29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29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29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29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29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29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29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29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29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29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29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29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29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29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29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29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29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29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29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29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29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29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29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29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29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29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29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29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29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29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29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29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29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29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29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29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29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29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29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29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29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29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29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29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29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29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29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29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29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29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29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29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29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29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29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29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29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29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29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29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29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29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29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29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29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29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29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29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29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29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29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29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29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29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29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29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29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29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29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29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29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29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29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29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29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29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29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29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29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29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29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29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29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29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29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29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29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29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29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29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29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29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29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29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29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29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29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29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29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29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29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29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29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29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29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29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29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29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29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29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29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29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29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29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29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29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29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29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29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29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29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29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29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29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29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29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29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29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29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29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29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29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29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29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29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29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29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29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29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29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29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29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29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29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29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29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29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29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29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29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29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29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29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29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29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29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29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29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29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29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29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29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29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29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29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29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29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29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29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29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29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29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29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29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29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29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29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29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29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29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29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29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29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29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29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29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29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29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29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29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29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29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29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29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29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29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29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29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29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29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29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29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29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29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29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29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29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29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29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29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29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29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29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29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29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29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29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29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29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29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29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29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29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29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29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29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29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29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29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29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29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29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29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29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29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29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29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29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29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29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29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29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29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29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29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29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29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29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29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29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29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29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29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29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29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29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29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29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29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29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29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29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29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29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29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29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29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29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29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29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29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29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29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29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29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29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29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29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29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29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29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29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29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29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29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29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29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29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29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29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29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29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29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29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29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29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29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29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29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29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29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29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29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29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29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29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29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29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29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29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29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29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29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29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29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29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29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29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29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29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29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29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29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29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29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29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29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29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29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29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29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29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29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29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29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29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29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29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29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29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29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29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29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29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29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29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29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29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29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29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29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29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29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29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29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29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29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29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29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29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29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29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29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29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29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29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29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29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29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29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29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29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29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29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29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29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29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29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29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29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29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29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29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29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29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29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29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29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29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29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29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29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29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29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29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29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29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29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29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29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29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29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29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29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29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29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29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29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29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29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29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29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29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29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29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29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29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29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29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29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29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29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29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29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29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7" name="Google Shape;6697;p29"/>
          <p:cNvGrpSpPr/>
          <p:nvPr/>
        </p:nvGrpSpPr>
        <p:grpSpPr>
          <a:xfrm rot="5400000">
            <a:off x="130203" y="3372459"/>
            <a:ext cx="3796697" cy="3515548"/>
            <a:chOff x="2113525" y="2880575"/>
            <a:chExt cx="609500" cy="564375"/>
          </a:xfrm>
        </p:grpSpPr>
        <p:sp>
          <p:nvSpPr>
            <p:cNvPr id="6698" name="Google Shape;6698;p29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29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29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29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4">
    <p:spTree>
      <p:nvGrpSpPr>
        <p:cNvPr id="6702" name="Shape 6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3" name="Google Shape;6703;p30"/>
          <p:cNvSpPr txBox="1"/>
          <p:nvPr>
            <p:ph hasCustomPrompt="1" type="title"/>
          </p:nvPr>
        </p:nvSpPr>
        <p:spPr>
          <a:xfrm>
            <a:off x="719375" y="1071750"/>
            <a:ext cx="2465100" cy="90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Font typeface="Poppins SemiBold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04" name="Google Shape;6704;p30"/>
          <p:cNvSpPr txBox="1"/>
          <p:nvPr>
            <p:ph idx="1" type="subTitle"/>
          </p:nvPr>
        </p:nvSpPr>
        <p:spPr>
          <a:xfrm>
            <a:off x="719375" y="1967825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05" name="Google Shape;6705;p30"/>
          <p:cNvSpPr txBox="1"/>
          <p:nvPr>
            <p:ph hasCustomPrompt="1" idx="2" type="title"/>
          </p:nvPr>
        </p:nvSpPr>
        <p:spPr>
          <a:xfrm>
            <a:off x="3339450" y="1071750"/>
            <a:ext cx="2465100" cy="90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Font typeface="Poppins SemiBold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06" name="Google Shape;6706;p30"/>
          <p:cNvSpPr txBox="1"/>
          <p:nvPr>
            <p:ph idx="3" type="subTitle"/>
          </p:nvPr>
        </p:nvSpPr>
        <p:spPr>
          <a:xfrm>
            <a:off x="3339450" y="1967825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07" name="Google Shape;6707;p30"/>
          <p:cNvSpPr txBox="1"/>
          <p:nvPr>
            <p:ph hasCustomPrompt="1" idx="4" type="title"/>
          </p:nvPr>
        </p:nvSpPr>
        <p:spPr>
          <a:xfrm>
            <a:off x="5959525" y="1071750"/>
            <a:ext cx="2465100" cy="90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Font typeface="Poppins SemiBold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08" name="Google Shape;6708;p30"/>
          <p:cNvSpPr txBox="1"/>
          <p:nvPr>
            <p:ph idx="5" type="subTitle"/>
          </p:nvPr>
        </p:nvSpPr>
        <p:spPr>
          <a:xfrm>
            <a:off x="5959525" y="1967825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09" name="Google Shape;6709;p30"/>
          <p:cNvSpPr txBox="1"/>
          <p:nvPr>
            <p:ph idx="6"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43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/>
          <p:nvPr>
            <p:ph idx="1" type="body"/>
          </p:nvPr>
        </p:nvSpPr>
        <p:spPr>
          <a:xfrm>
            <a:off x="722375" y="1084525"/>
            <a:ext cx="7699200" cy="3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292100" lvl="2" marL="13716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292100" lvl="3" marL="18288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●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292100" lvl="4" marL="22860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292100" lvl="5" marL="27432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292100" lvl="6" marL="32004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●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292100" lvl="7" marL="36576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292100" lvl="8" marL="4114800">
              <a:spcBef>
                <a:spcPts val="1600"/>
              </a:spcBef>
              <a:spcAft>
                <a:spcPts val="160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545" name="Google Shape;2545;p4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4_1">
    <p:spTree>
      <p:nvGrpSpPr>
        <p:cNvPr id="6710" name="Shape 6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1" name="Google Shape;6711;p31"/>
          <p:cNvSpPr txBox="1"/>
          <p:nvPr>
            <p:ph hasCustomPrompt="1" type="title"/>
          </p:nvPr>
        </p:nvSpPr>
        <p:spPr>
          <a:xfrm>
            <a:off x="5457575" y="3467575"/>
            <a:ext cx="2465100" cy="62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712" name="Google Shape;6712;p31"/>
          <p:cNvSpPr txBox="1"/>
          <p:nvPr>
            <p:ph idx="1" type="subTitle"/>
          </p:nvPr>
        </p:nvSpPr>
        <p:spPr>
          <a:xfrm>
            <a:off x="5457575" y="4098200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13" name="Google Shape;6713;p31"/>
          <p:cNvSpPr txBox="1"/>
          <p:nvPr>
            <p:ph hasCustomPrompt="1" idx="2" type="title"/>
          </p:nvPr>
        </p:nvSpPr>
        <p:spPr>
          <a:xfrm>
            <a:off x="5457575" y="1157550"/>
            <a:ext cx="2465100" cy="62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714" name="Google Shape;6714;p31"/>
          <p:cNvSpPr txBox="1"/>
          <p:nvPr>
            <p:ph idx="3" type="subTitle"/>
          </p:nvPr>
        </p:nvSpPr>
        <p:spPr>
          <a:xfrm>
            <a:off x="5457575" y="1753175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15" name="Google Shape;6715;p31"/>
          <p:cNvSpPr txBox="1"/>
          <p:nvPr>
            <p:ph hasCustomPrompt="1" idx="4" type="title"/>
          </p:nvPr>
        </p:nvSpPr>
        <p:spPr>
          <a:xfrm>
            <a:off x="5457575" y="2312600"/>
            <a:ext cx="2465100" cy="62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716" name="Google Shape;6716;p31"/>
          <p:cNvSpPr txBox="1"/>
          <p:nvPr>
            <p:ph idx="5" type="subTitle"/>
          </p:nvPr>
        </p:nvSpPr>
        <p:spPr>
          <a:xfrm>
            <a:off x="5457575" y="2939900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17" name="Google Shape;6717;p31"/>
          <p:cNvSpPr txBox="1"/>
          <p:nvPr>
            <p:ph idx="6"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6718" name="Shape 6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9" name="Google Shape;6719;p32"/>
          <p:cNvSpPr txBox="1"/>
          <p:nvPr>
            <p:ph idx="1" type="subTitle"/>
          </p:nvPr>
        </p:nvSpPr>
        <p:spPr>
          <a:xfrm>
            <a:off x="6677972" y="3440675"/>
            <a:ext cx="17436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720" name="Google Shape;6720;p32"/>
          <p:cNvSpPr txBox="1"/>
          <p:nvPr>
            <p:ph idx="2" type="subTitle"/>
          </p:nvPr>
        </p:nvSpPr>
        <p:spPr>
          <a:xfrm>
            <a:off x="6677972" y="3045432"/>
            <a:ext cx="17436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721" name="Google Shape;6721;p32"/>
          <p:cNvSpPr txBox="1"/>
          <p:nvPr>
            <p:ph idx="3" type="subTitle"/>
          </p:nvPr>
        </p:nvSpPr>
        <p:spPr>
          <a:xfrm>
            <a:off x="4692769" y="3440675"/>
            <a:ext cx="17436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722" name="Google Shape;6722;p32"/>
          <p:cNvSpPr txBox="1"/>
          <p:nvPr>
            <p:ph idx="4" type="subTitle"/>
          </p:nvPr>
        </p:nvSpPr>
        <p:spPr>
          <a:xfrm>
            <a:off x="4692769" y="3045432"/>
            <a:ext cx="17436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723" name="Google Shape;6723;p32"/>
          <p:cNvSpPr txBox="1"/>
          <p:nvPr>
            <p:ph idx="5" type="subTitle"/>
          </p:nvPr>
        </p:nvSpPr>
        <p:spPr>
          <a:xfrm>
            <a:off x="2707578" y="3440675"/>
            <a:ext cx="17436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724" name="Google Shape;6724;p32"/>
          <p:cNvSpPr txBox="1"/>
          <p:nvPr>
            <p:ph idx="6" type="subTitle"/>
          </p:nvPr>
        </p:nvSpPr>
        <p:spPr>
          <a:xfrm>
            <a:off x="2707578" y="3045432"/>
            <a:ext cx="17436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725" name="Google Shape;6725;p32"/>
          <p:cNvSpPr txBox="1"/>
          <p:nvPr>
            <p:ph idx="7" type="subTitle"/>
          </p:nvPr>
        </p:nvSpPr>
        <p:spPr>
          <a:xfrm>
            <a:off x="722375" y="3440675"/>
            <a:ext cx="17436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726" name="Google Shape;6726;p32"/>
          <p:cNvSpPr txBox="1"/>
          <p:nvPr>
            <p:ph idx="8" type="subTitle"/>
          </p:nvPr>
        </p:nvSpPr>
        <p:spPr>
          <a:xfrm>
            <a:off x="722375" y="3045432"/>
            <a:ext cx="17436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727" name="Google Shape;6727;p32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6728" name="Google Shape;6728;p32"/>
          <p:cNvGrpSpPr/>
          <p:nvPr/>
        </p:nvGrpSpPr>
        <p:grpSpPr>
          <a:xfrm rot="1396384">
            <a:off x="-352462" y="-106016"/>
            <a:ext cx="1908331" cy="2002239"/>
            <a:chOff x="1978188" y="2669545"/>
            <a:chExt cx="1908398" cy="2002309"/>
          </a:xfrm>
        </p:grpSpPr>
        <p:sp>
          <p:nvSpPr>
            <p:cNvPr id="6729" name="Google Shape;6729;p32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32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1" name="Google Shape;6731;p32"/>
          <p:cNvGrpSpPr/>
          <p:nvPr/>
        </p:nvGrpSpPr>
        <p:grpSpPr>
          <a:xfrm rot="5400000">
            <a:off x="7942737" y="3821317"/>
            <a:ext cx="349968" cy="2052568"/>
            <a:chOff x="1037125" y="2236325"/>
            <a:chExt cx="149100" cy="874475"/>
          </a:xfrm>
        </p:grpSpPr>
        <p:sp>
          <p:nvSpPr>
            <p:cNvPr id="6732" name="Google Shape;6732;p32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32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32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32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32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32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32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32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32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32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32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32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32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32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32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32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32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32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32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32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32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32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32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32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32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32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32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32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32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32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32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32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32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32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32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32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6_1">
    <p:spTree>
      <p:nvGrpSpPr>
        <p:cNvPr id="6768" name="Shape 6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9" name="Google Shape;6769;p33"/>
          <p:cNvSpPr/>
          <p:nvPr/>
        </p:nvSpPr>
        <p:spPr>
          <a:xfrm>
            <a:off x="4798369" y="1757189"/>
            <a:ext cx="960600" cy="96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0" name="Google Shape;6770;p33"/>
          <p:cNvSpPr/>
          <p:nvPr/>
        </p:nvSpPr>
        <p:spPr>
          <a:xfrm>
            <a:off x="4798369" y="3175114"/>
            <a:ext cx="960600" cy="96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1" name="Google Shape;6771;p33"/>
          <p:cNvSpPr/>
          <p:nvPr/>
        </p:nvSpPr>
        <p:spPr>
          <a:xfrm>
            <a:off x="728594" y="1757189"/>
            <a:ext cx="960600" cy="96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2" name="Google Shape;6772;p33"/>
          <p:cNvSpPr/>
          <p:nvPr/>
        </p:nvSpPr>
        <p:spPr>
          <a:xfrm>
            <a:off x="728594" y="3175114"/>
            <a:ext cx="960600" cy="96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3" name="Google Shape;6773;p33"/>
          <p:cNvSpPr txBox="1"/>
          <p:nvPr>
            <p:ph idx="1" type="subTitle"/>
          </p:nvPr>
        </p:nvSpPr>
        <p:spPr>
          <a:xfrm>
            <a:off x="6034529" y="3440675"/>
            <a:ext cx="23871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774" name="Google Shape;6774;p33"/>
          <p:cNvSpPr txBox="1"/>
          <p:nvPr>
            <p:ph idx="2" type="subTitle"/>
          </p:nvPr>
        </p:nvSpPr>
        <p:spPr>
          <a:xfrm>
            <a:off x="6034529" y="3045430"/>
            <a:ext cx="23871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775" name="Google Shape;6775;p33"/>
          <p:cNvSpPr txBox="1"/>
          <p:nvPr>
            <p:ph idx="3" type="subTitle"/>
          </p:nvPr>
        </p:nvSpPr>
        <p:spPr>
          <a:xfrm>
            <a:off x="6034525" y="2022720"/>
            <a:ext cx="23871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776" name="Google Shape;6776;p33"/>
          <p:cNvSpPr txBox="1"/>
          <p:nvPr>
            <p:ph idx="4" type="subTitle"/>
          </p:nvPr>
        </p:nvSpPr>
        <p:spPr>
          <a:xfrm>
            <a:off x="6034525" y="1627475"/>
            <a:ext cx="23871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777" name="Google Shape;6777;p33"/>
          <p:cNvSpPr txBox="1"/>
          <p:nvPr>
            <p:ph idx="5" type="subTitle"/>
          </p:nvPr>
        </p:nvSpPr>
        <p:spPr>
          <a:xfrm>
            <a:off x="1845729" y="3440675"/>
            <a:ext cx="23871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778" name="Google Shape;6778;p33"/>
          <p:cNvSpPr txBox="1"/>
          <p:nvPr>
            <p:ph idx="6" type="subTitle"/>
          </p:nvPr>
        </p:nvSpPr>
        <p:spPr>
          <a:xfrm>
            <a:off x="1845729" y="3045430"/>
            <a:ext cx="23871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779" name="Google Shape;6779;p33"/>
          <p:cNvSpPr txBox="1"/>
          <p:nvPr>
            <p:ph idx="7" type="subTitle"/>
          </p:nvPr>
        </p:nvSpPr>
        <p:spPr>
          <a:xfrm>
            <a:off x="1845725" y="2022720"/>
            <a:ext cx="23871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780" name="Google Shape;6780;p33"/>
          <p:cNvSpPr txBox="1"/>
          <p:nvPr>
            <p:ph idx="8" type="subTitle"/>
          </p:nvPr>
        </p:nvSpPr>
        <p:spPr>
          <a:xfrm>
            <a:off x="1845725" y="1627475"/>
            <a:ext cx="23871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781" name="Google Shape;6781;p33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6782" name="Google Shape;6782;p33"/>
          <p:cNvGrpSpPr/>
          <p:nvPr/>
        </p:nvGrpSpPr>
        <p:grpSpPr>
          <a:xfrm>
            <a:off x="184374" y="-608933"/>
            <a:ext cx="349968" cy="2052568"/>
            <a:chOff x="1037125" y="2236325"/>
            <a:chExt cx="149100" cy="874475"/>
          </a:xfrm>
        </p:grpSpPr>
        <p:sp>
          <p:nvSpPr>
            <p:cNvPr id="6783" name="Google Shape;6783;p33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33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33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33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33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33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33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33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33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33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33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33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33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33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33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33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33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33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33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33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33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33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33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33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33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33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33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33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33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33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33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33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33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33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33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33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19" name="Google Shape;6819;p33"/>
          <p:cNvSpPr/>
          <p:nvPr/>
        </p:nvSpPr>
        <p:spPr>
          <a:xfrm>
            <a:off x="8283110" y="43139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0" name="Google Shape;6820;p33"/>
          <p:cNvSpPr/>
          <p:nvPr/>
        </p:nvSpPr>
        <p:spPr>
          <a:xfrm rot="-5400000">
            <a:off x="8437842" y="4436715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1" name="Google Shape;6821;p33"/>
          <p:cNvSpPr/>
          <p:nvPr/>
        </p:nvSpPr>
        <p:spPr>
          <a:xfrm rot="-5400000">
            <a:off x="8257050" y="38152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MAIN_POINT_1">
    <p:spTree>
      <p:nvGrpSpPr>
        <p:cNvPr id="6822" name="Shape 6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3" name="Google Shape;6823;p34"/>
          <p:cNvSpPr txBox="1"/>
          <p:nvPr>
            <p:ph type="title"/>
          </p:nvPr>
        </p:nvSpPr>
        <p:spPr>
          <a:xfrm>
            <a:off x="3900125" y="580675"/>
            <a:ext cx="4521600" cy="163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Poppins SemiBold"/>
              <a:buNone/>
              <a:defRPr b="0" sz="3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4_1">
    <p:spTree>
      <p:nvGrpSpPr>
        <p:cNvPr id="6824" name="Shape 6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5" name="Google Shape;6825;p35"/>
          <p:cNvSpPr/>
          <p:nvPr/>
        </p:nvSpPr>
        <p:spPr>
          <a:xfrm>
            <a:off x="0" y="1456075"/>
            <a:ext cx="8421600" cy="85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6" name="Google Shape;6826;p35"/>
          <p:cNvSpPr/>
          <p:nvPr/>
        </p:nvSpPr>
        <p:spPr>
          <a:xfrm>
            <a:off x="1064371" y="1750448"/>
            <a:ext cx="1296906" cy="1123223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7" name="Google Shape;6827;p35"/>
          <p:cNvSpPr txBox="1"/>
          <p:nvPr>
            <p:ph hasCustomPrompt="1" type="title"/>
          </p:nvPr>
        </p:nvSpPr>
        <p:spPr>
          <a:xfrm>
            <a:off x="1064375" y="1969567"/>
            <a:ext cx="1296900" cy="69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oppins SemiBold"/>
              <a:buNone/>
              <a:defRPr b="0" sz="35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28" name="Google Shape;6828;p35"/>
          <p:cNvSpPr/>
          <p:nvPr/>
        </p:nvSpPr>
        <p:spPr>
          <a:xfrm>
            <a:off x="3923546" y="1750448"/>
            <a:ext cx="1296906" cy="1123223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9" name="Google Shape;6829;p35"/>
          <p:cNvSpPr/>
          <p:nvPr/>
        </p:nvSpPr>
        <p:spPr>
          <a:xfrm>
            <a:off x="6782721" y="1750448"/>
            <a:ext cx="1296906" cy="1123223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0" name="Google Shape;6830;p35"/>
          <p:cNvSpPr/>
          <p:nvPr/>
        </p:nvSpPr>
        <p:spPr>
          <a:xfrm>
            <a:off x="4572000" y="4327724"/>
            <a:ext cx="4572000" cy="22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31" name="Google Shape;6831;p35"/>
          <p:cNvGrpSpPr/>
          <p:nvPr/>
        </p:nvGrpSpPr>
        <p:grpSpPr>
          <a:xfrm rot="5400000">
            <a:off x="5423312" y="3787766"/>
            <a:ext cx="349968" cy="2052568"/>
            <a:chOff x="1037125" y="2236325"/>
            <a:chExt cx="149100" cy="874475"/>
          </a:xfrm>
        </p:grpSpPr>
        <p:sp>
          <p:nvSpPr>
            <p:cNvPr id="6832" name="Google Shape;6832;p35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35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35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35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35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35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35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35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35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35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35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35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35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35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35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35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35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35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35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35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35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35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35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35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35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35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35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35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35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35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35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35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35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35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35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35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68" name="Google Shape;6868;p35"/>
          <p:cNvSpPr txBox="1"/>
          <p:nvPr>
            <p:ph idx="1" type="subTitle"/>
          </p:nvPr>
        </p:nvSpPr>
        <p:spPr>
          <a:xfrm>
            <a:off x="731669" y="29968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869" name="Google Shape;6869;p35"/>
          <p:cNvSpPr txBox="1"/>
          <p:nvPr>
            <p:ph idx="2" type="subTitle"/>
          </p:nvPr>
        </p:nvSpPr>
        <p:spPr>
          <a:xfrm>
            <a:off x="3591575" y="29968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870" name="Google Shape;6870;p35"/>
          <p:cNvSpPr txBox="1"/>
          <p:nvPr>
            <p:ph idx="3" type="subTitle"/>
          </p:nvPr>
        </p:nvSpPr>
        <p:spPr>
          <a:xfrm>
            <a:off x="6451481" y="29968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871" name="Google Shape;6871;p35"/>
          <p:cNvSpPr txBox="1"/>
          <p:nvPr>
            <p:ph idx="4" type="subTitle"/>
          </p:nvPr>
        </p:nvSpPr>
        <p:spPr>
          <a:xfrm>
            <a:off x="731669" y="33335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872" name="Google Shape;6872;p35"/>
          <p:cNvSpPr txBox="1"/>
          <p:nvPr>
            <p:ph idx="5" type="subTitle"/>
          </p:nvPr>
        </p:nvSpPr>
        <p:spPr>
          <a:xfrm>
            <a:off x="3591575" y="33335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873" name="Google Shape;6873;p35"/>
          <p:cNvSpPr txBox="1"/>
          <p:nvPr>
            <p:ph idx="6" type="subTitle"/>
          </p:nvPr>
        </p:nvSpPr>
        <p:spPr>
          <a:xfrm>
            <a:off x="6451481" y="33335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874" name="Google Shape;6874;p35"/>
          <p:cNvSpPr txBox="1"/>
          <p:nvPr>
            <p:ph idx="7" type="title"/>
          </p:nvPr>
        </p:nvSpPr>
        <p:spPr>
          <a:xfrm>
            <a:off x="731675" y="431400"/>
            <a:ext cx="3840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6875" name="Google Shape;6875;p35"/>
          <p:cNvGrpSpPr/>
          <p:nvPr/>
        </p:nvGrpSpPr>
        <p:grpSpPr>
          <a:xfrm>
            <a:off x="8096583" y="-871373"/>
            <a:ext cx="1908398" cy="2002309"/>
            <a:chOff x="1978188" y="2669545"/>
            <a:chExt cx="1908398" cy="2002309"/>
          </a:xfrm>
        </p:grpSpPr>
        <p:sp>
          <p:nvSpPr>
            <p:cNvPr id="6876" name="Google Shape;6876;p35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35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78" name="Google Shape;6878;p35"/>
          <p:cNvSpPr txBox="1"/>
          <p:nvPr>
            <p:ph hasCustomPrompt="1" idx="8" type="title"/>
          </p:nvPr>
        </p:nvSpPr>
        <p:spPr>
          <a:xfrm>
            <a:off x="3923550" y="1969567"/>
            <a:ext cx="1296900" cy="69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oppins SemiBold"/>
              <a:buNone/>
              <a:defRPr b="0" sz="35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79" name="Google Shape;6879;p35"/>
          <p:cNvSpPr txBox="1"/>
          <p:nvPr>
            <p:ph hasCustomPrompt="1" idx="9" type="title"/>
          </p:nvPr>
        </p:nvSpPr>
        <p:spPr>
          <a:xfrm>
            <a:off x="6782725" y="1969567"/>
            <a:ext cx="1296900" cy="69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oppins SemiBold"/>
              <a:buNone/>
              <a:defRPr b="0" sz="35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2_1">
    <p:spTree>
      <p:nvGrpSpPr>
        <p:cNvPr id="6880" name="Shape 6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1" name="Google Shape;6881;p36"/>
          <p:cNvSpPr txBox="1"/>
          <p:nvPr>
            <p:ph idx="1" type="subTitle"/>
          </p:nvPr>
        </p:nvSpPr>
        <p:spPr>
          <a:xfrm>
            <a:off x="4715350" y="1409500"/>
            <a:ext cx="3690900" cy="25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882" name="Google Shape;6882;p36"/>
          <p:cNvSpPr/>
          <p:nvPr/>
        </p:nvSpPr>
        <p:spPr>
          <a:xfrm flipH="1" rot="4500117">
            <a:off x="787108" y="929270"/>
            <a:ext cx="958257" cy="836789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6883" name="Google Shape;6883;p36"/>
          <p:cNvGrpSpPr/>
          <p:nvPr/>
        </p:nvGrpSpPr>
        <p:grpSpPr>
          <a:xfrm flipH="1" rot="5400000">
            <a:off x="588918" y="606393"/>
            <a:ext cx="349968" cy="2060963"/>
            <a:chOff x="1037125" y="2236325"/>
            <a:chExt cx="149100" cy="874475"/>
          </a:xfrm>
        </p:grpSpPr>
        <p:sp>
          <p:nvSpPr>
            <p:cNvPr id="6884" name="Google Shape;6884;p36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36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36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36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36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36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36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36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36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36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36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36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36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36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36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36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36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36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36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36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36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36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36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36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36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36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36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36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36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36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36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36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36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36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36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36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20" name="Google Shape;6920;p36"/>
          <p:cNvSpPr/>
          <p:nvPr/>
        </p:nvSpPr>
        <p:spPr>
          <a:xfrm flipH="1">
            <a:off x="8198788" y="222898"/>
            <a:ext cx="725102" cy="633202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21" name="Google Shape;6921;p36"/>
          <p:cNvGrpSpPr/>
          <p:nvPr/>
        </p:nvGrpSpPr>
        <p:grpSpPr>
          <a:xfrm flipH="1" rot="5400000">
            <a:off x="8390322" y="4514432"/>
            <a:ext cx="1019815" cy="948206"/>
            <a:chOff x="2113525" y="2880575"/>
            <a:chExt cx="609500" cy="564375"/>
          </a:xfrm>
        </p:grpSpPr>
        <p:sp>
          <p:nvSpPr>
            <p:cNvPr id="6922" name="Google Shape;6922;p36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36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36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36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26" name="Google Shape;6926;p36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6_1">
    <p:spTree>
      <p:nvGrpSpPr>
        <p:cNvPr id="6927" name="Shape 6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28" name="Google Shape;6928;p37"/>
          <p:cNvGrpSpPr/>
          <p:nvPr/>
        </p:nvGrpSpPr>
        <p:grpSpPr>
          <a:xfrm flipH="1" rot="5400000">
            <a:off x="792893" y="4003981"/>
            <a:ext cx="349968" cy="2060963"/>
            <a:chOff x="1037125" y="2236325"/>
            <a:chExt cx="149100" cy="874475"/>
          </a:xfrm>
        </p:grpSpPr>
        <p:sp>
          <p:nvSpPr>
            <p:cNvPr id="6929" name="Google Shape;6929;p37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37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37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37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37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37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37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37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37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37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37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37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37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37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37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37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37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37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37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37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37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37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37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37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37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37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37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37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37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37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37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37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37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37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37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37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5" name="Google Shape;6965;p37"/>
          <p:cNvGrpSpPr/>
          <p:nvPr/>
        </p:nvGrpSpPr>
        <p:grpSpPr>
          <a:xfrm flipH="1">
            <a:off x="3951806" y="-304464"/>
            <a:ext cx="1327016" cy="1143257"/>
            <a:chOff x="1247631" y="417998"/>
            <a:chExt cx="1321597" cy="1143257"/>
          </a:xfrm>
        </p:grpSpPr>
        <p:sp>
          <p:nvSpPr>
            <p:cNvPr id="6966" name="Google Shape;6966;p37"/>
            <p:cNvSpPr/>
            <p:nvPr/>
          </p:nvSpPr>
          <p:spPr>
            <a:xfrm>
              <a:off x="1847080" y="417998"/>
              <a:ext cx="722148" cy="633202"/>
            </a:xfrm>
            <a:custGeom>
              <a:rect b="b" l="l" r="r" t="t"/>
              <a:pathLst>
                <a:path extrusionOk="0" h="24667" w="28132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67" name="Google Shape;6967;p37"/>
            <p:cNvGrpSpPr/>
            <p:nvPr/>
          </p:nvGrpSpPr>
          <p:grpSpPr>
            <a:xfrm rot="-5400000">
              <a:off x="1236998" y="555923"/>
              <a:ext cx="1015965" cy="994700"/>
              <a:chOff x="2113525" y="2524286"/>
              <a:chExt cx="607199" cy="594489"/>
            </a:xfrm>
          </p:grpSpPr>
          <p:sp>
            <p:nvSpPr>
              <p:cNvPr id="6968" name="Google Shape;6968;p37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rect b="b" l="l" r="r" t="t"/>
                <a:pathLst>
                  <a:path extrusionOk="0" h="2236" w="2325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9" name="Google Shape;6969;p37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rect b="b" l="l" r="r" t="t"/>
                <a:pathLst>
                  <a:path extrusionOk="0" h="6058" w="6058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0" name="Google Shape;6970;p37"/>
              <p:cNvSpPr/>
              <p:nvPr/>
            </p:nvSpPr>
            <p:spPr>
              <a:xfrm>
                <a:off x="2156349" y="2524286"/>
                <a:ext cx="564375" cy="564375"/>
              </a:xfrm>
              <a:custGeom>
                <a:rect b="b" l="l" r="r" t="t"/>
                <a:pathLst>
                  <a:path extrusionOk="0" h="22575" w="22575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1" name="Google Shape;6971;p37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972" name="Google Shape;6972;p37"/>
          <p:cNvSpPr/>
          <p:nvPr/>
        </p:nvSpPr>
        <p:spPr>
          <a:xfrm>
            <a:off x="5022550" y="0"/>
            <a:ext cx="4121400" cy="155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3" name="Google Shape;6973;p37"/>
          <p:cNvSpPr/>
          <p:nvPr/>
        </p:nvSpPr>
        <p:spPr>
          <a:xfrm>
            <a:off x="5022550" y="1792761"/>
            <a:ext cx="4121400" cy="155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4" name="Google Shape;6974;p37"/>
          <p:cNvSpPr/>
          <p:nvPr/>
        </p:nvSpPr>
        <p:spPr>
          <a:xfrm>
            <a:off x="5022550" y="3585497"/>
            <a:ext cx="4121400" cy="155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5" name="Google Shape;6975;p37"/>
          <p:cNvSpPr txBox="1"/>
          <p:nvPr>
            <p:ph idx="1" type="subTitle"/>
          </p:nvPr>
        </p:nvSpPr>
        <p:spPr>
          <a:xfrm>
            <a:off x="723400" y="1762397"/>
            <a:ext cx="18348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976" name="Google Shape;6976;p37"/>
          <p:cNvSpPr txBox="1"/>
          <p:nvPr>
            <p:ph idx="2" type="subTitle"/>
          </p:nvPr>
        </p:nvSpPr>
        <p:spPr>
          <a:xfrm>
            <a:off x="723400" y="2070416"/>
            <a:ext cx="1834800" cy="13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977" name="Google Shape;6977;p37"/>
          <p:cNvSpPr txBox="1"/>
          <p:nvPr>
            <p:ph type="title"/>
          </p:nvPr>
        </p:nvSpPr>
        <p:spPr>
          <a:xfrm>
            <a:off x="723400" y="895500"/>
            <a:ext cx="38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6978" name="Google Shape;6978;p37"/>
          <p:cNvSpPr txBox="1"/>
          <p:nvPr>
            <p:ph idx="3" type="subTitle"/>
          </p:nvPr>
        </p:nvSpPr>
        <p:spPr>
          <a:xfrm>
            <a:off x="2737300" y="1762397"/>
            <a:ext cx="18348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979" name="Google Shape;6979;p37"/>
          <p:cNvSpPr txBox="1"/>
          <p:nvPr>
            <p:ph idx="4" type="subTitle"/>
          </p:nvPr>
        </p:nvSpPr>
        <p:spPr>
          <a:xfrm>
            <a:off x="2737300" y="2070416"/>
            <a:ext cx="1834800" cy="13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7">
    <p:spTree>
      <p:nvGrpSpPr>
        <p:cNvPr id="6980" name="Shape 6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1" name="Google Shape;6981;p38"/>
          <p:cNvSpPr/>
          <p:nvPr/>
        </p:nvSpPr>
        <p:spPr>
          <a:xfrm>
            <a:off x="-12850" y="-19625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2" name="Google Shape;6982;p38"/>
          <p:cNvSpPr/>
          <p:nvPr/>
        </p:nvSpPr>
        <p:spPr>
          <a:xfrm>
            <a:off x="8070550" y="-9750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3" name="Google Shape;6983;p38"/>
          <p:cNvSpPr/>
          <p:nvPr/>
        </p:nvSpPr>
        <p:spPr>
          <a:xfrm rot="10800000">
            <a:off x="-581096" y="369797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4" name="Google Shape;6984;p38"/>
          <p:cNvSpPr/>
          <p:nvPr/>
        </p:nvSpPr>
        <p:spPr>
          <a:xfrm rot="10800000">
            <a:off x="27195" y="399000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85" name="Google Shape;6985;p38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6986" name="Google Shape;6986;p38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38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38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38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38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38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38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38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38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38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38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38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38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38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38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38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38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38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38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38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38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38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38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38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38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38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38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38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38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38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38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38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38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9" name="Google Shape;7019;p38"/>
          <p:cNvGrpSpPr/>
          <p:nvPr/>
        </p:nvGrpSpPr>
        <p:grpSpPr>
          <a:xfrm rot="10800000">
            <a:off x="-581103" y="2160074"/>
            <a:ext cx="1299260" cy="1296418"/>
            <a:chOff x="6378300" y="2596400"/>
            <a:chExt cx="754375" cy="752725"/>
          </a:xfrm>
        </p:grpSpPr>
        <p:sp>
          <p:nvSpPr>
            <p:cNvPr id="7020" name="Google Shape;7020;p38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38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38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38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38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38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38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38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38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38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38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38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38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38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38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38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38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38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38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38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38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38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38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38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38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38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38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38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38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38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38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38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38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38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38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38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38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38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38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38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38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38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38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38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38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38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38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38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38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38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38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38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38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38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38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38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38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38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38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38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38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38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38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38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38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38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38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38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38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38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38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38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38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38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38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38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38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38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38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38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38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38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38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38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38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38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38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38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38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38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38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38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38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38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38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38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38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38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38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38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38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38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38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38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38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38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38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38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38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38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38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38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38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38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38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38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38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38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38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38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38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38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38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38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38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38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38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38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38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38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38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38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38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38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38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38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38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38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38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38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38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38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38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38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38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38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38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38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38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38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38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38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38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38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38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38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38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38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38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38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38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38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38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38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38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38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38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38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38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38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38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38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38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38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38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38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38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38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38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38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38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38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2" name="Google Shape;7202;p38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3" name="Google Shape;7203;p38"/>
          <p:cNvSpPr/>
          <p:nvPr/>
        </p:nvSpPr>
        <p:spPr>
          <a:xfrm>
            <a:off x="144947" y="287921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4" name="Google Shape;7204;p38"/>
          <p:cNvSpPr/>
          <p:nvPr/>
        </p:nvSpPr>
        <p:spPr>
          <a:xfrm>
            <a:off x="8368525" y="421628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5" name="Google Shape;7205;p38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6" name="Google Shape;7206;p38"/>
          <p:cNvSpPr/>
          <p:nvPr/>
        </p:nvSpPr>
        <p:spPr>
          <a:xfrm>
            <a:off x="8797847" y="227171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07" name="Google Shape;7207;p38"/>
          <p:cNvGrpSpPr/>
          <p:nvPr/>
        </p:nvGrpSpPr>
        <p:grpSpPr>
          <a:xfrm>
            <a:off x="8245024" y="2271717"/>
            <a:ext cx="349968" cy="2052568"/>
            <a:chOff x="1037125" y="2236325"/>
            <a:chExt cx="149100" cy="874475"/>
          </a:xfrm>
        </p:grpSpPr>
        <p:sp>
          <p:nvSpPr>
            <p:cNvPr id="7208" name="Google Shape;7208;p38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38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38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38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38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38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38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38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38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38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38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38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38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38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38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38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38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38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38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38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38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38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38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38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38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38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38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38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38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38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38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38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38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38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38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38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4" name="Google Shape;7244;p38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5" name="Google Shape;7245;p38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46" name="Google Shape;7246;p38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7247" name="Google Shape;7247;p38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38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38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38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38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38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38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38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38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38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38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38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38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38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38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38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38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38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38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38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38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38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38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38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38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38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38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38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38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38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38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38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38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38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38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38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38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38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38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38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38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38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38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38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38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38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38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38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38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38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38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38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38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38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38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38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38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38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38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38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38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38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38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38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38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38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38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38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38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38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38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38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38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38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38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38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38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38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38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38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38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38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38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38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38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38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38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38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38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38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38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38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38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38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38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38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38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38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38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38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38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38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38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38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38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38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38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38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38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38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38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38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38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38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38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38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38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38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38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38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38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38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38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38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38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38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38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38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38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38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38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38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38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38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38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38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38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38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38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38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38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38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38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38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38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38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38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38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38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38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38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38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38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38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38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38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38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38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38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38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38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38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38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38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38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38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38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38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38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38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38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38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38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38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38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38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38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38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38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38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38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38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38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38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38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38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38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38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38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38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38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38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38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38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38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38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38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38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38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38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38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38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38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38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38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38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38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38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38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38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38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38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38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38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38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38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38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38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38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38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38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38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38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38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38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38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38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38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38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38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38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38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38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38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38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38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38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38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38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38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38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38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38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38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38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38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38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38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38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38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38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38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38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38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38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38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38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38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38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38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38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38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38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38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38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38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38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38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38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38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38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38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38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38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38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38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38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38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38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38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38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38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38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38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38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38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38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38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38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38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38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38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38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38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38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38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38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38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38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38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38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38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38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38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38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38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38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38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38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38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38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38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38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38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38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38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38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38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38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38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38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38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38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38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38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38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38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38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38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38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38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38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38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38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38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38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38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38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38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38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38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38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38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38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38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38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38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38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38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38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38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38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38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38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38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38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38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38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38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38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38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38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38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38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38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38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38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38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38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38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38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38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38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38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38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38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38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38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38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38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38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38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38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38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38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38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38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38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38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38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38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38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38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38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38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38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38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38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38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38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38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38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38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38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38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38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38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38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38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38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38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38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38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38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38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38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38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38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38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38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38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38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38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38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38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38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38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38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38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38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38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38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38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38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38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38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38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38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38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38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38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38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38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38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38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38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38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38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38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38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38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38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38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38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38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38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38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38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38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38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38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38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38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38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38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38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38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38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38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38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38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38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38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38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38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38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38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38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38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38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38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38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38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38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38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38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38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38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38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38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38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38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38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38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38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38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38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38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38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38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38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38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38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38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38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38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38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38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38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38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38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38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38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38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38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38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38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38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38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38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38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38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38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38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38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38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38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38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38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38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38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38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38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38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38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38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38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38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38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38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38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38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38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38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38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38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38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38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38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38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38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38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38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38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38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38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38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38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38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38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38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38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38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38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38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38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38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38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38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38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38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38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38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38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38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38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38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38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38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38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38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38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38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38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38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38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38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38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38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38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38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38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38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38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38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38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38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38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38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38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38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38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38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38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38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38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38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38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38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38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38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38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38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38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38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38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38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38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38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38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38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38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38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38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38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38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38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38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38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38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38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38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38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38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38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38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38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38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38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38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38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38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38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38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38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38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38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38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38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38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38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38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38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38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38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38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38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38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38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38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38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38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38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38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38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38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38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38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38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38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38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38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38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38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38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38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38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38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38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38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38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38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38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38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38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38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38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38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38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38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38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38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38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38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38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38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38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38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38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38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38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38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38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38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38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38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38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38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38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38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38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38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38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38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38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38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38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38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38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38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38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38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38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38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38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38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38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38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38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38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38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38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38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38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1" name="Google Shape;7981;p38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_1">
    <p:spTree>
      <p:nvGrpSpPr>
        <p:cNvPr id="7982" name="Shape 7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3" name="Google Shape;7983;p39"/>
          <p:cNvSpPr txBox="1"/>
          <p:nvPr>
            <p:ph type="title"/>
          </p:nvPr>
        </p:nvSpPr>
        <p:spPr>
          <a:xfrm>
            <a:off x="3055478" y="431400"/>
            <a:ext cx="47250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7984" name="Google Shape;7984;p39"/>
          <p:cNvSpPr/>
          <p:nvPr/>
        </p:nvSpPr>
        <p:spPr>
          <a:xfrm>
            <a:off x="8237297" y="-25"/>
            <a:ext cx="914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5" name="Google Shape;7985;p39"/>
          <p:cNvGrpSpPr/>
          <p:nvPr/>
        </p:nvGrpSpPr>
        <p:grpSpPr>
          <a:xfrm rot="10800000">
            <a:off x="8566700" y="2996665"/>
            <a:ext cx="274836" cy="1611920"/>
            <a:chOff x="4769975" y="2151700"/>
            <a:chExt cx="149100" cy="874475"/>
          </a:xfrm>
        </p:grpSpPr>
        <p:sp>
          <p:nvSpPr>
            <p:cNvPr id="7986" name="Google Shape;7986;p39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39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39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39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39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39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39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39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39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39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39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39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39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39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39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39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39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39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39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39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39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39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39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39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39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39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39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39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39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39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39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39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39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9" name="Google Shape;8019;p39"/>
          <p:cNvGrpSpPr/>
          <p:nvPr/>
        </p:nvGrpSpPr>
        <p:grpSpPr>
          <a:xfrm rot="10800000">
            <a:off x="8421619" y="431399"/>
            <a:ext cx="1299260" cy="1296418"/>
            <a:chOff x="6378300" y="2596400"/>
            <a:chExt cx="754375" cy="752725"/>
          </a:xfrm>
        </p:grpSpPr>
        <p:sp>
          <p:nvSpPr>
            <p:cNvPr id="8020" name="Google Shape;8020;p39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39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39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39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39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39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39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39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39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39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39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39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39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39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39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39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39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39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39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39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39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39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39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39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39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39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39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39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39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39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39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39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39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39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39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39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39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39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39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39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39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39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39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39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39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39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39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39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39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39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39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39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39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39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39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39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39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39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39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39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39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39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39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39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39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39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39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39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39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39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39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39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39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39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39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39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39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39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39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39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39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39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39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39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39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39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39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39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39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39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39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39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39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39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39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39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39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39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39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39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39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39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39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39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39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39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39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39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39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39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39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39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39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39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39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39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39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39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39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39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39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39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39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39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39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39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39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39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39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39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39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39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39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39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39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39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39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39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39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39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39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39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39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39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39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39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39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39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39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39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39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39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39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39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39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39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39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39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39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39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39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39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39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39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39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39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39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39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39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39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39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39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39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39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39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39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39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39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39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39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39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39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8">
    <p:spTree>
      <p:nvGrpSpPr>
        <p:cNvPr id="8202" name="Shape 8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3" name="Google Shape;8203;p40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8204" name="Google Shape;8204;p40"/>
          <p:cNvSpPr/>
          <p:nvPr/>
        </p:nvSpPr>
        <p:spPr>
          <a:xfrm>
            <a:off x="701250" y="1236900"/>
            <a:ext cx="7741500" cy="390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05" name="Google Shape;8205;p40"/>
          <p:cNvGrpSpPr/>
          <p:nvPr/>
        </p:nvGrpSpPr>
        <p:grpSpPr>
          <a:xfrm>
            <a:off x="753099" y="1283617"/>
            <a:ext cx="349968" cy="2052568"/>
            <a:chOff x="1037125" y="2236325"/>
            <a:chExt cx="149100" cy="874475"/>
          </a:xfrm>
        </p:grpSpPr>
        <p:sp>
          <p:nvSpPr>
            <p:cNvPr id="8206" name="Google Shape;8206;p40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40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40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40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40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40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40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40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40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40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40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40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40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40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40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40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40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40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40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40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40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40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40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40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40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40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40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40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40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40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40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40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40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40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40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40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5"/>
          <p:cNvSpPr/>
          <p:nvPr/>
        </p:nvSpPr>
        <p:spPr>
          <a:xfrm>
            <a:off x="4705950" y="1429175"/>
            <a:ext cx="4437900" cy="337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8" name="Google Shape;2548;p5"/>
          <p:cNvSpPr/>
          <p:nvPr/>
        </p:nvSpPr>
        <p:spPr>
          <a:xfrm>
            <a:off x="0" y="1429175"/>
            <a:ext cx="4437900" cy="337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9" name="Google Shape;2549;p5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550" name="Google Shape;2550;p5"/>
          <p:cNvSpPr txBox="1"/>
          <p:nvPr>
            <p:ph idx="1" type="body"/>
          </p:nvPr>
        </p:nvSpPr>
        <p:spPr>
          <a:xfrm>
            <a:off x="1049699" y="3995775"/>
            <a:ext cx="23295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551" name="Google Shape;2551;p5"/>
          <p:cNvSpPr txBox="1"/>
          <p:nvPr>
            <p:ph idx="2" type="body"/>
          </p:nvPr>
        </p:nvSpPr>
        <p:spPr>
          <a:xfrm>
            <a:off x="5761100" y="3995775"/>
            <a:ext cx="23295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552" name="Google Shape;2552;p5"/>
          <p:cNvSpPr txBox="1"/>
          <p:nvPr>
            <p:ph idx="3" type="subTitle"/>
          </p:nvPr>
        </p:nvSpPr>
        <p:spPr>
          <a:xfrm>
            <a:off x="1047688" y="3495575"/>
            <a:ext cx="2329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53" name="Google Shape;2553;p5"/>
          <p:cNvSpPr txBox="1"/>
          <p:nvPr>
            <p:ph idx="4" type="subTitle"/>
          </p:nvPr>
        </p:nvSpPr>
        <p:spPr>
          <a:xfrm>
            <a:off x="5761100" y="3500850"/>
            <a:ext cx="2329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SemiBold"/>
              <a:buNone/>
              <a:defRPr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0">
          <p15:clr>
            <a:srgbClr val="FA7B17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9">
    <p:spTree>
      <p:nvGrpSpPr>
        <p:cNvPr id="8242" name="Shape 8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3" name="Google Shape;8243;p41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244" name="Google Shape;8244;p41"/>
          <p:cNvSpPr/>
          <p:nvPr/>
        </p:nvSpPr>
        <p:spPr>
          <a:xfrm>
            <a:off x="701250" y="1236900"/>
            <a:ext cx="7741500" cy="390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45" name="Google Shape;8245;p41"/>
          <p:cNvGrpSpPr/>
          <p:nvPr/>
        </p:nvGrpSpPr>
        <p:grpSpPr>
          <a:xfrm>
            <a:off x="8603299" y="1236892"/>
            <a:ext cx="349968" cy="2052568"/>
            <a:chOff x="1037125" y="2236325"/>
            <a:chExt cx="149100" cy="874475"/>
          </a:xfrm>
        </p:grpSpPr>
        <p:sp>
          <p:nvSpPr>
            <p:cNvPr id="8246" name="Google Shape;8246;p41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41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41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41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41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41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41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41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41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41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41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41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41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41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41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41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41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41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41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41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41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41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41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41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41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41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41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41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41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41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41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41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41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41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41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41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0">
    <p:spTree>
      <p:nvGrpSpPr>
        <p:cNvPr id="8282" name="Shape 8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3" name="Google Shape;8283;p42"/>
          <p:cNvSpPr txBox="1"/>
          <p:nvPr>
            <p:ph idx="1" type="subTitle"/>
          </p:nvPr>
        </p:nvSpPr>
        <p:spPr>
          <a:xfrm>
            <a:off x="987275" y="1738267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284" name="Google Shape;8284;p42"/>
          <p:cNvSpPr txBox="1"/>
          <p:nvPr>
            <p:ph idx="2" type="subTitle"/>
          </p:nvPr>
        </p:nvSpPr>
        <p:spPr>
          <a:xfrm>
            <a:off x="987275" y="21005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285" name="Google Shape;8285;p42"/>
          <p:cNvSpPr txBox="1"/>
          <p:nvPr>
            <p:ph idx="3" type="subTitle"/>
          </p:nvPr>
        </p:nvSpPr>
        <p:spPr>
          <a:xfrm>
            <a:off x="3590850" y="1738267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286" name="Google Shape;8286;p42"/>
          <p:cNvSpPr txBox="1"/>
          <p:nvPr>
            <p:ph idx="4" type="subTitle"/>
          </p:nvPr>
        </p:nvSpPr>
        <p:spPr>
          <a:xfrm>
            <a:off x="3590850" y="21005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287" name="Google Shape;8287;p42"/>
          <p:cNvSpPr txBox="1"/>
          <p:nvPr>
            <p:ph idx="5" type="subTitle"/>
          </p:nvPr>
        </p:nvSpPr>
        <p:spPr>
          <a:xfrm>
            <a:off x="6194425" y="1738267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288" name="Google Shape;8288;p42"/>
          <p:cNvSpPr txBox="1"/>
          <p:nvPr>
            <p:ph idx="6" type="subTitle"/>
          </p:nvPr>
        </p:nvSpPr>
        <p:spPr>
          <a:xfrm>
            <a:off x="6194425" y="21005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289" name="Google Shape;8289;p42"/>
          <p:cNvSpPr txBox="1"/>
          <p:nvPr>
            <p:ph idx="7" type="subTitle"/>
          </p:nvPr>
        </p:nvSpPr>
        <p:spPr>
          <a:xfrm>
            <a:off x="987275" y="3607882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290" name="Google Shape;8290;p42"/>
          <p:cNvSpPr txBox="1"/>
          <p:nvPr>
            <p:ph idx="8" type="subTitle"/>
          </p:nvPr>
        </p:nvSpPr>
        <p:spPr>
          <a:xfrm>
            <a:off x="987275" y="39639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291" name="Google Shape;8291;p42"/>
          <p:cNvSpPr txBox="1"/>
          <p:nvPr>
            <p:ph idx="9" type="subTitle"/>
          </p:nvPr>
        </p:nvSpPr>
        <p:spPr>
          <a:xfrm>
            <a:off x="3590850" y="3607882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292" name="Google Shape;8292;p42"/>
          <p:cNvSpPr txBox="1"/>
          <p:nvPr>
            <p:ph idx="13" type="subTitle"/>
          </p:nvPr>
        </p:nvSpPr>
        <p:spPr>
          <a:xfrm>
            <a:off x="3590850" y="39639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293" name="Google Shape;8293;p42"/>
          <p:cNvSpPr txBox="1"/>
          <p:nvPr>
            <p:ph idx="14" type="subTitle"/>
          </p:nvPr>
        </p:nvSpPr>
        <p:spPr>
          <a:xfrm>
            <a:off x="6194425" y="3607882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294" name="Google Shape;8294;p42"/>
          <p:cNvSpPr txBox="1"/>
          <p:nvPr>
            <p:ph idx="15" type="subTitle"/>
          </p:nvPr>
        </p:nvSpPr>
        <p:spPr>
          <a:xfrm>
            <a:off x="6194425" y="39639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295" name="Google Shape;8295;p42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8296" name="Google Shape;8296;p42"/>
          <p:cNvGrpSpPr/>
          <p:nvPr/>
        </p:nvGrpSpPr>
        <p:grpSpPr>
          <a:xfrm rot="1396384">
            <a:off x="-981862" y="-430891"/>
            <a:ext cx="1908331" cy="2002239"/>
            <a:chOff x="1978188" y="2669545"/>
            <a:chExt cx="1908398" cy="2002309"/>
          </a:xfrm>
        </p:grpSpPr>
        <p:sp>
          <p:nvSpPr>
            <p:cNvPr id="8297" name="Google Shape;8297;p42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42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1">
    <p:spTree>
      <p:nvGrpSpPr>
        <p:cNvPr id="8299" name="Shape 8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0" name="Google Shape;8300;p43"/>
          <p:cNvSpPr txBox="1"/>
          <p:nvPr>
            <p:ph idx="1" type="subTitle"/>
          </p:nvPr>
        </p:nvSpPr>
        <p:spPr>
          <a:xfrm>
            <a:off x="3872550" y="1174940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301" name="Google Shape;8301;p43"/>
          <p:cNvSpPr txBox="1"/>
          <p:nvPr>
            <p:ph idx="2" type="subTitle"/>
          </p:nvPr>
        </p:nvSpPr>
        <p:spPr>
          <a:xfrm>
            <a:off x="3872550" y="1505061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302" name="Google Shape;8302;p43"/>
          <p:cNvSpPr txBox="1"/>
          <p:nvPr>
            <p:ph idx="3" type="subTitle"/>
          </p:nvPr>
        </p:nvSpPr>
        <p:spPr>
          <a:xfrm>
            <a:off x="6720450" y="1174940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303" name="Google Shape;8303;p43"/>
          <p:cNvSpPr txBox="1"/>
          <p:nvPr>
            <p:ph idx="4" type="subTitle"/>
          </p:nvPr>
        </p:nvSpPr>
        <p:spPr>
          <a:xfrm>
            <a:off x="6720450" y="1505061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304" name="Google Shape;8304;p43"/>
          <p:cNvSpPr txBox="1"/>
          <p:nvPr>
            <p:ph idx="5" type="subTitle"/>
          </p:nvPr>
        </p:nvSpPr>
        <p:spPr>
          <a:xfrm>
            <a:off x="3872550" y="2454665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305" name="Google Shape;8305;p43"/>
          <p:cNvSpPr txBox="1"/>
          <p:nvPr>
            <p:ph idx="6" type="subTitle"/>
          </p:nvPr>
        </p:nvSpPr>
        <p:spPr>
          <a:xfrm>
            <a:off x="3872550" y="2784786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306" name="Google Shape;8306;p43"/>
          <p:cNvSpPr txBox="1"/>
          <p:nvPr>
            <p:ph idx="7" type="subTitle"/>
          </p:nvPr>
        </p:nvSpPr>
        <p:spPr>
          <a:xfrm>
            <a:off x="6720450" y="2454665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307" name="Google Shape;8307;p43"/>
          <p:cNvSpPr txBox="1"/>
          <p:nvPr>
            <p:ph idx="8" type="subTitle"/>
          </p:nvPr>
        </p:nvSpPr>
        <p:spPr>
          <a:xfrm>
            <a:off x="6720450" y="2784786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308" name="Google Shape;8308;p43"/>
          <p:cNvSpPr txBox="1"/>
          <p:nvPr>
            <p:ph idx="9" type="subTitle"/>
          </p:nvPr>
        </p:nvSpPr>
        <p:spPr>
          <a:xfrm>
            <a:off x="3872550" y="3734390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309" name="Google Shape;8309;p43"/>
          <p:cNvSpPr txBox="1"/>
          <p:nvPr>
            <p:ph idx="13" type="subTitle"/>
          </p:nvPr>
        </p:nvSpPr>
        <p:spPr>
          <a:xfrm>
            <a:off x="3872550" y="4064511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310" name="Google Shape;8310;p43"/>
          <p:cNvSpPr txBox="1"/>
          <p:nvPr>
            <p:ph idx="14" type="subTitle"/>
          </p:nvPr>
        </p:nvSpPr>
        <p:spPr>
          <a:xfrm>
            <a:off x="6720450" y="3734390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311" name="Google Shape;8311;p43"/>
          <p:cNvSpPr txBox="1"/>
          <p:nvPr>
            <p:ph idx="15" type="subTitle"/>
          </p:nvPr>
        </p:nvSpPr>
        <p:spPr>
          <a:xfrm>
            <a:off x="6720450" y="4064511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312" name="Google Shape;8312;p43"/>
          <p:cNvSpPr/>
          <p:nvPr/>
        </p:nvSpPr>
        <p:spPr>
          <a:xfrm>
            <a:off x="0" y="-225"/>
            <a:ext cx="2600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3" name="Google Shape;8313;p43"/>
          <p:cNvSpPr txBox="1"/>
          <p:nvPr>
            <p:ph type="title"/>
          </p:nvPr>
        </p:nvSpPr>
        <p:spPr>
          <a:xfrm>
            <a:off x="2738925" y="431400"/>
            <a:ext cx="55437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314" name="Google Shape;8314;p43"/>
          <p:cNvSpPr/>
          <p:nvPr/>
        </p:nvSpPr>
        <p:spPr>
          <a:xfrm>
            <a:off x="3067097" y="1307350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5" name="Google Shape;8315;p43"/>
          <p:cNvSpPr/>
          <p:nvPr/>
        </p:nvSpPr>
        <p:spPr>
          <a:xfrm>
            <a:off x="5915472" y="1307350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6" name="Google Shape;8316;p43"/>
          <p:cNvSpPr/>
          <p:nvPr/>
        </p:nvSpPr>
        <p:spPr>
          <a:xfrm>
            <a:off x="3067097" y="2592263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7" name="Google Shape;8317;p43"/>
          <p:cNvSpPr/>
          <p:nvPr/>
        </p:nvSpPr>
        <p:spPr>
          <a:xfrm>
            <a:off x="5915472" y="2592263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8" name="Google Shape;8318;p43"/>
          <p:cNvSpPr/>
          <p:nvPr/>
        </p:nvSpPr>
        <p:spPr>
          <a:xfrm>
            <a:off x="3067097" y="3877187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9" name="Google Shape;8319;p43"/>
          <p:cNvSpPr/>
          <p:nvPr/>
        </p:nvSpPr>
        <p:spPr>
          <a:xfrm>
            <a:off x="5915472" y="3877187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2">
    <p:spTree>
      <p:nvGrpSpPr>
        <p:cNvPr id="8320" name="Shape 8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1" name="Google Shape;8321;p44"/>
          <p:cNvSpPr txBox="1"/>
          <p:nvPr>
            <p:ph idx="1" type="subTitle"/>
          </p:nvPr>
        </p:nvSpPr>
        <p:spPr>
          <a:xfrm>
            <a:off x="1436475" y="3432210"/>
            <a:ext cx="2327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322" name="Google Shape;8322;p44"/>
          <p:cNvSpPr txBox="1"/>
          <p:nvPr>
            <p:ph idx="2" type="subTitle"/>
          </p:nvPr>
        </p:nvSpPr>
        <p:spPr>
          <a:xfrm>
            <a:off x="1436475" y="3790019"/>
            <a:ext cx="23271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8323" name="Google Shape;8323;p44"/>
          <p:cNvSpPr txBox="1"/>
          <p:nvPr>
            <p:ph idx="3" type="subTitle"/>
          </p:nvPr>
        </p:nvSpPr>
        <p:spPr>
          <a:xfrm>
            <a:off x="5380425" y="3432210"/>
            <a:ext cx="2327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324" name="Google Shape;8324;p44"/>
          <p:cNvSpPr txBox="1"/>
          <p:nvPr>
            <p:ph idx="4" type="subTitle"/>
          </p:nvPr>
        </p:nvSpPr>
        <p:spPr>
          <a:xfrm>
            <a:off x="5380425" y="3790019"/>
            <a:ext cx="23271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8325" name="Google Shape;8325;p44"/>
          <p:cNvGrpSpPr/>
          <p:nvPr/>
        </p:nvGrpSpPr>
        <p:grpSpPr>
          <a:xfrm>
            <a:off x="412974" y="675717"/>
            <a:ext cx="349968" cy="2052568"/>
            <a:chOff x="1037125" y="2236325"/>
            <a:chExt cx="149100" cy="874475"/>
          </a:xfrm>
        </p:grpSpPr>
        <p:sp>
          <p:nvSpPr>
            <p:cNvPr id="8326" name="Google Shape;8326;p44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44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44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44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44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44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44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44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44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44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44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44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44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44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44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44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44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44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44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44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44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44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44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44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44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44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44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44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44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44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44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44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44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44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44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44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62" name="Google Shape;8362;p44"/>
          <p:cNvSpPr/>
          <p:nvPr/>
        </p:nvSpPr>
        <p:spPr>
          <a:xfrm>
            <a:off x="-244675" y="396366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3" name="Google Shape;8363;p44"/>
          <p:cNvSpPr/>
          <p:nvPr/>
        </p:nvSpPr>
        <p:spPr>
          <a:xfrm>
            <a:off x="64722" y="284436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4" name="Google Shape;8364;p44"/>
          <p:cNvSpPr/>
          <p:nvPr/>
        </p:nvSpPr>
        <p:spPr>
          <a:xfrm rot="-5400000">
            <a:off x="8437842" y="3837115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5" name="Google Shape;8365;p44"/>
          <p:cNvSpPr/>
          <p:nvPr/>
        </p:nvSpPr>
        <p:spPr>
          <a:xfrm rot="-5400000">
            <a:off x="8257050" y="32156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66" name="Google Shape;8366;p44"/>
          <p:cNvGrpSpPr/>
          <p:nvPr/>
        </p:nvGrpSpPr>
        <p:grpSpPr>
          <a:xfrm>
            <a:off x="8550205" y="438448"/>
            <a:ext cx="1136960" cy="1115243"/>
            <a:chOff x="5930025" y="3771375"/>
            <a:chExt cx="668800" cy="656025"/>
          </a:xfrm>
        </p:grpSpPr>
        <p:sp>
          <p:nvSpPr>
            <p:cNvPr id="8367" name="Google Shape;8367;p44"/>
            <p:cNvSpPr/>
            <p:nvPr/>
          </p:nvSpPr>
          <p:spPr>
            <a:xfrm>
              <a:off x="60466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44"/>
            <p:cNvSpPr/>
            <p:nvPr/>
          </p:nvSpPr>
          <p:spPr>
            <a:xfrm>
              <a:off x="6067350" y="433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44"/>
            <p:cNvSpPr/>
            <p:nvPr/>
          </p:nvSpPr>
          <p:spPr>
            <a:xfrm>
              <a:off x="60933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44"/>
            <p:cNvSpPr/>
            <p:nvPr/>
          </p:nvSpPr>
          <p:spPr>
            <a:xfrm>
              <a:off x="61166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44"/>
            <p:cNvSpPr/>
            <p:nvPr/>
          </p:nvSpPr>
          <p:spPr>
            <a:xfrm>
              <a:off x="61399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44"/>
            <p:cNvSpPr/>
            <p:nvPr/>
          </p:nvSpPr>
          <p:spPr>
            <a:xfrm>
              <a:off x="6160650" y="433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44"/>
            <p:cNvSpPr/>
            <p:nvPr/>
          </p:nvSpPr>
          <p:spPr>
            <a:xfrm>
              <a:off x="61866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44"/>
            <p:cNvSpPr/>
            <p:nvPr/>
          </p:nvSpPr>
          <p:spPr>
            <a:xfrm>
              <a:off x="620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44"/>
            <p:cNvSpPr/>
            <p:nvPr/>
          </p:nvSpPr>
          <p:spPr>
            <a:xfrm>
              <a:off x="62332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44"/>
            <p:cNvSpPr/>
            <p:nvPr/>
          </p:nvSpPr>
          <p:spPr>
            <a:xfrm>
              <a:off x="62566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44"/>
            <p:cNvSpPr/>
            <p:nvPr/>
          </p:nvSpPr>
          <p:spPr>
            <a:xfrm>
              <a:off x="627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44"/>
            <p:cNvSpPr/>
            <p:nvPr/>
          </p:nvSpPr>
          <p:spPr>
            <a:xfrm>
              <a:off x="630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44"/>
            <p:cNvSpPr/>
            <p:nvPr/>
          </p:nvSpPr>
          <p:spPr>
            <a:xfrm>
              <a:off x="6323950" y="433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44"/>
            <p:cNvSpPr/>
            <p:nvPr/>
          </p:nvSpPr>
          <p:spPr>
            <a:xfrm>
              <a:off x="634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44"/>
            <p:cNvSpPr/>
            <p:nvPr/>
          </p:nvSpPr>
          <p:spPr>
            <a:xfrm>
              <a:off x="637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44"/>
            <p:cNvSpPr/>
            <p:nvPr/>
          </p:nvSpPr>
          <p:spPr>
            <a:xfrm>
              <a:off x="639660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44"/>
            <p:cNvSpPr/>
            <p:nvPr/>
          </p:nvSpPr>
          <p:spPr>
            <a:xfrm>
              <a:off x="641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44"/>
            <p:cNvSpPr/>
            <p:nvPr/>
          </p:nvSpPr>
          <p:spPr>
            <a:xfrm>
              <a:off x="644325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44"/>
            <p:cNvSpPr/>
            <p:nvPr/>
          </p:nvSpPr>
          <p:spPr>
            <a:xfrm>
              <a:off x="64665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44"/>
            <p:cNvSpPr/>
            <p:nvPr/>
          </p:nvSpPr>
          <p:spPr>
            <a:xfrm>
              <a:off x="602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44"/>
            <p:cNvSpPr/>
            <p:nvPr/>
          </p:nvSpPr>
          <p:spPr>
            <a:xfrm>
              <a:off x="60466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44"/>
            <p:cNvSpPr/>
            <p:nvPr/>
          </p:nvSpPr>
          <p:spPr>
            <a:xfrm>
              <a:off x="6067350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44"/>
            <p:cNvSpPr/>
            <p:nvPr/>
          </p:nvSpPr>
          <p:spPr>
            <a:xfrm>
              <a:off x="609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44"/>
            <p:cNvSpPr/>
            <p:nvPr/>
          </p:nvSpPr>
          <p:spPr>
            <a:xfrm>
              <a:off x="61166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44"/>
            <p:cNvSpPr/>
            <p:nvPr/>
          </p:nvSpPr>
          <p:spPr>
            <a:xfrm>
              <a:off x="61399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44"/>
            <p:cNvSpPr/>
            <p:nvPr/>
          </p:nvSpPr>
          <p:spPr>
            <a:xfrm>
              <a:off x="6160650" y="431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44"/>
            <p:cNvSpPr/>
            <p:nvPr/>
          </p:nvSpPr>
          <p:spPr>
            <a:xfrm>
              <a:off x="61866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44"/>
            <p:cNvSpPr/>
            <p:nvPr/>
          </p:nvSpPr>
          <p:spPr>
            <a:xfrm>
              <a:off x="6067350" y="43517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44"/>
            <p:cNvSpPr/>
            <p:nvPr/>
          </p:nvSpPr>
          <p:spPr>
            <a:xfrm>
              <a:off x="60933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44"/>
            <p:cNvSpPr/>
            <p:nvPr/>
          </p:nvSpPr>
          <p:spPr>
            <a:xfrm>
              <a:off x="61166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44"/>
            <p:cNvSpPr/>
            <p:nvPr/>
          </p:nvSpPr>
          <p:spPr>
            <a:xfrm>
              <a:off x="61399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44"/>
            <p:cNvSpPr/>
            <p:nvPr/>
          </p:nvSpPr>
          <p:spPr>
            <a:xfrm>
              <a:off x="61606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44"/>
            <p:cNvSpPr/>
            <p:nvPr/>
          </p:nvSpPr>
          <p:spPr>
            <a:xfrm>
              <a:off x="61866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44"/>
            <p:cNvSpPr/>
            <p:nvPr/>
          </p:nvSpPr>
          <p:spPr>
            <a:xfrm>
              <a:off x="620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44"/>
            <p:cNvSpPr/>
            <p:nvPr/>
          </p:nvSpPr>
          <p:spPr>
            <a:xfrm>
              <a:off x="62332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44"/>
            <p:cNvSpPr/>
            <p:nvPr/>
          </p:nvSpPr>
          <p:spPr>
            <a:xfrm>
              <a:off x="62566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44"/>
            <p:cNvSpPr/>
            <p:nvPr/>
          </p:nvSpPr>
          <p:spPr>
            <a:xfrm>
              <a:off x="627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44"/>
            <p:cNvSpPr/>
            <p:nvPr/>
          </p:nvSpPr>
          <p:spPr>
            <a:xfrm>
              <a:off x="630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44"/>
            <p:cNvSpPr/>
            <p:nvPr/>
          </p:nvSpPr>
          <p:spPr>
            <a:xfrm>
              <a:off x="63239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44"/>
            <p:cNvSpPr/>
            <p:nvPr/>
          </p:nvSpPr>
          <p:spPr>
            <a:xfrm>
              <a:off x="634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44"/>
            <p:cNvSpPr/>
            <p:nvPr/>
          </p:nvSpPr>
          <p:spPr>
            <a:xfrm>
              <a:off x="637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44"/>
            <p:cNvSpPr/>
            <p:nvPr/>
          </p:nvSpPr>
          <p:spPr>
            <a:xfrm>
              <a:off x="639660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44"/>
            <p:cNvSpPr/>
            <p:nvPr/>
          </p:nvSpPr>
          <p:spPr>
            <a:xfrm>
              <a:off x="641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44"/>
            <p:cNvSpPr/>
            <p:nvPr/>
          </p:nvSpPr>
          <p:spPr>
            <a:xfrm>
              <a:off x="644325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44"/>
            <p:cNvSpPr/>
            <p:nvPr/>
          </p:nvSpPr>
          <p:spPr>
            <a:xfrm>
              <a:off x="620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44"/>
            <p:cNvSpPr/>
            <p:nvPr/>
          </p:nvSpPr>
          <p:spPr>
            <a:xfrm>
              <a:off x="62332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44"/>
            <p:cNvSpPr/>
            <p:nvPr/>
          </p:nvSpPr>
          <p:spPr>
            <a:xfrm>
              <a:off x="62566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44"/>
            <p:cNvSpPr/>
            <p:nvPr/>
          </p:nvSpPr>
          <p:spPr>
            <a:xfrm>
              <a:off x="627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44"/>
            <p:cNvSpPr/>
            <p:nvPr/>
          </p:nvSpPr>
          <p:spPr>
            <a:xfrm>
              <a:off x="630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44"/>
            <p:cNvSpPr/>
            <p:nvPr/>
          </p:nvSpPr>
          <p:spPr>
            <a:xfrm>
              <a:off x="6323950" y="431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44"/>
            <p:cNvSpPr/>
            <p:nvPr/>
          </p:nvSpPr>
          <p:spPr>
            <a:xfrm>
              <a:off x="634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44"/>
            <p:cNvSpPr/>
            <p:nvPr/>
          </p:nvSpPr>
          <p:spPr>
            <a:xfrm>
              <a:off x="637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44"/>
            <p:cNvSpPr/>
            <p:nvPr/>
          </p:nvSpPr>
          <p:spPr>
            <a:xfrm>
              <a:off x="639660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44"/>
            <p:cNvSpPr/>
            <p:nvPr/>
          </p:nvSpPr>
          <p:spPr>
            <a:xfrm>
              <a:off x="641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44"/>
            <p:cNvSpPr/>
            <p:nvPr/>
          </p:nvSpPr>
          <p:spPr>
            <a:xfrm>
              <a:off x="644325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44"/>
            <p:cNvSpPr/>
            <p:nvPr/>
          </p:nvSpPr>
          <p:spPr>
            <a:xfrm>
              <a:off x="64665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44"/>
            <p:cNvSpPr/>
            <p:nvPr/>
          </p:nvSpPr>
          <p:spPr>
            <a:xfrm>
              <a:off x="6487275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44"/>
            <p:cNvSpPr/>
            <p:nvPr/>
          </p:nvSpPr>
          <p:spPr>
            <a:xfrm>
              <a:off x="5999975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44"/>
            <p:cNvSpPr/>
            <p:nvPr/>
          </p:nvSpPr>
          <p:spPr>
            <a:xfrm>
              <a:off x="602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44"/>
            <p:cNvSpPr/>
            <p:nvPr/>
          </p:nvSpPr>
          <p:spPr>
            <a:xfrm>
              <a:off x="60466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44"/>
            <p:cNvSpPr/>
            <p:nvPr/>
          </p:nvSpPr>
          <p:spPr>
            <a:xfrm>
              <a:off x="6067350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44"/>
            <p:cNvSpPr/>
            <p:nvPr/>
          </p:nvSpPr>
          <p:spPr>
            <a:xfrm>
              <a:off x="609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44"/>
            <p:cNvSpPr/>
            <p:nvPr/>
          </p:nvSpPr>
          <p:spPr>
            <a:xfrm>
              <a:off x="61166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44"/>
            <p:cNvSpPr/>
            <p:nvPr/>
          </p:nvSpPr>
          <p:spPr>
            <a:xfrm>
              <a:off x="61399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44"/>
            <p:cNvSpPr/>
            <p:nvPr/>
          </p:nvSpPr>
          <p:spPr>
            <a:xfrm>
              <a:off x="61606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44"/>
            <p:cNvSpPr/>
            <p:nvPr/>
          </p:nvSpPr>
          <p:spPr>
            <a:xfrm>
              <a:off x="61866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44"/>
            <p:cNvSpPr/>
            <p:nvPr/>
          </p:nvSpPr>
          <p:spPr>
            <a:xfrm>
              <a:off x="620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44"/>
            <p:cNvSpPr/>
            <p:nvPr/>
          </p:nvSpPr>
          <p:spPr>
            <a:xfrm>
              <a:off x="62332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44"/>
            <p:cNvSpPr/>
            <p:nvPr/>
          </p:nvSpPr>
          <p:spPr>
            <a:xfrm>
              <a:off x="62566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44"/>
            <p:cNvSpPr/>
            <p:nvPr/>
          </p:nvSpPr>
          <p:spPr>
            <a:xfrm>
              <a:off x="627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44"/>
            <p:cNvSpPr/>
            <p:nvPr/>
          </p:nvSpPr>
          <p:spPr>
            <a:xfrm>
              <a:off x="630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44"/>
            <p:cNvSpPr/>
            <p:nvPr/>
          </p:nvSpPr>
          <p:spPr>
            <a:xfrm>
              <a:off x="63239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44"/>
            <p:cNvSpPr/>
            <p:nvPr/>
          </p:nvSpPr>
          <p:spPr>
            <a:xfrm>
              <a:off x="634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44"/>
            <p:cNvSpPr/>
            <p:nvPr/>
          </p:nvSpPr>
          <p:spPr>
            <a:xfrm>
              <a:off x="637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44"/>
            <p:cNvSpPr/>
            <p:nvPr/>
          </p:nvSpPr>
          <p:spPr>
            <a:xfrm>
              <a:off x="639660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44"/>
            <p:cNvSpPr/>
            <p:nvPr/>
          </p:nvSpPr>
          <p:spPr>
            <a:xfrm>
              <a:off x="641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44"/>
            <p:cNvSpPr/>
            <p:nvPr/>
          </p:nvSpPr>
          <p:spPr>
            <a:xfrm>
              <a:off x="644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44"/>
            <p:cNvSpPr/>
            <p:nvPr/>
          </p:nvSpPr>
          <p:spPr>
            <a:xfrm>
              <a:off x="64665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44"/>
            <p:cNvSpPr/>
            <p:nvPr/>
          </p:nvSpPr>
          <p:spPr>
            <a:xfrm>
              <a:off x="6487275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44"/>
            <p:cNvSpPr/>
            <p:nvPr/>
          </p:nvSpPr>
          <p:spPr>
            <a:xfrm>
              <a:off x="651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44"/>
            <p:cNvSpPr/>
            <p:nvPr/>
          </p:nvSpPr>
          <p:spPr>
            <a:xfrm>
              <a:off x="5999975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44"/>
            <p:cNvSpPr/>
            <p:nvPr/>
          </p:nvSpPr>
          <p:spPr>
            <a:xfrm>
              <a:off x="602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44"/>
            <p:cNvSpPr/>
            <p:nvPr/>
          </p:nvSpPr>
          <p:spPr>
            <a:xfrm>
              <a:off x="60466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44"/>
            <p:cNvSpPr/>
            <p:nvPr/>
          </p:nvSpPr>
          <p:spPr>
            <a:xfrm>
              <a:off x="6067350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44"/>
            <p:cNvSpPr/>
            <p:nvPr/>
          </p:nvSpPr>
          <p:spPr>
            <a:xfrm>
              <a:off x="609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44"/>
            <p:cNvSpPr/>
            <p:nvPr/>
          </p:nvSpPr>
          <p:spPr>
            <a:xfrm>
              <a:off x="61166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44"/>
            <p:cNvSpPr/>
            <p:nvPr/>
          </p:nvSpPr>
          <p:spPr>
            <a:xfrm>
              <a:off x="61399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44"/>
            <p:cNvSpPr/>
            <p:nvPr/>
          </p:nvSpPr>
          <p:spPr>
            <a:xfrm>
              <a:off x="61606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44"/>
            <p:cNvSpPr/>
            <p:nvPr/>
          </p:nvSpPr>
          <p:spPr>
            <a:xfrm>
              <a:off x="61866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44"/>
            <p:cNvSpPr/>
            <p:nvPr/>
          </p:nvSpPr>
          <p:spPr>
            <a:xfrm>
              <a:off x="620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44"/>
            <p:cNvSpPr/>
            <p:nvPr/>
          </p:nvSpPr>
          <p:spPr>
            <a:xfrm>
              <a:off x="62332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44"/>
            <p:cNvSpPr/>
            <p:nvPr/>
          </p:nvSpPr>
          <p:spPr>
            <a:xfrm>
              <a:off x="62566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44"/>
            <p:cNvSpPr/>
            <p:nvPr/>
          </p:nvSpPr>
          <p:spPr>
            <a:xfrm>
              <a:off x="627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44"/>
            <p:cNvSpPr/>
            <p:nvPr/>
          </p:nvSpPr>
          <p:spPr>
            <a:xfrm>
              <a:off x="630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44"/>
            <p:cNvSpPr/>
            <p:nvPr/>
          </p:nvSpPr>
          <p:spPr>
            <a:xfrm>
              <a:off x="63239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44"/>
            <p:cNvSpPr/>
            <p:nvPr/>
          </p:nvSpPr>
          <p:spPr>
            <a:xfrm>
              <a:off x="634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44"/>
            <p:cNvSpPr/>
            <p:nvPr/>
          </p:nvSpPr>
          <p:spPr>
            <a:xfrm>
              <a:off x="637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44"/>
            <p:cNvSpPr/>
            <p:nvPr/>
          </p:nvSpPr>
          <p:spPr>
            <a:xfrm>
              <a:off x="639660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44"/>
            <p:cNvSpPr/>
            <p:nvPr/>
          </p:nvSpPr>
          <p:spPr>
            <a:xfrm>
              <a:off x="641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44"/>
            <p:cNvSpPr/>
            <p:nvPr/>
          </p:nvSpPr>
          <p:spPr>
            <a:xfrm>
              <a:off x="644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44"/>
            <p:cNvSpPr/>
            <p:nvPr/>
          </p:nvSpPr>
          <p:spPr>
            <a:xfrm>
              <a:off x="64665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44"/>
            <p:cNvSpPr/>
            <p:nvPr/>
          </p:nvSpPr>
          <p:spPr>
            <a:xfrm>
              <a:off x="6487275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44"/>
            <p:cNvSpPr/>
            <p:nvPr/>
          </p:nvSpPr>
          <p:spPr>
            <a:xfrm>
              <a:off x="651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44"/>
            <p:cNvSpPr/>
            <p:nvPr/>
          </p:nvSpPr>
          <p:spPr>
            <a:xfrm>
              <a:off x="597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44"/>
            <p:cNvSpPr/>
            <p:nvPr/>
          </p:nvSpPr>
          <p:spPr>
            <a:xfrm>
              <a:off x="5999975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44"/>
            <p:cNvSpPr/>
            <p:nvPr/>
          </p:nvSpPr>
          <p:spPr>
            <a:xfrm>
              <a:off x="602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44"/>
            <p:cNvSpPr/>
            <p:nvPr/>
          </p:nvSpPr>
          <p:spPr>
            <a:xfrm>
              <a:off x="604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44"/>
            <p:cNvSpPr/>
            <p:nvPr/>
          </p:nvSpPr>
          <p:spPr>
            <a:xfrm>
              <a:off x="6067350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44"/>
            <p:cNvSpPr/>
            <p:nvPr/>
          </p:nvSpPr>
          <p:spPr>
            <a:xfrm>
              <a:off x="609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44"/>
            <p:cNvSpPr/>
            <p:nvPr/>
          </p:nvSpPr>
          <p:spPr>
            <a:xfrm>
              <a:off x="61166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44"/>
            <p:cNvSpPr/>
            <p:nvPr/>
          </p:nvSpPr>
          <p:spPr>
            <a:xfrm>
              <a:off x="61399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44"/>
            <p:cNvSpPr/>
            <p:nvPr/>
          </p:nvSpPr>
          <p:spPr>
            <a:xfrm>
              <a:off x="61606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44"/>
            <p:cNvSpPr/>
            <p:nvPr/>
          </p:nvSpPr>
          <p:spPr>
            <a:xfrm>
              <a:off x="61866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44"/>
            <p:cNvSpPr/>
            <p:nvPr/>
          </p:nvSpPr>
          <p:spPr>
            <a:xfrm>
              <a:off x="620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44"/>
            <p:cNvSpPr/>
            <p:nvPr/>
          </p:nvSpPr>
          <p:spPr>
            <a:xfrm>
              <a:off x="62332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44"/>
            <p:cNvSpPr/>
            <p:nvPr/>
          </p:nvSpPr>
          <p:spPr>
            <a:xfrm>
              <a:off x="62566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44"/>
            <p:cNvSpPr/>
            <p:nvPr/>
          </p:nvSpPr>
          <p:spPr>
            <a:xfrm>
              <a:off x="627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44"/>
            <p:cNvSpPr/>
            <p:nvPr/>
          </p:nvSpPr>
          <p:spPr>
            <a:xfrm>
              <a:off x="630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44"/>
            <p:cNvSpPr/>
            <p:nvPr/>
          </p:nvSpPr>
          <p:spPr>
            <a:xfrm>
              <a:off x="63239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44"/>
            <p:cNvSpPr/>
            <p:nvPr/>
          </p:nvSpPr>
          <p:spPr>
            <a:xfrm>
              <a:off x="634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44"/>
            <p:cNvSpPr/>
            <p:nvPr/>
          </p:nvSpPr>
          <p:spPr>
            <a:xfrm>
              <a:off x="637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44"/>
            <p:cNvSpPr/>
            <p:nvPr/>
          </p:nvSpPr>
          <p:spPr>
            <a:xfrm>
              <a:off x="639660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44"/>
            <p:cNvSpPr/>
            <p:nvPr/>
          </p:nvSpPr>
          <p:spPr>
            <a:xfrm>
              <a:off x="641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44"/>
            <p:cNvSpPr/>
            <p:nvPr/>
          </p:nvSpPr>
          <p:spPr>
            <a:xfrm>
              <a:off x="644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44"/>
            <p:cNvSpPr/>
            <p:nvPr/>
          </p:nvSpPr>
          <p:spPr>
            <a:xfrm>
              <a:off x="64665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44"/>
            <p:cNvSpPr/>
            <p:nvPr/>
          </p:nvSpPr>
          <p:spPr>
            <a:xfrm>
              <a:off x="6487275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44"/>
            <p:cNvSpPr/>
            <p:nvPr/>
          </p:nvSpPr>
          <p:spPr>
            <a:xfrm>
              <a:off x="651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44"/>
            <p:cNvSpPr/>
            <p:nvPr/>
          </p:nvSpPr>
          <p:spPr>
            <a:xfrm>
              <a:off x="597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44"/>
            <p:cNvSpPr/>
            <p:nvPr/>
          </p:nvSpPr>
          <p:spPr>
            <a:xfrm>
              <a:off x="5999975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44"/>
            <p:cNvSpPr/>
            <p:nvPr/>
          </p:nvSpPr>
          <p:spPr>
            <a:xfrm>
              <a:off x="602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44"/>
            <p:cNvSpPr/>
            <p:nvPr/>
          </p:nvSpPr>
          <p:spPr>
            <a:xfrm>
              <a:off x="604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44"/>
            <p:cNvSpPr/>
            <p:nvPr/>
          </p:nvSpPr>
          <p:spPr>
            <a:xfrm>
              <a:off x="6067350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44"/>
            <p:cNvSpPr/>
            <p:nvPr/>
          </p:nvSpPr>
          <p:spPr>
            <a:xfrm>
              <a:off x="609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44"/>
            <p:cNvSpPr/>
            <p:nvPr/>
          </p:nvSpPr>
          <p:spPr>
            <a:xfrm>
              <a:off x="61166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44"/>
            <p:cNvSpPr/>
            <p:nvPr/>
          </p:nvSpPr>
          <p:spPr>
            <a:xfrm>
              <a:off x="61399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44"/>
            <p:cNvSpPr/>
            <p:nvPr/>
          </p:nvSpPr>
          <p:spPr>
            <a:xfrm>
              <a:off x="61606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44"/>
            <p:cNvSpPr/>
            <p:nvPr/>
          </p:nvSpPr>
          <p:spPr>
            <a:xfrm>
              <a:off x="61866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44"/>
            <p:cNvSpPr/>
            <p:nvPr/>
          </p:nvSpPr>
          <p:spPr>
            <a:xfrm>
              <a:off x="620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44"/>
            <p:cNvSpPr/>
            <p:nvPr/>
          </p:nvSpPr>
          <p:spPr>
            <a:xfrm>
              <a:off x="62332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44"/>
            <p:cNvSpPr/>
            <p:nvPr/>
          </p:nvSpPr>
          <p:spPr>
            <a:xfrm>
              <a:off x="62566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44"/>
            <p:cNvSpPr/>
            <p:nvPr/>
          </p:nvSpPr>
          <p:spPr>
            <a:xfrm>
              <a:off x="627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44"/>
            <p:cNvSpPr/>
            <p:nvPr/>
          </p:nvSpPr>
          <p:spPr>
            <a:xfrm>
              <a:off x="630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44"/>
            <p:cNvSpPr/>
            <p:nvPr/>
          </p:nvSpPr>
          <p:spPr>
            <a:xfrm>
              <a:off x="63239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44"/>
            <p:cNvSpPr/>
            <p:nvPr/>
          </p:nvSpPr>
          <p:spPr>
            <a:xfrm>
              <a:off x="634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44"/>
            <p:cNvSpPr/>
            <p:nvPr/>
          </p:nvSpPr>
          <p:spPr>
            <a:xfrm>
              <a:off x="637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44"/>
            <p:cNvSpPr/>
            <p:nvPr/>
          </p:nvSpPr>
          <p:spPr>
            <a:xfrm>
              <a:off x="639660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44"/>
            <p:cNvSpPr/>
            <p:nvPr/>
          </p:nvSpPr>
          <p:spPr>
            <a:xfrm>
              <a:off x="641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44"/>
            <p:cNvSpPr/>
            <p:nvPr/>
          </p:nvSpPr>
          <p:spPr>
            <a:xfrm>
              <a:off x="644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44"/>
            <p:cNvSpPr/>
            <p:nvPr/>
          </p:nvSpPr>
          <p:spPr>
            <a:xfrm>
              <a:off x="64665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44"/>
            <p:cNvSpPr/>
            <p:nvPr/>
          </p:nvSpPr>
          <p:spPr>
            <a:xfrm>
              <a:off x="6487275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44"/>
            <p:cNvSpPr/>
            <p:nvPr/>
          </p:nvSpPr>
          <p:spPr>
            <a:xfrm>
              <a:off x="651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44"/>
            <p:cNvSpPr/>
            <p:nvPr/>
          </p:nvSpPr>
          <p:spPr>
            <a:xfrm>
              <a:off x="595332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44"/>
            <p:cNvSpPr/>
            <p:nvPr/>
          </p:nvSpPr>
          <p:spPr>
            <a:xfrm>
              <a:off x="597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44"/>
            <p:cNvSpPr/>
            <p:nvPr/>
          </p:nvSpPr>
          <p:spPr>
            <a:xfrm>
              <a:off x="599997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44"/>
            <p:cNvSpPr/>
            <p:nvPr/>
          </p:nvSpPr>
          <p:spPr>
            <a:xfrm>
              <a:off x="602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44"/>
            <p:cNvSpPr/>
            <p:nvPr/>
          </p:nvSpPr>
          <p:spPr>
            <a:xfrm>
              <a:off x="604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44"/>
            <p:cNvSpPr/>
            <p:nvPr/>
          </p:nvSpPr>
          <p:spPr>
            <a:xfrm>
              <a:off x="6067350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44"/>
            <p:cNvSpPr/>
            <p:nvPr/>
          </p:nvSpPr>
          <p:spPr>
            <a:xfrm>
              <a:off x="609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44"/>
            <p:cNvSpPr/>
            <p:nvPr/>
          </p:nvSpPr>
          <p:spPr>
            <a:xfrm>
              <a:off x="61166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44"/>
            <p:cNvSpPr/>
            <p:nvPr/>
          </p:nvSpPr>
          <p:spPr>
            <a:xfrm>
              <a:off x="61399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44"/>
            <p:cNvSpPr/>
            <p:nvPr/>
          </p:nvSpPr>
          <p:spPr>
            <a:xfrm>
              <a:off x="61606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44"/>
            <p:cNvSpPr/>
            <p:nvPr/>
          </p:nvSpPr>
          <p:spPr>
            <a:xfrm>
              <a:off x="61866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44"/>
            <p:cNvSpPr/>
            <p:nvPr/>
          </p:nvSpPr>
          <p:spPr>
            <a:xfrm>
              <a:off x="620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44"/>
            <p:cNvSpPr/>
            <p:nvPr/>
          </p:nvSpPr>
          <p:spPr>
            <a:xfrm>
              <a:off x="62332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44"/>
            <p:cNvSpPr/>
            <p:nvPr/>
          </p:nvSpPr>
          <p:spPr>
            <a:xfrm>
              <a:off x="62566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44"/>
            <p:cNvSpPr/>
            <p:nvPr/>
          </p:nvSpPr>
          <p:spPr>
            <a:xfrm>
              <a:off x="627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44"/>
            <p:cNvSpPr/>
            <p:nvPr/>
          </p:nvSpPr>
          <p:spPr>
            <a:xfrm>
              <a:off x="630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44"/>
            <p:cNvSpPr/>
            <p:nvPr/>
          </p:nvSpPr>
          <p:spPr>
            <a:xfrm>
              <a:off x="63239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44"/>
            <p:cNvSpPr/>
            <p:nvPr/>
          </p:nvSpPr>
          <p:spPr>
            <a:xfrm>
              <a:off x="634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44"/>
            <p:cNvSpPr/>
            <p:nvPr/>
          </p:nvSpPr>
          <p:spPr>
            <a:xfrm>
              <a:off x="637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44"/>
            <p:cNvSpPr/>
            <p:nvPr/>
          </p:nvSpPr>
          <p:spPr>
            <a:xfrm>
              <a:off x="63966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44"/>
            <p:cNvSpPr/>
            <p:nvPr/>
          </p:nvSpPr>
          <p:spPr>
            <a:xfrm>
              <a:off x="641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44"/>
            <p:cNvSpPr/>
            <p:nvPr/>
          </p:nvSpPr>
          <p:spPr>
            <a:xfrm>
              <a:off x="644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44"/>
            <p:cNvSpPr/>
            <p:nvPr/>
          </p:nvSpPr>
          <p:spPr>
            <a:xfrm>
              <a:off x="64665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44"/>
            <p:cNvSpPr/>
            <p:nvPr/>
          </p:nvSpPr>
          <p:spPr>
            <a:xfrm>
              <a:off x="6487275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44"/>
            <p:cNvSpPr/>
            <p:nvPr/>
          </p:nvSpPr>
          <p:spPr>
            <a:xfrm>
              <a:off x="651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44"/>
            <p:cNvSpPr/>
            <p:nvPr/>
          </p:nvSpPr>
          <p:spPr>
            <a:xfrm>
              <a:off x="595332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44"/>
            <p:cNvSpPr/>
            <p:nvPr/>
          </p:nvSpPr>
          <p:spPr>
            <a:xfrm>
              <a:off x="597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44"/>
            <p:cNvSpPr/>
            <p:nvPr/>
          </p:nvSpPr>
          <p:spPr>
            <a:xfrm>
              <a:off x="599997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44"/>
            <p:cNvSpPr/>
            <p:nvPr/>
          </p:nvSpPr>
          <p:spPr>
            <a:xfrm>
              <a:off x="602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44"/>
            <p:cNvSpPr/>
            <p:nvPr/>
          </p:nvSpPr>
          <p:spPr>
            <a:xfrm>
              <a:off x="604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44"/>
            <p:cNvSpPr/>
            <p:nvPr/>
          </p:nvSpPr>
          <p:spPr>
            <a:xfrm>
              <a:off x="6067350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44"/>
            <p:cNvSpPr/>
            <p:nvPr/>
          </p:nvSpPr>
          <p:spPr>
            <a:xfrm>
              <a:off x="609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44"/>
            <p:cNvSpPr/>
            <p:nvPr/>
          </p:nvSpPr>
          <p:spPr>
            <a:xfrm>
              <a:off x="61166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44"/>
            <p:cNvSpPr/>
            <p:nvPr/>
          </p:nvSpPr>
          <p:spPr>
            <a:xfrm>
              <a:off x="61399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44"/>
            <p:cNvSpPr/>
            <p:nvPr/>
          </p:nvSpPr>
          <p:spPr>
            <a:xfrm>
              <a:off x="61606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44"/>
            <p:cNvSpPr/>
            <p:nvPr/>
          </p:nvSpPr>
          <p:spPr>
            <a:xfrm>
              <a:off x="61866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44"/>
            <p:cNvSpPr/>
            <p:nvPr/>
          </p:nvSpPr>
          <p:spPr>
            <a:xfrm>
              <a:off x="620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44"/>
            <p:cNvSpPr/>
            <p:nvPr/>
          </p:nvSpPr>
          <p:spPr>
            <a:xfrm>
              <a:off x="62332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44"/>
            <p:cNvSpPr/>
            <p:nvPr/>
          </p:nvSpPr>
          <p:spPr>
            <a:xfrm>
              <a:off x="62566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44"/>
            <p:cNvSpPr/>
            <p:nvPr/>
          </p:nvSpPr>
          <p:spPr>
            <a:xfrm>
              <a:off x="627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44"/>
            <p:cNvSpPr/>
            <p:nvPr/>
          </p:nvSpPr>
          <p:spPr>
            <a:xfrm>
              <a:off x="630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44"/>
            <p:cNvSpPr/>
            <p:nvPr/>
          </p:nvSpPr>
          <p:spPr>
            <a:xfrm>
              <a:off x="63239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44"/>
            <p:cNvSpPr/>
            <p:nvPr/>
          </p:nvSpPr>
          <p:spPr>
            <a:xfrm>
              <a:off x="634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44"/>
            <p:cNvSpPr/>
            <p:nvPr/>
          </p:nvSpPr>
          <p:spPr>
            <a:xfrm>
              <a:off x="637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44"/>
            <p:cNvSpPr/>
            <p:nvPr/>
          </p:nvSpPr>
          <p:spPr>
            <a:xfrm>
              <a:off x="63966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44"/>
            <p:cNvSpPr/>
            <p:nvPr/>
          </p:nvSpPr>
          <p:spPr>
            <a:xfrm>
              <a:off x="641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44"/>
            <p:cNvSpPr/>
            <p:nvPr/>
          </p:nvSpPr>
          <p:spPr>
            <a:xfrm>
              <a:off x="644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44"/>
            <p:cNvSpPr/>
            <p:nvPr/>
          </p:nvSpPr>
          <p:spPr>
            <a:xfrm>
              <a:off x="64665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44"/>
            <p:cNvSpPr/>
            <p:nvPr/>
          </p:nvSpPr>
          <p:spPr>
            <a:xfrm>
              <a:off x="6487275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44"/>
            <p:cNvSpPr/>
            <p:nvPr/>
          </p:nvSpPr>
          <p:spPr>
            <a:xfrm>
              <a:off x="651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44"/>
            <p:cNvSpPr/>
            <p:nvPr/>
          </p:nvSpPr>
          <p:spPr>
            <a:xfrm>
              <a:off x="595332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44"/>
            <p:cNvSpPr/>
            <p:nvPr/>
          </p:nvSpPr>
          <p:spPr>
            <a:xfrm>
              <a:off x="597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44"/>
            <p:cNvSpPr/>
            <p:nvPr/>
          </p:nvSpPr>
          <p:spPr>
            <a:xfrm>
              <a:off x="599997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44"/>
            <p:cNvSpPr/>
            <p:nvPr/>
          </p:nvSpPr>
          <p:spPr>
            <a:xfrm>
              <a:off x="602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44"/>
            <p:cNvSpPr/>
            <p:nvPr/>
          </p:nvSpPr>
          <p:spPr>
            <a:xfrm>
              <a:off x="604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44"/>
            <p:cNvSpPr/>
            <p:nvPr/>
          </p:nvSpPr>
          <p:spPr>
            <a:xfrm>
              <a:off x="6067350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44"/>
            <p:cNvSpPr/>
            <p:nvPr/>
          </p:nvSpPr>
          <p:spPr>
            <a:xfrm>
              <a:off x="609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44"/>
            <p:cNvSpPr/>
            <p:nvPr/>
          </p:nvSpPr>
          <p:spPr>
            <a:xfrm>
              <a:off x="61166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44"/>
            <p:cNvSpPr/>
            <p:nvPr/>
          </p:nvSpPr>
          <p:spPr>
            <a:xfrm>
              <a:off x="61399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44"/>
            <p:cNvSpPr/>
            <p:nvPr/>
          </p:nvSpPr>
          <p:spPr>
            <a:xfrm>
              <a:off x="61606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44"/>
            <p:cNvSpPr/>
            <p:nvPr/>
          </p:nvSpPr>
          <p:spPr>
            <a:xfrm>
              <a:off x="61866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44"/>
            <p:cNvSpPr/>
            <p:nvPr/>
          </p:nvSpPr>
          <p:spPr>
            <a:xfrm>
              <a:off x="620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44"/>
            <p:cNvSpPr/>
            <p:nvPr/>
          </p:nvSpPr>
          <p:spPr>
            <a:xfrm>
              <a:off x="62332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44"/>
            <p:cNvSpPr/>
            <p:nvPr/>
          </p:nvSpPr>
          <p:spPr>
            <a:xfrm>
              <a:off x="62566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44"/>
            <p:cNvSpPr/>
            <p:nvPr/>
          </p:nvSpPr>
          <p:spPr>
            <a:xfrm>
              <a:off x="627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44"/>
            <p:cNvSpPr/>
            <p:nvPr/>
          </p:nvSpPr>
          <p:spPr>
            <a:xfrm>
              <a:off x="630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44"/>
            <p:cNvSpPr/>
            <p:nvPr/>
          </p:nvSpPr>
          <p:spPr>
            <a:xfrm>
              <a:off x="63239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44"/>
            <p:cNvSpPr/>
            <p:nvPr/>
          </p:nvSpPr>
          <p:spPr>
            <a:xfrm>
              <a:off x="634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44"/>
            <p:cNvSpPr/>
            <p:nvPr/>
          </p:nvSpPr>
          <p:spPr>
            <a:xfrm>
              <a:off x="637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44"/>
            <p:cNvSpPr/>
            <p:nvPr/>
          </p:nvSpPr>
          <p:spPr>
            <a:xfrm>
              <a:off x="63966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44"/>
            <p:cNvSpPr/>
            <p:nvPr/>
          </p:nvSpPr>
          <p:spPr>
            <a:xfrm>
              <a:off x="641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44"/>
            <p:cNvSpPr/>
            <p:nvPr/>
          </p:nvSpPr>
          <p:spPr>
            <a:xfrm>
              <a:off x="644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44"/>
            <p:cNvSpPr/>
            <p:nvPr/>
          </p:nvSpPr>
          <p:spPr>
            <a:xfrm>
              <a:off x="64665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44"/>
            <p:cNvSpPr/>
            <p:nvPr/>
          </p:nvSpPr>
          <p:spPr>
            <a:xfrm>
              <a:off x="6487275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44"/>
            <p:cNvSpPr/>
            <p:nvPr/>
          </p:nvSpPr>
          <p:spPr>
            <a:xfrm>
              <a:off x="651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44"/>
            <p:cNvSpPr/>
            <p:nvPr/>
          </p:nvSpPr>
          <p:spPr>
            <a:xfrm>
              <a:off x="595332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44"/>
            <p:cNvSpPr/>
            <p:nvPr/>
          </p:nvSpPr>
          <p:spPr>
            <a:xfrm>
              <a:off x="597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44"/>
            <p:cNvSpPr/>
            <p:nvPr/>
          </p:nvSpPr>
          <p:spPr>
            <a:xfrm>
              <a:off x="59300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44"/>
            <p:cNvSpPr/>
            <p:nvPr/>
          </p:nvSpPr>
          <p:spPr>
            <a:xfrm>
              <a:off x="599997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44"/>
            <p:cNvSpPr/>
            <p:nvPr/>
          </p:nvSpPr>
          <p:spPr>
            <a:xfrm>
              <a:off x="602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44"/>
            <p:cNvSpPr/>
            <p:nvPr/>
          </p:nvSpPr>
          <p:spPr>
            <a:xfrm>
              <a:off x="604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44"/>
            <p:cNvSpPr/>
            <p:nvPr/>
          </p:nvSpPr>
          <p:spPr>
            <a:xfrm>
              <a:off x="6067350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44"/>
            <p:cNvSpPr/>
            <p:nvPr/>
          </p:nvSpPr>
          <p:spPr>
            <a:xfrm>
              <a:off x="609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44"/>
            <p:cNvSpPr/>
            <p:nvPr/>
          </p:nvSpPr>
          <p:spPr>
            <a:xfrm>
              <a:off x="61166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44"/>
            <p:cNvSpPr/>
            <p:nvPr/>
          </p:nvSpPr>
          <p:spPr>
            <a:xfrm>
              <a:off x="61399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44"/>
            <p:cNvSpPr/>
            <p:nvPr/>
          </p:nvSpPr>
          <p:spPr>
            <a:xfrm>
              <a:off x="61606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44"/>
            <p:cNvSpPr/>
            <p:nvPr/>
          </p:nvSpPr>
          <p:spPr>
            <a:xfrm>
              <a:off x="61866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44"/>
            <p:cNvSpPr/>
            <p:nvPr/>
          </p:nvSpPr>
          <p:spPr>
            <a:xfrm>
              <a:off x="620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44"/>
            <p:cNvSpPr/>
            <p:nvPr/>
          </p:nvSpPr>
          <p:spPr>
            <a:xfrm>
              <a:off x="62332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44"/>
            <p:cNvSpPr/>
            <p:nvPr/>
          </p:nvSpPr>
          <p:spPr>
            <a:xfrm>
              <a:off x="62566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44"/>
            <p:cNvSpPr/>
            <p:nvPr/>
          </p:nvSpPr>
          <p:spPr>
            <a:xfrm>
              <a:off x="627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44"/>
            <p:cNvSpPr/>
            <p:nvPr/>
          </p:nvSpPr>
          <p:spPr>
            <a:xfrm>
              <a:off x="630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44"/>
            <p:cNvSpPr/>
            <p:nvPr/>
          </p:nvSpPr>
          <p:spPr>
            <a:xfrm>
              <a:off x="63239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44"/>
            <p:cNvSpPr/>
            <p:nvPr/>
          </p:nvSpPr>
          <p:spPr>
            <a:xfrm>
              <a:off x="634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44"/>
            <p:cNvSpPr/>
            <p:nvPr/>
          </p:nvSpPr>
          <p:spPr>
            <a:xfrm>
              <a:off x="637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44"/>
            <p:cNvSpPr/>
            <p:nvPr/>
          </p:nvSpPr>
          <p:spPr>
            <a:xfrm>
              <a:off x="63966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44"/>
            <p:cNvSpPr/>
            <p:nvPr/>
          </p:nvSpPr>
          <p:spPr>
            <a:xfrm>
              <a:off x="641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44"/>
            <p:cNvSpPr/>
            <p:nvPr/>
          </p:nvSpPr>
          <p:spPr>
            <a:xfrm>
              <a:off x="644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44"/>
            <p:cNvSpPr/>
            <p:nvPr/>
          </p:nvSpPr>
          <p:spPr>
            <a:xfrm>
              <a:off x="64665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44"/>
            <p:cNvSpPr/>
            <p:nvPr/>
          </p:nvSpPr>
          <p:spPr>
            <a:xfrm>
              <a:off x="64872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44"/>
            <p:cNvSpPr/>
            <p:nvPr/>
          </p:nvSpPr>
          <p:spPr>
            <a:xfrm>
              <a:off x="651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44"/>
            <p:cNvSpPr/>
            <p:nvPr/>
          </p:nvSpPr>
          <p:spPr>
            <a:xfrm>
              <a:off x="59300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44"/>
            <p:cNvSpPr/>
            <p:nvPr/>
          </p:nvSpPr>
          <p:spPr>
            <a:xfrm>
              <a:off x="595332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44"/>
            <p:cNvSpPr/>
            <p:nvPr/>
          </p:nvSpPr>
          <p:spPr>
            <a:xfrm>
              <a:off x="597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44"/>
            <p:cNvSpPr/>
            <p:nvPr/>
          </p:nvSpPr>
          <p:spPr>
            <a:xfrm>
              <a:off x="599997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44"/>
            <p:cNvSpPr/>
            <p:nvPr/>
          </p:nvSpPr>
          <p:spPr>
            <a:xfrm>
              <a:off x="602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44"/>
            <p:cNvSpPr/>
            <p:nvPr/>
          </p:nvSpPr>
          <p:spPr>
            <a:xfrm>
              <a:off x="604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44"/>
            <p:cNvSpPr/>
            <p:nvPr/>
          </p:nvSpPr>
          <p:spPr>
            <a:xfrm>
              <a:off x="6067350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44"/>
            <p:cNvSpPr/>
            <p:nvPr/>
          </p:nvSpPr>
          <p:spPr>
            <a:xfrm>
              <a:off x="609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44"/>
            <p:cNvSpPr/>
            <p:nvPr/>
          </p:nvSpPr>
          <p:spPr>
            <a:xfrm>
              <a:off x="61166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44"/>
            <p:cNvSpPr/>
            <p:nvPr/>
          </p:nvSpPr>
          <p:spPr>
            <a:xfrm>
              <a:off x="61399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44"/>
            <p:cNvSpPr/>
            <p:nvPr/>
          </p:nvSpPr>
          <p:spPr>
            <a:xfrm>
              <a:off x="61606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44"/>
            <p:cNvSpPr/>
            <p:nvPr/>
          </p:nvSpPr>
          <p:spPr>
            <a:xfrm>
              <a:off x="61866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44"/>
            <p:cNvSpPr/>
            <p:nvPr/>
          </p:nvSpPr>
          <p:spPr>
            <a:xfrm>
              <a:off x="620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44"/>
            <p:cNvSpPr/>
            <p:nvPr/>
          </p:nvSpPr>
          <p:spPr>
            <a:xfrm>
              <a:off x="62332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44"/>
            <p:cNvSpPr/>
            <p:nvPr/>
          </p:nvSpPr>
          <p:spPr>
            <a:xfrm>
              <a:off x="62566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44"/>
            <p:cNvSpPr/>
            <p:nvPr/>
          </p:nvSpPr>
          <p:spPr>
            <a:xfrm>
              <a:off x="627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44"/>
            <p:cNvSpPr/>
            <p:nvPr/>
          </p:nvSpPr>
          <p:spPr>
            <a:xfrm>
              <a:off x="630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44"/>
            <p:cNvSpPr/>
            <p:nvPr/>
          </p:nvSpPr>
          <p:spPr>
            <a:xfrm>
              <a:off x="63239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44"/>
            <p:cNvSpPr/>
            <p:nvPr/>
          </p:nvSpPr>
          <p:spPr>
            <a:xfrm>
              <a:off x="634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44"/>
            <p:cNvSpPr/>
            <p:nvPr/>
          </p:nvSpPr>
          <p:spPr>
            <a:xfrm>
              <a:off x="637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44"/>
            <p:cNvSpPr/>
            <p:nvPr/>
          </p:nvSpPr>
          <p:spPr>
            <a:xfrm>
              <a:off x="63966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44"/>
            <p:cNvSpPr/>
            <p:nvPr/>
          </p:nvSpPr>
          <p:spPr>
            <a:xfrm>
              <a:off x="641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44"/>
            <p:cNvSpPr/>
            <p:nvPr/>
          </p:nvSpPr>
          <p:spPr>
            <a:xfrm>
              <a:off x="644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44"/>
            <p:cNvSpPr/>
            <p:nvPr/>
          </p:nvSpPr>
          <p:spPr>
            <a:xfrm>
              <a:off x="64665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44"/>
            <p:cNvSpPr/>
            <p:nvPr/>
          </p:nvSpPr>
          <p:spPr>
            <a:xfrm>
              <a:off x="64872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44"/>
            <p:cNvSpPr/>
            <p:nvPr/>
          </p:nvSpPr>
          <p:spPr>
            <a:xfrm>
              <a:off x="651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44"/>
            <p:cNvSpPr/>
            <p:nvPr/>
          </p:nvSpPr>
          <p:spPr>
            <a:xfrm>
              <a:off x="59300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44"/>
            <p:cNvSpPr/>
            <p:nvPr/>
          </p:nvSpPr>
          <p:spPr>
            <a:xfrm>
              <a:off x="595332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44"/>
            <p:cNvSpPr/>
            <p:nvPr/>
          </p:nvSpPr>
          <p:spPr>
            <a:xfrm>
              <a:off x="597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44"/>
            <p:cNvSpPr/>
            <p:nvPr/>
          </p:nvSpPr>
          <p:spPr>
            <a:xfrm>
              <a:off x="599997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44"/>
            <p:cNvSpPr/>
            <p:nvPr/>
          </p:nvSpPr>
          <p:spPr>
            <a:xfrm>
              <a:off x="602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44"/>
            <p:cNvSpPr/>
            <p:nvPr/>
          </p:nvSpPr>
          <p:spPr>
            <a:xfrm>
              <a:off x="604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44"/>
            <p:cNvSpPr/>
            <p:nvPr/>
          </p:nvSpPr>
          <p:spPr>
            <a:xfrm>
              <a:off x="6067350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44"/>
            <p:cNvSpPr/>
            <p:nvPr/>
          </p:nvSpPr>
          <p:spPr>
            <a:xfrm>
              <a:off x="609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44"/>
            <p:cNvSpPr/>
            <p:nvPr/>
          </p:nvSpPr>
          <p:spPr>
            <a:xfrm>
              <a:off x="61166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44"/>
            <p:cNvSpPr/>
            <p:nvPr/>
          </p:nvSpPr>
          <p:spPr>
            <a:xfrm>
              <a:off x="61399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44"/>
            <p:cNvSpPr/>
            <p:nvPr/>
          </p:nvSpPr>
          <p:spPr>
            <a:xfrm>
              <a:off x="61606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44"/>
            <p:cNvSpPr/>
            <p:nvPr/>
          </p:nvSpPr>
          <p:spPr>
            <a:xfrm>
              <a:off x="61866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44"/>
            <p:cNvSpPr/>
            <p:nvPr/>
          </p:nvSpPr>
          <p:spPr>
            <a:xfrm>
              <a:off x="620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44"/>
            <p:cNvSpPr/>
            <p:nvPr/>
          </p:nvSpPr>
          <p:spPr>
            <a:xfrm>
              <a:off x="62332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44"/>
            <p:cNvSpPr/>
            <p:nvPr/>
          </p:nvSpPr>
          <p:spPr>
            <a:xfrm>
              <a:off x="62566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44"/>
            <p:cNvSpPr/>
            <p:nvPr/>
          </p:nvSpPr>
          <p:spPr>
            <a:xfrm>
              <a:off x="627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44"/>
            <p:cNvSpPr/>
            <p:nvPr/>
          </p:nvSpPr>
          <p:spPr>
            <a:xfrm>
              <a:off x="630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44"/>
            <p:cNvSpPr/>
            <p:nvPr/>
          </p:nvSpPr>
          <p:spPr>
            <a:xfrm>
              <a:off x="63239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44"/>
            <p:cNvSpPr/>
            <p:nvPr/>
          </p:nvSpPr>
          <p:spPr>
            <a:xfrm>
              <a:off x="634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44"/>
            <p:cNvSpPr/>
            <p:nvPr/>
          </p:nvSpPr>
          <p:spPr>
            <a:xfrm>
              <a:off x="637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44"/>
            <p:cNvSpPr/>
            <p:nvPr/>
          </p:nvSpPr>
          <p:spPr>
            <a:xfrm>
              <a:off x="63966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44"/>
            <p:cNvSpPr/>
            <p:nvPr/>
          </p:nvSpPr>
          <p:spPr>
            <a:xfrm>
              <a:off x="641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44"/>
            <p:cNvSpPr/>
            <p:nvPr/>
          </p:nvSpPr>
          <p:spPr>
            <a:xfrm>
              <a:off x="644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44"/>
            <p:cNvSpPr/>
            <p:nvPr/>
          </p:nvSpPr>
          <p:spPr>
            <a:xfrm>
              <a:off x="64665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44"/>
            <p:cNvSpPr/>
            <p:nvPr/>
          </p:nvSpPr>
          <p:spPr>
            <a:xfrm>
              <a:off x="64872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44"/>
            <p:cNvSpPr/>
            <p:nvPr/>
          </p:nvSpPr>
          <p:spPr>
            <a:xfrm>
              <a:off x="651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44"/>
            <p:cNvSpPr/>
            <p:nvPr/>
          </p:nvSpPr>
          <p:spPr>
            <a:xfrm>
              <a:off x="59300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44"/>
            <p:cNvSpPr/>
            <p:nvPr/>
          </p:nvSpPr>
          <p:spPr>
            <a:xfrm>
              <a:off x="595332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44"/>
            <p:cNvSpPr/>
            <p:nvPr/>
          </p:nvSpPr>
          <p:spPr>
            <a:xfrm>
              <a:off x="597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44"/>
            <p:cNvSpPr/>
            <p:nvPr/>
          </p:nvSpPr>
          <p:spPr>
            <a:xfrm>
              <a:off x="599997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44"/>
            <p:cNvSpPr/>
            <p:nvPr/>
          </p:nvSpPr>
          <p:spPr>
            <a:xfrm>
              <a:off x="602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44"/>
            <p:cNvSpPr/>
            <p:nvPr/>
          </p:nvSpPr>
          <p:spPr>
            <a:xfrm>
              <a:off x="604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44"/>
            <p:cNvSpPr/>
            <p:nvPr/>
          </p:nvSpPr>
          <p:spPr>
            <a:xfrm>
              <a:off x="6067350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44"/>
            <p:cNvSpPr/>
            <p:nvPr/>
          </p:nvSpPr>
          <p:spPr>
            <a:xfrm>
              <a:off x="609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44"/>
            <p:cNvSpPr/>
            <p:nvPr/>
          </p:nvSpPr>
          <p:spPr>
            <a:xfrm>
              <a:off x="61166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44"/>
            <p:cNvSpPr/>
            <p:nvPr/>
          </p:nvSpPr>
          <p:spPr>
            <a:xfrm>
              <a:off x="61399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44"/>
            <p:cNvSpPr/>
            <p:nvPr/>
          </p:nvSpPr>
          <p:spPr>
            <a:xfrm>
              <a:off x="61606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44"/>
            <p:cNvSpPr/>
            <p:nvPr/>
          </p:nvSpPr>
          <p:spPr>
            <a:xfrm>
              <a:off x="61866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44"/>
            <p:cNvSpPr/>
            <p:nvPr/>
          </p:nvSpPr>
          <p:spPr>
            <a:xfrm>
              <a:off x="620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44"/>
            <p:cNvSpPr/>
            <p:nvPr/>
          </p:nvSpPr>
          <p:spPr>
            <a:xfrm>
              <a:off x="62332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44"/>
            <p:cNvSpPr/>
            <p:nvPr/>
          </p:nvSpPr>
          <p:spPr>
            <a:xfrm>
              <a:off x="62566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44"/>
            <p:cNvSpPr/>
            <p:nvPr/>
          </p:nvSpPr>
          <p:spPr>
            <a:xfrm>
              <a:off x="627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44"/>
            <p:cNvSpPr/>
            <p:nvPr/>
          </p:nvSpPr>
          <p:spPr>
            <a:xfrm>
              <a:off x="630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44"/>
            <p:cNvSpPr/>
            <p:nvPr/>
          </p:nvSpPr>
          <p:spPr>
            <a:xfrm>
              <a:off x="63239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44"/>
            <p:cNvSpPr/>
            <p:nvPr/>
          </p:nvSpPr>
          <p:spPr>
            <a:xfrm>
              <a:off x="634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44"/>
            <p:cNvSpPr/>
            <p:nvPr/>
          </p:nvSpPr>
          <p:spPr>
            <a:xfrm>
              <a:off x="637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44"/>
            <p:cNvSpPr/>
            <p:nvPr/>
          </p:nvSpPr>
          <p:spPr>
            <a:xfrm>
              <a:off x="63966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44"/>
            <p:cNvSpPr/>
            <p:nvPr/>
          </p:nvSpPr>
          <p:spPr>
            <a:xfrm>
              <a:off x="641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44"/>
            <p:cNvSpPr/>
            <p:nvPr/>
          </p:nvSpPr>
          <p:spPr>
            <a:xfrm>
              <a:off x="644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44"/>
            <p:cNvSpPr/>
            <p:nvPr/>
          </p:nvSpPr>
          <p:spPr>
            <a:xfrm>
              <a:off x="64665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44"/>
            <p:cNvSpPr/>
            <p:nvPr/>
          </p:nvSpPr>
          <p:spPr>
            <a:xfrm>
              <a:off x="64872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44"/>
            <p:cNvSpPr/>
            <p:nvPr/>
          </p:nvSpPr>
          <p:spPr>
            <a:xfrm>
              <a:off x="651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44"/>
            <p:cNvSpPr/>
            <p:nvPr/>
          </p:nvSpPr>
          <p:spPr>
            <a:xfrm>
              <a:off x="59300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44"/>
            <p:cNvSpPr/>
            <p:nvPr/>
          </p:nvSpPr>
          <p:spPr>
            <a:xfrm>
              <a:off x="595332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44"/>
            <p:cNvSpPr/>
            <p:nvPr/>
          </p:nvSpPr>
          <p:spPr>
            <a:xfrm>
              <a:off x="597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44"/>
            <p:cNvSpPr/>
            <p:nvPr/>
          </p:nvSpPr>
          <p:spPr>
            <a:xfrm>
              <a:off x="599997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44"/>
            <p:cNvSpPr/>
            <p:nvPr/>
          </p:nvSpPr>
          <p:spPr>
            <a:xfrm>
              <a:off x="602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44"/>
            <p:cNvSpPr/>
            <p:nvPr/>
          </p:nvSpPr>
          <p:spPr>
            <a:xfrm>
              <a:off x="604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44"/>
            <p:cNvSpPr/>
            <p:nvPr/>
          </p:nvSpPr>
          <p:spPr>
            <a:xfrm>
              <a:off x="6067350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44"/>
            <p:cNvSpPr/>
            <p:nvPr/>
          </p:nvSpPr>
          <p:spPr>
            <a:xfrm>
              <a:off x="609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44"/>
            <p:cNvSpPr/>
            <p:nvPr/>
          </p:nvSpPr>
          <p:spPr>
            <a:xfrm>
              <a:off x="61166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44"/>
            <p:cNvSpPr/>
            <p:nvPr/>
          </p:nvSpPr>
          <p:spPr>
            <a:xfrm>
              <a:off x="61399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44"/>
            <p:cNvSpPr/>
            <p:nvPr/>
          </p:nvSpPr>
          <p:spPr>
            <a:xfrm>
              <a:off x="6160650" y="407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44"/>
            <p:cNvSpPr/>
            <p:nvPr/>
          </p:nvSpPr>
          <p:spPr>
            <a:xfrm>
              <a:off x="61866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44"/>
            <p:cNvSpPr/>
            <p:nvPr/>
          </p:nvSpPr>
          <p:spPr>
            <a:xfrm>
              <a:off x="620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44"/>
            <p:cNvSpPr/>
            <p:nvPr/>
          </p:nvSpPr>
          <p:spPr>
            <a:xfrm>
              <a:off x="62332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44"/>
            <p:cNvSpPr/>
            <p:nvPr/>
          </p:nvSpPr>
          <p:spPr>
            <a:xfrm>
              <a:off x="62566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44"/>
            <p:cNvSpPr/>
            <p:nvPr/>
          </p:nvSpPr>
          <p:spPr>
            <a:xfrm>
              <a:off x="627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44"/>
            <p:cNvSpPr/>
            <p:nvPr/>
          </p:nvSpPr>
          <p:spPr>
            <a:xfrm>
              <a:off x="630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44"/>
            <p:cNvSpPr/>
            <p:nvPr/>
          </p:nvSpPr>
          <p:spPr>
            <a:xfrm>
              <a:off x="6323950" y="40715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44"/>
            <p:cNvSpPr/>
            <p:nvPr/>
          </p:nvSpPr>
          <p:spPr>
            <a:xfrm>
              <a:off x="634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44"/>
            <p:cNvSpPr/>
            <p:nvPr/>
          </p:nvSpPr>
          <p:spPr>
            <a:xfrm>
              <a:off x="637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44"/>
            <p:cNvSpPr/>
            <p:nvPr/>
          </p:nvSpPr>
          <p:spPr>
            <a:xfrm>
              <a:off x="63966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44"/>
            <p:cNvSpPr/>
            <p:nvPr/>
          </p:nvSpPr>
          <p:spPr>
            <a:xfrm>
              <a:off x="641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44"/>
            <p:cNvSpPr/>
            <p:nvPr/>
          </p:nvSpPr>
          <p:spPr>
            <a:xfrm>
              <a:off x="644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44"/>
            <p:cNvSpPr/>
            <p:nvPr/>
          </p:nvSpPr>
          <p:spPr>
            <a:xfrm>
              <a:off x="64665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44"/>
            <p:cNvSpPr/>
            <p:nvPr/>
          </p:nvSpPr>
          <p:spPr>
            <a:xfrm>
              <a:off x="6487275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44"/>
            <p:cNvSpPr/>
            <p:nvPr/>
          </p:nvSpPr>
          <p:spPr>
            <a:xfrm>
              <a:off x="651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44"/>
            <p:cNvSpPr/>
            <p:nvPr/>
          </p:nvSpPr>
          <p:spPr>
            <a:xfrm>
              <a:off x="59300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44"/>
            <p:cNvSpPr/>
            <p:nvPr/>
          </p:nvSpPr>
          <p:spPr>
            <a:xfrm>
              <a:off x="595332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44"/>
            <p:cNvSpPr/>
            <p:nvPr/>
          </p:nvSpPr>
          <p:spPr>
            <a:xfrm>
              <a:off x="597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44"/>
            <p:cNvSpPr/>
            <p:nvPr/>
          </p:nvSpPr>
          <p:spPr>
            <a:xfrm>
              <a:off x="599997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44"/>
            <p:cNvSpPr/>
            <p:nvPr/>
          </p:nvSpPr>
          <p:spPr>
            <a:xfrm>
              <a:off x="602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44"/>
            <p:cNvSpPr/>
            <p:nvPr/>
          </p:nvSpPr>
          <p:spPr>
            <a:xfrm>
              <a:off x="604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44"/>
            <p:cNvSpPr/>
            <p:nvPr/>
          </p:nvSpPr>
          <p:spPr>
            <a:xfrm>
              <a:off x="6067350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44"/>
            <p:cNvSpPr/>
            <p:nvPr/>
          </p:nvSpPr>
          <p:spPr>
            <a:xfrm>
              <a:off x="609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44"/>
            <p:cNvSpPr/>
            <p:nvPr/>
          </p:nvSpPr>
          <p:spPr>
            <a:xfrm>
              <a:off x="61166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44"/>
            <p:cNvSpPr/>
            <p:nvPr/>
          </p:nvSpPr>
          <p:spPr>
            <a:xfrm>
              <a:off x="61399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44"/>
            <p:cNvSpPr/>
            <p:nvPr/>
          </p:nvSpPr>
          <p:spPr>
            <a:xfrm>
              <a:off x="61606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44"/>
            <p:cNvSpPr/>
            <p:nvPr/>
          </p:nvSpPr>
          <p:spPr>
            <a:xfrm>
              <a:off x="61866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44"/>
            <p:cNvSpPr/>
            <p:nvPr/>
          </p:nvSpPr>
          <p:spPr>
            <a:xfrm>
              <a:off x="620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44"/>
            <p:cNvSpPr/>
            <p:nvPr/>
          </p:nvSpPr>
          <p:spPr>
            <a:xfrm>
              <a:off x="62332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44"/>
            <p:cNvSpPr/>
            <p:nvPr/>
          </p:nvSpPr>
          <p:spPr>
            <a:xfrm>
              <a:off x="62566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44"/>
            <p:cNvSpPr/>
            <p:nvPr/>
          </p:nvSpPr>
          <p:spPr>
            <a:xfrm>
              <a:off x="627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44"/>
            <p:cNvSpPr/>
            <p:nvPr/>
          </p:nvSpPr>
          <p:spPr>
            <a:xfrm>
              <a:off x="630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44"/>
            <p:cNvSpPr/>
            <p:nvPr/>
          </p:nvSpPr>
          <p:spPr>
            <a:xfrm>
              <a:off x="63239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44"/>
            <p:cNvSpPr/>
            <p:nvPr/>
          </p:nvSpPr>
          <p:spPr>
            <a:xfrm>
              <a:off x="634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44"/>
            <p:cNvSpPr/>
            <p:nvPr/>
          </p:nvSpPr>
          <p:spPr>
            <a:xfrm>
              <a:off x="637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44"/>
            <p:cNvSpPr/>
            <p:nvPr/>
          </p:nvSpPr>
          <p:spPr>
            <a:xfrm>
              <a:off x="63966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44"/>
            <p:cNvSpPr/>
            <p:nvPr/>
          </p:nvSpPr>
          <p:spPr>
            <a:xfrm>
              <a:off x="641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44"/>
            <p:cNvSpPr/>
            <p:nvPr/>
          </p:nvSpPr>
          <p:spPr>
            <a:xfrm>
              <a:off x="644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44"/>
            <p:cNvSpPr/>
            <p:nvPr/>
          </p:nvSpPr>
          <p:spPr>
            <a:xfrm>
              <a:off x="64665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44"/>
            <p:cNvSpPr/>
            <p:nvPr/>
          </p:nvSpPr>
          <p:spPr>
            <a:xfrm>
              <a:off x="6487275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44"/>
            <p:cNvSpPr/>
            <p:nvPr/>
          </p:nvSpPr>
          <p:spPr>
            <a:xfrm>
              <a:off x="651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44"/>
            <p:cNvSpPr/>
            <p:nvPr/>
          </p:nvSpPr>
          <p:spPr>
            <a:xfrm>
              <a:off x="595332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44"/>
            <p:cNvSpPr/>
            <p:nvPr/>
          </p:nvSpPr>
          <p:spPr>
            <a:xfrm>
              <a:off x="597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44"/>
            <p:cNvSpPr/>
            <p:nvPr/>
          </p:nvSpPr>
          <p:spPr>
            <a:xfrm>
              <a:off x="59300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44"/>
            <p:cNvSpPr/>
            <p:nvPr/>
          </p:nvSpPr>
          <p:spPr>
            <a:xfrm>
              <a:off x="599997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44"/>
            <p:cNvSpPr/>
            <p:nvPr/>
          </p:nvSpPr>
          <p:spPr>
            <a:xfrm>
              <a:off x="602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44"/>
            <p:cNvSpPr/>
            <p:nvPr/>
          </p:nvSpPr>
          <p:spPr>
            <a:xfrm>
              <a:off x="604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44"/>
            <p:cNvSpPr/>
            <p:nvPr/>
          </p:nvSpPr>
          <p:spPr>
            <a:xfrm>
              <a:off x="6067350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44"/>
            <p:cNvSpPr/>
            <p:nvPr/>
          </p:nvSpPr>
          <p:spPr>
            <a:xfrm>
              <a:off x="609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44"/>
            <p:cNvSpPr/>
            <p:nvPr/>
          </p:nvSpPr>
          <p:spPr>
            <a:xfrm>
              <a:off x="61166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44"/>
            <p:cNvSpPr/>
            <p:nvPr/>
          </p:nvSpPr>
          <p:spPr>
            <a:xfrm>
              <a:off x="61399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44"/>
            <p:cNvSpPr/>
            <p:nvPr/>
          </p:nvSpPr>
          <p:spPr>
            <a:xfrm>
              <a:off x="61606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44"/>
            <p:cNvSpPr/>
            <p:nvPr/>
          </p:nvSpPr>
          <p:spPr>
            <a:xfrm>
              <a:off x="61866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44"/>
            <p:cNvSpPr/>
            <p:nvPr/>
          </p:nvSpPr>
          <p:spPr>
            <a:xfrm>
              <a:off x="620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44"/>
            <p:cNvSpPr/>
            <p:nvPr/>
          </p:nvSpPr>
          <p:spPr>
            <a:xfrm>
              <a:off x="62332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44"/>
            <p:cNvSpPr/>
            <p:nvPr/>
          </p:nvSpPr>
          <p:spPr>
            <a:xfrm>
              <a:off x="62566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44"/>
            <p:cNvSpPr/>
            <p:nvPr/>
          </p:nvSpPr>
          <p:spPr>
            <a:xfrm>
              <a:off x="627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44"/>
            <p:cNvSpPr/>
            <p:nvPr/>
          </p:nvSpPr>
          <p:spPr>
            <a:xfrm>
              <a:off x="630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44"/>
            <p:cNvSpPr/>
            <p:nvPr/>
          </p:nvSpPr>
          <p:spPr>
            <a:xfrm>
              <a:off x="63239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44"/>
            <p:cNvSpPr/>
            <p:nvPr/>
          </p:nvSpPr>
          <p:spPr>
            <a:xfrm>
              <a:off x="634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44"/>
            <p:cNvSpPr/>
            <p:nvPr/>
          </p:nvSpPr>
          <p:spPr>
            <a:xfrm>
              <a:off x="637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44"/>
            <p:cNvSpPr/>
            <p:nvPr/>
          </p:nvSpPr>
          <p:spPr>
            <a:xfrm>
              <a:off x="63966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44"/>
            <p:cNvSpPr/>
            <p:nvPr/>
          </p:nvSpPr>
          <p:spPr>
            <a:xfrm>
              <a:off x="641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44"/>
            <p:cNvSpPr/>
            <p:nvPr/>
          </p:nvSpPr>
          <p:spPr>
            <a:xfrm>
              <a:off x="644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44"/>
            <p:cNvSpPr/>
            <p:nvPr/>
          </p:nvSpPr>
          <p:spPr>
            <a:xfrm>
              <a:off x="64665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44"/>
            <p:cNvSpPr/>
            <p:nvPr/>
          </p:nvSpPr>
          <p:spPr>
            <a:xfrm>
              <a:off x="64872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44"/>
            <p:cNvSpPr/>
            <p:nvPr/>
          </p:nvSpPr>
          <p:spPr>
            <a:xfrm>
              <a:off x="651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44"/>
            <p:cNvSpPr/>
            <p:nvPr/>
          </p:nvSpPr>
          <p:spPr>
            <a:xfrm>
              <a:off x="595332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44"/>
            <p:cNvSpPr/>
            <p:nvPr/>
          </p:nvSpPr>
          <p:spPr>
            <a:xfrm>
              <a:off x="597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44"/>
            <p:cNvSpPr/>
            <p:nvPr/>
          </p:nvSpPr>
          <p:spPr>
            <a:xfrm>
              <a:off x="599997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44"/>
            <p:cNvSpPr/>
            <p:nvPr/>
          </p:nvSpPr>
          <p:spPr>
            <a:xfrm>
              <a:off x="602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44"/>
            <p:cNvSpPr/>
            <p:nvPr/>
          </p:nvSpPr>
          <p:spPr>
            <a:xfrm>
              <a:off x="604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44"/>
            <p:cNvSpPr/>
            <p:nvPr/>
          </p:nvSpPr>
          <p:spPr>
            <a:xfrm>
              <a:off x="6067350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44"/>
            <p:cNvSpPr/>
            <p:nvPr/>
          </p:nvSpPr>
          <p:spPr>
            <a:xfrm>
              <a:off x="609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44"/>
            <p:cNvSpPr/>
            <p:nvPr/>
          </p:nvSpPr>
          <p:spPr>
            <a:xfrm>
              <a:off x="61166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44"/>
            <p:cNvSpPr/>
            <p:nvPr/>
          </p:nvSpPr>
          <p:spPr>
            <a:xfrm>
              <a:off x="61399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44"/>
            <p:cNvSpPr/>
            <p:nvPr/>
          </p:nvSpPr>
          <p:spPr>
            <a:xfrm>
              <a:off x="61606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44"/>
            <p:cNvSpPr/>
            <p:nvPr/>
          </p:nvSpPr>
          <p:spPr>
            <a:xfrm>
              <a:off x="61866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44"/>
            <p:cNvSpPr/>
            <p:nvPr/>
          </p:nvSpPr>
          <p:spPr>
            <a:xfrm>
              <a:off x="620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44"/>
            <p:cNvSpPr/>
            <p:nvPr/>
          </p:nvSpPr>
          <p:spPr>
            <a:xfrm>
              <a:off x="62332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44"/>
            <p:cNvSpPr/>
            <p:nvPr/>
          </p:nvSpPr>
          <p:spPr>
            <a:xfrm>
              <a:off x="62566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44"/>
            <p:cNvSpPr/>
            <p:nvPr/>
          </p:nvSpPr>
          <p:spPr>
            <a:xfrm>
              <a:off x="627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44"/>
            <p:cNvSpPr/>
            <p:nvPr/>
          </p:nvSpPr>
          <p:spPr>
            <a:xfrm>
              <a:off x="630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44"/>
            <p:cNvSpPr/>
            <p:nvPr/>
          </p:nvSpPr>
          <p:spPr>
            <a:xfrm>
              <a:off x="63239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44"/>
            <p:cNvSpPr/>
            <p:nvPr/>
          </p:nvSpPr>
          <p:spPr>
            <a:xfrm>
              <a:off x="634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44"/>
            <p:cNvSpPr/>
            <p:nvPr/>
          </p:nvSpPr>
          <p:spPr>
            <a:xfrm>
              <a:off x="637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44"/>
            <p:cNvSpPr/>
            <p:nvPr/>
          </p:nvSpPr>
          <p:spPr>
            <a:xfrm>
              <a:off x="63966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44"/>
            <p:cNvSpPr/>
            <p:nvPr/>
          </p:nvSpPr>
          <p:spPr>
            <a:xfrm>
              <a:off x="641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44"/>
            <p:cNvSpPr/>
            <p:nvPr/>
          </p:nvSpPr>
          <p:spPr>
            <a:xfrm>
              <a:off x="644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44"/>
            <p:cNvSpPr/>
            <p:nvPr/>
          </p:nvSpPr>
          <p:spPr>
            <a:xfrm>
              <a:off x="64665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44"/>
            <p:cNvSpPr/>
            <p:nvPr/>
          </p:nvSpPr>
          <p:spPr>
            <a:xfrm>
              <a:off x="6487275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44"/>
            <p:cNvSpPr/>
            <p:nvPr/>
          </p:nvSpPr>
          <p:spPr>
            <a:xfrm>
              <a:off x="651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44"/>
            <p:cNvSpPr/>
            <p:nvPr/>
          </p:nvSpPr>
          <p:spPr>
            <a:xfrm>
              <a:off x="595332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44"/>
            <p:cNvSpPr/>
            <p:nvPr/>
          </p:nvSpPr>
          <p:spPr>
            <a:xfrm>
              <a:off x="597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44"/>
            <p:cNvSpPr/>
            <p:nvPr/>
          </p:nvSpPr>
          <p:spPr>
            <a:xfrm>
              <a:off x="599997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44"/>
            <p:cNvSpPr/>
            <p:nvPr/>
          </p:nvSpPr>
          <p:spPr>
            <a:xfrm>
              <a:off x="602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44"/>
            <p:cNvSpPr/>
            <p:nvPr/>
          </p:nvSpPr>
          <p:spPr>
            <a:xfrm>
              <a:off x="604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44"/>
            <p:cNvSpPr/>
            <p:nvPr/>
          </p:nvSpPr>
          <p:spPr>
            <a:xfrm>
              <a:off x="6067350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44"/>
            <p:cNvSpPr/>
            <p:nvPr/>
          </p:nvSpPr>
          <p:spPr>
            <a:xfrm>
              <a:off x="609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44"/>
            <p:cNvSpPr/>
            <p:nvPr/>
          </p:nvSpPr>
          <p:spPr>
            <a:xfrm>
              <a:off x="61166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44"/>
            <p:cNvSpPr/>
            <p:nvPr/>
          </p:nvSpPr>
          <p:spPr>
            <a:xfrm>
              <a:off x="61399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44"/>
            <p:cNvSpPr/>
            <p:nvPr/>
          </p:nvSpPr>
          <p:spPr>
            <a:xfrm>
              <a:off x="61606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44"/>
            <p:cNvSpPr/>
            <p:nvPr/>
          </p:nvSpPr>
          <p:spPr>
            <a:xfrm>
              <a:off x="61866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44"/>
            <p:cNvSpPr/>
            <p:nvPr/>
          </p:nvSpPr>
          <p:spPr>
            <a:xfrm>
              <a:off x="620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44"/>
            <p:cNvSpPr/>
            <p:nvPr/>
          </p:nvSpPr>
          <p:spPr>
            <a:xfrm>
              <a:off x="62332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44"/>
            <p:cNvSpPr/>
            <p:nvPr/>
          </p:nvSpPr>
          <p:spPr>
            <a:xfrm>
              <a:off x="62566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44"/>
            <p:cNvSpPr/>
            <p:nvPr/>
          </p:nvSpPr>
          <p:spPr>
            <a:xfrm>
              <a:off x="627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44"/>
            <p:cNvSpPr/>
            <p:nvPr/>
          </p:nvSpPr>
          <p:spPr>
            <a:xfrm>
              <a:off x="630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44"/>
            <p:cNvSpPr/>
            <p:nvPr/>
          </p:nvSpPr>
          <p:spPr>
            <a:xfrm>
              <a:off x="63239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44"/>
            <p:cNvSpPr/>
            <p:nvPr/>
          </p:nvSpPr>
          <p:spPr>
            <a:xfrm>
              <a:off x="634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44"/>
            <p:cNvSpPr/>
            <p:nvPr/>
          </p:nvSpPr>
          <p:spPr>
            <a:xfrm>
              <a:off x="637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44"/>
            <p:cNvSpPr/>
            <p:nvPr/>
          </p:nvSpPr>
          <p:spPr>
            <a:xfrm>
              <a:off x="63966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44"/>
            <p:cNvSpPr/>
            <p:nvPr/>
          </p:nvSpPr>
          <p:spPr>
            <a:xfrm>
              <a:off x="641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44"/>
            <p:cNvSpPr/>
            <p:nvPr/>
          </p:nvSpPr>
          <p:spPr>
            <a:xfrm>
              <a:off x="644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44"/>
            <p:cNvSpPr/>
            <p:nvPr/>
          </p:nvSpPr>
          <p:spPr>
            <a:xfrm>
              <a:off x="64665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44"/>
            <p:cNvSpPr/>
            <p:nvPr/>
          </p:nvSpPr>
          <p:spPr>
            <a:xfrm>
              <a:off x="6487275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44"/>
            <p:cNvSpPr/>
            <p:nvPr/>
          </p:nvSpPr>
          <p:spPr>
            <a:xfrm>
              <a:off x="651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44"/>
            <p:cNvSpPr/>
            <p:nvPr/>
          </p:nvSpPr>
          <p:spPr>
            <a:xfrm>
              <a:off x="595332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44"/>
            <p:cNvSpPr/>
            <p:nvPr/>
          </p:nvSpPr>
          <p:spPr>
            <a:xfrm>
              <a:off x="597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44"/>
            <p:cNvSpPr/>
            <p:nvPr/>
          </p:nvSpPr>
          <p:spPr>
            <a:xfrm>
              <a:off x="599997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44"/>
            <p:cNvSpPr/>
            <p:nvPr/>
          </p:nvSpPr>
          <p:spPr>
            <a:xfrm>
              <a:off x="602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44"/>
            <p:cNvSpPr/>
            <p:nvPr/>
          </p:nvSpPr>
          <p:spPr>
            <a:xfrm>
              <a:off x="604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44"/>
            <p:cNvSpPr/>
            <p:nvPr/>
          </p:nvSpPr>
          <p:spPr>
            <a:xfrm>
              <a:off x="6067350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44"/>
            <p:cNvSpPr/>
            <p:nvPr/>
          </p:nvSpPr>
          <p:spPr>
            <a:xfrm>
              <a:off x="609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44"/>
            <p:cNvSpPr/>
            <p:nvPr/>
          </p:nvSpPr>
          <p:spPr>
            <a:xfrm>
              <a:off x="61166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44"/>
            <p:cNvSpPr/>
            <p:nvPr/>
          </p:nvSpPr>
          <p:spPr>
            <a:xfrm>
              <a:off x="61399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44"/>
            <p:cNvSpPr/>
            <p:nvPr/>
          </p:nvSpPr>
          <p:spPr>
            <a:xfrm>
              <a:off x="61606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44"/>
            <p:cNvSpPr/>
            <p:nvPr/>
          </p:nvSpPr>
          <p:spPr>
            <a:xfrm>
              <a:off x="61866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44"/>
            <p:cNvSpPr/>
            <p:nvPr/>
          </p:nvSpPr>
          <p:spPr>
            <a:xfrm>
              <a:off x="620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44"/>
            <p:cNvSpPr/>
            <p:nvPr/>
          </p:nvSpPr>
          <p:spPr>
            <a:xfrm>
              <a:off x="62332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44"/>
            <p:cNvSpPr/>
            <p:nvPr/>
          </p:nvSpPr>
          <p:spPr>
            <a:xfrm>
              <a:off x="62566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44"/>
            <p:cNvSpPr/>
            <p:nvPr/>
          </p:nvSpPr>
          <p:spPr>
            <a:xfrm>
              <a:off x="627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44"/>
            <p:cNvSpPr/>
            <p:nvPr/>
          </p:nvSpPr>
          <p:spPr>
            <a:xfrm>
              <a:off x="630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44"/>
            <p:cNvSpPr/>
            <p:nvPr/>
          </p:nvSpPr>
          <p:spPr>
            <a:xfrm>
              <a:off x="63239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44"/>
            <p:cNvSpPr/>
            <p:nvPr/>
          </p:nvSpPr>
          <p:spPr>
            <a:xfrm>
              <a:off x="634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44"/>
            <p:cNvSpPr/>
            <p:nvPr/>
          </p:nvSpPr>
          <p:spPr>
            <a:xfrm>
              <a:off x="637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44"/>
            <p:cNvSpPr/>
            <p:nvPr/>
          </p:nvSpPr>
          <p:spPr>
            <a:xfrm>
              <a:off x="63966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44"/>
            <p:cNvSpPr/>
            <p:nvPr/>
          </p:nvSpPr>
          <p:spPr>
            <a:xfrm>
              <a:off x="641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44"/>
            <p:cNvSpPr/>
            <p:nvPr/>
          </p:nvSpPr>
          <p:spPr>
            <a:xfrm>
              <a:off x="644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44"/>
            <p:cNvSpPr/>
            <p:nvPr/>
          </p:nvSpPr>
          <p:spPr>
            <a:xfrm>
              <a:off x="64665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44"/>
            <p:cNvSpPr/>
            <p:nvPr/>
          </p:nvSpPr>
          <p:spPr>
            <a:xfrm>
              <a:off x="6487275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44"/>
            <p:cNvSpPr/>
            <p:nvPr/>
          </p:nvSpPr>
          <p:spPr>
            <a:xfrm>
              <a:off x="651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44"/>
            <p:cNvSpPr/>
            <p:nvPr/>
          </p:nvSpPr>
          <p:spPr>
            <a:xfrm>
              <a:off x="597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44"/>
            <p:cNvSpPr/>
            <p:nvPr/>
          </p:nvSpPr>
          <p:spPr>
            <a:xfrm>
              <a:off x="5999975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44"/>
            <p:cNvSpPr/>
            <p:nvPr/>
          </p:nvSpPr>
          <p:spPr>
            <a:xfrm>
              <a:off x="602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44"/>
            <p:cNvSpPr/>
            <p:nvPr/>
          </p:nvSpPr>
          <p:spPr>
            <a:xfrm>
              <a:off x="604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44"/>
            <p:cNvSpPr/>
            <p:nvPr/>
          </p:nvSpPr>
          <p:spPr>
            <a:xfrm>
              <a:off x="6067350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44"/>
            <p:cNvSpPr/>
            <p:nvPr/>
          </p:nvSpPr>
          <p:spPr>
            <a:xfrm>
              <a:off x="609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44"/>
            <p:cNvSpPr/>
            <p:nvPr/>
          </p:nvSpPr>
          <p:spPr>
            <a:xfrm>
              <a:off x="61166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44"/>
            <p:cNvSpPr/>
            <p:nvPr/>
          </p:nvSpPr>
          <p:spPr>
            <a:xfrm>
              <a:off x="61399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44"/>
            <p:cNvSpPr/>
            <p:nvPr/>
          </p:nvSpPr>
          <p:spPr>
            <a:xfrm>
              <a:off x="61606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44"/>
            <p:cNvSpPr/>
            <p:nvPr/>
          </p:nvSpPr>
          <p:spPr>
            <a:xfrm>
              <a:off x="61866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44"/>
            <p:cNvSpPr/>
            <p:nvPr/>
          </p:nvSpPr>
          <p:spPr>
            <a:xfrm>
              <a:off x="620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44"/>
            <p:cNvSpPr/>
            <p:nvPr/>
          </p:nvSpPr>
          <p:spPr>
            <a:xfrm>
              <a:off x="62332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44"/>
            <p:cNvSpPr/>
            <p:nvPr/>
          </p:nvSpPr>
          <p:spPr>
            <a:xfrm>
              <a:off x="62566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44"/>
            <p:cNvSpPr/>
            <p:nvPr/>
          </p:nvSpPr>
          <p:spPr>
            <a:xfrm>
              <a:off x="627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44"/>
            <p:cNvSpPr/>
            <p:nvPr/>
          </p:nvSpPr>
          <p:spPr>
            <a:xfrm>
              <a:off x="630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44"/>
            <p:cNvSpPr/>
            <p:nvPr/>
          </p:nvSpPr>
          <p:spPr>
            <a:xfrm>
              <a:off x="63239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44"/>
            <p:cNvSpPr/>
            <p:nvPr/>
          </p:nvSpPr>
          <p:spPr>
            <a:xfrm>
              <a:off x="634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44"/>
            <p:cNvSpPr/>
            <p:nvPr/>
          </p:nvSpPr>
          <p:spPr>
            <a:xfrm>
              <a:off x="637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44"/>
            <p:cNvSpPr/>
            <p:nvPr/>
          </p:nvSpPr>
          <p:spPr>
            <a:xfrm>
              <a:off x="639660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44"/>
            <p:cNvSpPr/>
            <p:nvPr/>
          </p:nvSpPr>
          <p:spPr>
            <a:xfrm>
              <a:off x="641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44"/>
            <p:cNvSpPr/>
            <p:nvPr/>
          </p:nvSpPr>
          <p:spPr>
            <a:xfrm>
              <a:off x="644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44"/>
            <p:cNvSpPr/>
            <p:nvPr/>
          </p:nvSpPr>
          <p:spPr>
            <a:xfrm>
              <a:off x="64665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44"/>
            <p:cNvSpPr/>
            <p:nvPr/>
          </p:nvSpPr>
          <p:spPr>
            <a:xfrm>
              <a:off x="6487275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44"/>
            <p:cNvSpPr/>
            <p:nvPr/>
          </p:nvSpPr>
          <p:spPr>
            <a:xfrm>
              <a:off x="651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44"/>
            <p:cNvSpPr/>
            <p:nvPr/>
          </p:nvSpPr>
          <p:spPr>
            <a:xfrm>
              <a:off x="597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44"/>
            <p:cNvSpPr/>
            <p:nvPr/>
          </p:nvSpPr>
          <p:spPr>
            <a:xfrm>
              <a:off x="5999975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44"/>
            <p:cNvSpPr/>
            <p:nvPr/>
          </p:nvSpPr>
          <p:spPr>
            <a:xfrm>
              <a:off x="602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44"/>
            <p:cNvSpPr/>
            <p:nvPr/>
          </p:nvSpPr>
          <p:spPr>
            <a:xfrm>
              <a:off x="604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44"/>
            <p:cNvSpPr/>
            <p:nvPr/>
          </p:nvSpPr>
          <p:spPr>
            <a:xfrm>
              <a:off x="6067350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44"/>
            <p:cNvSpPr/>
            <p:nvPr/>
          </p:nvSpPr>
          <p:spPr>
            <a:xfrm>
              <a:off x="609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44"/>
            <p:cNvSpPr/>
            <p:nvPr/>
          </p:nvSpPr>
          <p:spPr>
            <a:xfrm>
              <a:off x="61166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44"/>
            <p:cNvSpPr/>
            <p:nvPr/>
          </p:nvSpPr>
          <p:spPr>
            <a:xfrm>
              <a:off x="61399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44"/>
            <p:cNvSpPr/>
            <p:nvPr/>
          </p:nvSpPr>
          <p:spPr>
            <a:xfrm>
              <a:off x="61606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44"/>
            <p:cNvSpPr/>
            <p:nvPr/>
          </p:nvSpPr>
          <p:spPr>
            <a:xfrm>
              <a:off x="61866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44"/>
            <p:cNvSpPr/>
            <p:nvPr/>
          </p:nvSpPr>
          <p:spPr>
            <a:xfrm>
              <a:off x="620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44"/>
            <p:cNvSpPr/>
            <p:nvPr/>
          </p:nvSpPr>
          <p:spPr>
            <a:xfrm>
              <a:off x="62332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44"/>
            <p:cNvSpPr/>
            <p:nvPr/>
          </p:nvSpPr>
          <p:spPr>
            <a:xfrm>
              <a:off x="62566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44"/>
            <p:cNvSpPr/>
            <p:nvPr/>
          </p:nvSpPr>
          <p:spPr>
            <a:xfrm>
              <a:off x="627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44"/>
            <p:cNvSpPr/>
            <p:nvPr/>
          </p:nvSpPr>
          <p:spPr>
            <a:xfrm>
              <a:off x="630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44"/>
            <p:cNvSpPr/>
            <p:nvPr/>
          </p:nvSpPr>
          <p:spPr>
            <a:xfrm>
              <a:off x="63239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44"/>
            <p:cNvSpPr/>
            <p:nvPr/>
          </p:nvSpPr>
          <p:spPr>
            <a:xfrm>
              <a:off x="634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44"/>
            <p:cNvSpPr/>
            <p:nvPr/>
          </p:nvSpPr>
          <p:spPr>
            <a:xfrm>
              <a:off x="637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44"/>
            <p:cNvSpPr/>
            <p:nvPr/>
          </p:nvSpPr>
          <p:spPr>
            <a:xfrm>
              <a:off x="639660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44"/>
            <p:cNvSpPr/>
            <p:nvPr/>
          </p:nvSpPr>
          <p:spPr>
            <a:xfrm>
              <a:off x="641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44"/>
            <p:cNvSpPr/>
            <p:nvPr/>
          </p:nvSpPr>
          <p:spPr>
            <a:xfrm>
              <a:off x="644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44"/>
            <p:cNvSpPr/>
            <p:nvPr/>
          </p:nvSpPr>
          <p:spPr>
            <a:xfrm>
              <a:off x="64665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44"/>
            <p:cNvSpPr/>
            <p:nvPr/>
          </p:nvSpPr>
          <p:spPr>
            <a:xfrm>
              <a:off x="6487275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44"/>
            <p:cNvSpPr/>
            <p:nvPr/>
          </p:nvSpPr>
          <p:spPr>
            <a:xfrm>
              <a:off x="651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44"/>
            <p:cNvSpPr/>
            <p:nvPr/>
          </p:nvSpPr>
          <p:spPr>
            <a:xfrm>
              <a:off x="5999975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44"/>
            <p:cNvSpPr/>
            <p:nvPr/>
          </p:nvSpPr>
          <p:spPr>
            <a:xfrm>
              <a:off x="602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44"/>
            <p:cNvSpPr/>
            <p:nvPr/>
          </p:nvSpPr>
          <p:spPr>
            <a:xfrm>
              <a:off x="60466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44"/>
            <p:cNvSpPr/>
            <p:nvPr/>
          </p:nvSpPr>
          <p:spPr>
            <a:xfrm>
              <a:off x="6067350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44"/>
            <p:cNvSpPr/>
            <p:nvPr/>
          </p:nvSpPr>
          <p:spPr>
            <a:xfrm>
              <a:off x="609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44"/>
            <p:cNvSpPr/>
            <p:nvPr/>
          </p:nvSpPr>
          <p:spPr>
            <a:xfrm>
              <a:off x="61166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44"/>
            <p:cNvSpPr/>
            <p:nvPr/>
          </p:nvSpPr>
          <p:spPr>
            <a:xfrm>
              <a:off x="61399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44"/>
            <p:cNvSpPr/>
            <p:nvPr/>
          </p:nvSpPr>
          <p:spPr>
            <a:xfrm>
              <a:off x="61606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44"/>
            <p:cNvSpPr/>
            <p:nvPr/>
          </p:nvSpPr>
          <p:spPr>
            <a:xfrm>
              <a:off x="61866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44"/>
            <p:cNvSpPr/>
            <p:nvPr/>
          </p:nvSpPr>
          <p:spPr>
            <a:xfrm>
              <a:off x="620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44"/>
            <p:cNvSpPr/>
            <p:nvPr/>
          </p:nvSpPr>
          <p:spPr>
            <a:xfrm>
              <a:off x="62332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44"/>
            <p:cNvSpPr/>
            <p:nvPr/>
          </p:nvSpPr>
          <p:spPr>
            <a:xfrm>
              <a:off x="62566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44"/>
            <p:cNvSpPr/>
            <p:nvPr/>
          </p:nvSpPr>
          <p:spPr>
            <a:xfrm>
              <a:off x="627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44"/>
            <p:cNvSpPr/>
            <p:nvPr/>
          </p:nvSpPr>
          <p:spPr>
            <a:xfrm>
              <a:off x="630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44"/>
            <p:cNvSpPr/>
            <p:nvPr/>
          </p:nvSpPr>
          <p:spPr>
            <a:xfrm>
              <a:off x="63239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44"/>
            <p:cNvSpPr/>
            <p:nvPr/>
          </p:nvSpPr>
          <p:spPr>
            <a:xfrm>
              <a:off x="634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44"/>
            <p:cNvSpPr/>
            <p:nvPr/>
          </p:nvSpPr>
          <p:spPr>
            <a:xfrm>
              <a:off x="637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44"/>
            <p:cNvSpPr/>
            <p:nvPr/>
          </p:nvSpPr>
          <p:spPr>
            <a:xfrm>
              <a:off x="639660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44"/>
            <p:cNvSpPr/>
            <p:nvPr/>
          </p:nvSpPr>
          <p:spPr>
            <a:xfrm>
              <a:off x="641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44"/>
            <p:cNvSpPr/>
            <p:nvPr/>
          </p:nvSpPr>
          <p:spPr>
            <a:xfrm>
              <a:off x="644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44"/>
            <p:cNvSpPr/>
            <p:nvPr/>
          </p:nvSpPr>
          <p:spPr>
            <a:xfrm>
              <a:off x="64665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44"/>
            <p:cNvSpPr/>
            <p:nvPr/>
          </p:nvSpPr>
          <p:spPr>
            <a:xfrm>
              <a:off x="6487275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44"/>
            <p:cNvSpPr/>
            <p:nvPr/>
          </p:nvSpPr>
          <p:spPr>
            <a:xfrm>
              <a:off x="651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44"/>
            <p:cNvSpPr/>
            <p:nvPr/>
          </p:nvSpPr>
          <p:spPr>
            <a:xfrm>
              <a:off x="5999975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44"/>
            <p:cNvSpPr/>
            <p:nvPr/>
          </p:nvSpPr>
          <p:spPr>
            <a:xfrm>
              <a:off x="602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44"/>
            <p:cNvSpPr/>
            <p:nvPr/>
          </p:nvSpPr>
          <p:spPr>
            <a:xfrm>
              <a:off x="60466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44"/>
            <p:cNvSpPr/>
            <p:nvPr/>
          </p:nvSpPr>
          <p:spPr>
            <a:xfrm>
              <a:off x="6067350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44"/>
            <p:cNvSpPr/>
            <p:nvPr/>
          </p:nvSpPr>
          <p:spPr>
            <a:xfrm>
              <a:off x="609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44"/>
            <p:cNvSpPr/>
            <p:nvPr/>
          </p:nvSpPr>
          <p:spPr>
            <a:xfrm>
              <a:off x="61166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44"/>
            <p:cNvSpPr/>
            <p:nvPr/>
          </p:nvSpPr>
          <p:spPr>
            <a:xfrm>
              <a:off x="61399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44"/>
            <p:cNvSpPr/>
            <p:nvPr/>
          </p:nvSpPr>
          <p:spPr>
            <a:xfrm>
              <a:off x="61606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44"/>
            <p:cNvSpPr/>
            <p:nvPr/>
          </p:nvSpPr>
          <p:spPr>
            <a:xfrm>
              <a:off x="61866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44"/>
            <p:cNvSpPr/>
            <p:nvPr/>
          </p:nvSpPr>
          <p:spPr>
            <a:xfrm>
              <a:off x="620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44"/>
            <p:cNvSpPr/>
            <p:nvPr/>
          </p:nvSpPr>
          <p:spPr>
            <a:xfrm>
              <a:off x="62332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44"/>
            <p:cNvSpPr/>
            <p:nvPr/>
          </p:nvSpPr>
          <p:spPr>
            <a:xfrm>
              <a:off x="62566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44"/>
            <p:cNvSpPr/>
            <p:nvPr/>
          </p:nvSpPr>
          <p:spPr>
            <a:xfrm>
              <a:off x="627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44"/>
            <p:cNvSpPr/>
            <p:nvPr/>
          </p:nvSpPr>
          <p:spPr>
            <a:xfrm>
              <a:off x="630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44"/>
            <p:cNvSpPr/>
            <p:nvPr/>
          </p:nvSpPr>
          <p:spPr>
            <a:xfrm>
              <a:off x="63239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44"/>
            <p:cNvSpPr/>
            <p:nvPr/>
          </p:nvSpPr>
          <p:spPr>
            <a:xfrm>
              <a:off x="634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44"/>
            <p:cNvSpPr/>
            <p:nvPr/>
          </p:nvSpPr>
          <p:spPr>
            <a:xfrm>
              <a:off x="637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44"/>
            <p:cNvSpPr/>
            <p:nvPr/>
          </p:nvSpPr>
          <p:spPr>
            <a:xfrm>
              <a:off x="639660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44"/>
            <p:cNvSpPr/>
            <p:nvPr/>
          </p:nvSpPr>
          <p:spPr>
            <a:xfrm>
              <a:off x="641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44"/>
            <p:cNvSpPr/>
            <p:nvPr/>
          </p:nvSpPr>
          <p:spPr>
            <a:xfrm>
              <a:off x="644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44"/>
            <p:cNvSpPr/>
            <p:nvPr/>
          </p:nvSpPr>
          <p:spPr>
            <a:xfrm>
              <a:off x="64665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44"/>
            <p:cNvSpPr/>
            <p:nvPr/>
          </p:nvSpPr>
          <p:spPr>
            <a:xfrm>
              <a:off x="6487275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44"/>
            <p:cNvSpPr/>
            <p:nvPr/>
          </p:nvSpPr>
          <p:spPr>
            <a:xfrm>
              <a:off x="651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44"/>
            <p:cNvSpPr/>
            <p:nvPr/>
          </p:nvSpPr>
          <p:spPr>
            <a:xfrm>
              <a:off x="602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44"/>
            <p:cNvSpPr/>
            <p:nvPr/>
          </p:nvSpPr>
          <p:spPr>
            <a:xfrm>
              <a:off x="60466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44"/>
            <p:cNvSpPr/>
            <p:nvPr/>
          </p:nvSpPr>
          <p:spPr>
            <a:xfrm>
              <a:off x="6067350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44"/>
            <p:cNvSpPr/>
            <p:nvPr/>
          </p:nvSpPr>
          <p:spPr>
            <a:xfrm>
              <a:off x="609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44"/>
            <p:cNvSpPr/>
            <p:nvPr/>
          </p:nvSpPr>
          <p:spPr>
            <a:xfrm>
              <a:off x="61166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44"/>
            <p:cNvSpPr/>
            <p:nvPr/>
          </p:nvSpPr>
          <p:spPr>
            <a:xfrm>
              <a:off x="61399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44"/>
            <p:cNvSpPr/>
            <p:nvPr/>
          </p:nvSpPr>
          <p:spPr>
            <a:xfrm>
              <a:off x="61606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44"/>
            <p:cNvSpPr/>
            <p:nvPr/>
          </p:nvSpPr>
          <p:spPr>
            <a:xfrm>
              <a:off x="61866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44"/>
            <p:cNvSpPr/>
            <p:nvPr/>
          </p:nvSpPr>
          <p:spPr>
            <a:xfrm>
              <a:off x="620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44"/>
            <p:cNvSpPr/>
            <p:nvPr/>
          </p:nvSpPr>
          <p:spPr>
            <a:xfrm>
              <a:off x="62332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44"/>
            <p:cNvSpPr/>
            <p:nvPr/>
          </p:nvSpPr>
          <p:spPr>
            <a:xfrm>
              <a:off x="62566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44"/>
            <p:cNvSpPr/>
            <p:nvPr/>
          </p:nvSpPr>
          <p:spPr>
            <a:xfrm>
              <a:off x="627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44"/>
            <p:cNvSpPr/>
            <p:nvPr/>
          </p:nvSpPr>
          <p:spPr>
            <a:xfrm>
              <a:off x="630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44"/>
            <p:cNvSpPr/>
            <p:nvPr/>
          </p:nvSpPr>
          <p:spPr>
            <a:xfrm>
              <a:off x="63239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44"/>
            <p:cNvSpPr/>
            <p:nvPr/>
          </p:nvSpPr>
          <p:spPr>
            <a:xfrm>
              <a:off x="634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44"/>
            <p:cNvSpPr/>
            <p:nvPr/>
          </p:nvSpPr>
          <p:spPr>
            <a:xfrm>
              <a:off x="637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44"/>
            <p:cNvSpPr/>
            <p:nvPr/>
          </p:nvSpPr>
          <p:spPr>
            <a:xfrm>
              <a:off x="639660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44"/>
            <p:cNvSpPr/>
            <p:nvPr/>
          </p:nvSpPr>
          <p:spPr>
            <a:xfrm>
              <a:off x="641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44"/>
            <p:cNvSpPr/>
            <p:nvPr/>
          </p:nvSpPr>
          <p:spPr>
            <a:xfrm>
              <a:off x="644325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44"/>
            <p:cNvSpPr/>
            <p:nvPr/>
          </p:nvSpPr>
          <p:spPr>
            <a:xfrm>
              <a:off x="64665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44"/>
            <p:cNvSpPr/>
            <p:nvPr/>
          </p:nvSpPr>
          <p:spPr>
            <a:xfrm>
              <a:off x="6487275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44"/>
            <p:cNvSpPr/>
            <p:nvPr/>
          </p:nvSpPr>
          <p:spPr>
            <a:xfrm>
              <a:off x="60466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44"/>
            <p:cNvSpPr/>
            <p:nvPr/>
          </p:nvSpPr>
          <p:spPr>
            <a:xfrm>
              <a:off x="6067350" y="38514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44"/>
            <p:cNvSpPr/>
            <p:nvPr/>
          </p:nvSpPr>
          <p:spPr>
            <a:xfrm>
              <a:off x="60933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44"/>
            <p:cNvSpPr/>
            <p:nvPr/>
          </p:nvSpPr>
          <p:spPr>
            <a:xfrm>
              <a:off x="61166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44"/>
            <p:cNvSpPr/>
            <p:nvPr/>
          </p:nvSpPr>
          <p:spPr>
            <a:xfrm>
              <a:off x="61399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44"/>
            <p:cNvSpPr/>
            <p:nvPr/>
          </p:nvSpPr>
          <p:spPr>
            <a:xfrm>
              <a:off x="61606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44"/>
            <p:cNvSpPr/>
            <p:nvPr/>
          </p:nvSpPr>
          <p:spPr>
            <a:xfrm>
              <a:off x="61866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44"/>
            <p:cNvSpPr/>
            <p:nvPr/>
          </p:nvSpPr>
          <p:spPr>
            <a:xfrm>
              <a:off x="620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44"/>
            <p:cNvSpPr/>
            <p:nvPr/>
          </p:nvSpPr>
          <p:spPr>
            <a:xfrm>
              <a:off x="62332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44"/>
            <p:cNvSpPr/>
            <p:nvPr/>
          </p:nvSpPr>
          <p:spPr>
            <a:xfrm>
              <a:off x="62566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44"/>
            <p:cNvSpPr/>
            <p:nvPr/>
          </p:nvSpPr>
          <p:spPr>
            <a:xfrm>
              <a:off x="627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44"/>
            <p:cNvSpPr/>
            <p:nvPr/>
          </p:nvSpPr>
          <p:spPr>
            <a:xfrm>
              <a:off x="630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44"/>
            <p:cNvSpPr/>
            <p:nvPr/>
          </p:nvSpPr>
          <p:spPr>
            <a:xfrm>
              <a:off x="63239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44"/>
            <p:cNvSpPr/>
            <p:nvPr/>
          </p:nvSpPr>
          <p:spPr>
            <a:xfrm>
              <a:off x="634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44"/>
            <p:cNvSpPr/>
            <p:nvPr/>
          </p:nvSpPr>
          <p:spPr>
            <a:xfrm>
              <a:off x="637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44"/>
            <p:cNvSpPr/>
            <p:nvPr/>
          </p:nvSpPr>
          <p:spPr>
            <a:xfrm>
              <a:off x="639660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44"/>
            <p:cNvSpPr/>
            <p:nvPr/>
          </p:nvSpPr>
          <p:spPr>
            <a:xfrm>
              <a:off x="641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44"/>
            <p:cNvSpPr/>
            <p:nvPr/>
          </p:nvSpPr>
          <p:spPr>
            <a:xfrm>
              <a:off x="644325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44"/>
            <p:cNvSpPr/>
            <p:nvPr/>
          </p:nvSpPr>
          <p:spPr>
            <a:xfrm>
              <a:off x="64665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44"/>
            <p:cNvSpPr/>
            <p:nvPr/>
          </p:nvSpPr>
          <p:spPr>
            <a:xfrm>
              <a:off x="6067350" y="38314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44"/>
            <p:cNvSpPr/>
            <p:nvPr/>
          </p:nvSpPr>
          <p:spPr>
            <a:xfrm>
              <a:off x="60933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44"/>
            <p:cNvSpPr/>
            <p:nvPr/>
          </p:nvSpPr>
          <p:spPr>
            <a:xfrm>
              <a:off x="61166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44"/>
            <p:cNvSpPr/>
            <p:nvPr/>
          </p:nvSpPr>
          <p:spPr>
            <a:xfrm>
              <a:off x="61399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44"/>
            <p:cNvSpPr/>
            <p:nvPr/>
          </p:nvSpPr>
          <p:spPr>
            <a:xfrm>
              <a:off x="61606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44"/>
            <p:cNvSpPr/>
            <p:nvPr/>
          </p:nvSpPr>
          <p:spPr>
            <a:xfrm>
              <a:off x="61866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44"/>
            <p:cNvSpPr/>
            <p:nvPr/>
          </p:nvSpPr>
          <p:spPr>
            <a:xfrm>
              <a:off x="620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44"/>
            <p:cNvSpPr/>
            <p:nvPr/>
          </p:nvSpPr>
          <p:spPr>
            <a:xfrm>
              <a:off x="62332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44"/>
            <p:cNvSpPr/>
            <p:nvPr/>
          </p:nvSpPr>
          <p:spPr>
            <a:xfrm>
              <a:off x="62566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44"/>
            <p:cNvSpPr/>
            <p:nvPr/>
          </p:nvSpPr>
          <p:spPr>
            <a:xfrm>
              <a:off x="627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44"/>
            <p:cNvSpPr/>
            <p:nvPr/>
          </p:nvSpPr>
          <p:spPr>
            <a:xfrm>
              <a:off x="630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44"/>
            <p:cNvSpPr/>
            <p:nvPr/>
          </p:nvSpPr>
          <p:spPr>
            <a:xfrm>
              <a:off x="63239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44"/>
            <p:cNvSpPr/>
            <p:nvPr/>
          </p:nvSpPr>
          <p:spPr>
            <a:xfrm>
              <a:off x="634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44"/>
            <p:cNvSpPr/>
            <p:nvPr/>
          </p:nvSpPr>
          <p:spPr>
            <a:xfrm>
              <a:off x="637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44"/>
            <p:cNvSpPr/>
            <p:nvPr/>
          </p:nvSpPr>
          <p:spPr>
            <a:xfrm>
              <a:off x="639660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44"/>
            <p:cNvSpPr/>
            <p:nvPr/>
          </p:nvSpPr>
          <p:spPr>
            <a:xfrm>
              <a:off x="641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44"/>
            <p:cNvSpPr/>
            <p:nvPr/>
          </p:nvSpPr>
          <p:spPr>
            <a:xfrm>
              <a:off x="644325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44"/>
            <p:cNvSpPr/>
            <p:nvPr/>
          </p:nvSpPr>
          <p:spPr>
            <a:xfrm>
              <a:off x="60933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44"/>
            <p:cNvSpPr/>
            <p:nvPr/>
          </p:nvSpPr>
          <p:spPr>
            <a:xfrm>
              <a:off x="61166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44"/>
            <p:cNvSpPr/>
            <p:nvPr/>
          </p:nvSpPr>
          <p:spPr>
            <a:xfrm>
              <a:off x="61399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44"/>
            <p:cNvSpPr/>
            <p:nvPr/>
          </p:nvSpPr>
          <p:spPr>
            <a:xfrm>
              <a:off x="61606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44"/>
            <p:cNvSpPr/>
            <p:nvPr/>
          </p:nvSpPr>
          <p:spPr>
            <a:xfrm>
              <a:off x="61866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44"/>
            <p:cNvSpPr/>
            <p:nvPr/>
          </p:nvSpPr>
          <p:spPr>
            <a:xfrm>
              <a:off x="620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44"/>
            <p:cNvSpPr/>
            <p:nvPr/>
          </p:nvSpPr>
          <p:spPr>
            <a:xfrm>
              <a:off x="62332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44"/>
            <p:cNvSpPr/>
            <p:nvPr/>
          </p:nvSpPr>
          <p:spPr>
            <a:xfrm>
              <a:off x="62566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44"/>
            <p:cNvSpPr/>
            <p:nvPr/>
          </p:nvSpPr>
          <p:spPr>
            <a:xfrm>
              <a:off x="627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44"/>
            <p:cNvSpPr/>
            <p:nvPr/>
          </p:nvSpPr>
          <p:spPr>
            <a:xfrm>
              <a:off x="630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44"/>
            <p:cNvSpPr/>
            <p:nvPr/>
          </p:nvSpPr>
          <p:spPr>
            <a:xfrm>
              <a:off x="63239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44"/>
            <p:cNvSpPr/>
            <p:nvPr/>
          </p:nvSpPr>
          <p:spPr>
            <a:xfrm>
              <a:off x="634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44"/>
            <p:cNvSpPr/>
            <p:nvPr/>
          </p:nvSpPr>
          <p:spPr>
            <a:xfrm>
              <a:off x="637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44"/>
            <p:cNvSpPr/>
            <p:nvPr/>
          </p:nvSpPr>
          <p:spPr>
            <a:xfrm>
              <a:off x="6396600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44"/>
            <p:cNvSpPr/>
            <p:nvPr/>
          </p:nvSpPr>
          <p:spPr>
            <a:xfrm>
              <a:off x="641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44"/>
            <p:cNvSpPr/>
            <p:nvPr/>
          </p:nvSpPr>
          <p:spPr>
            <a:xfrm>
              <a:off x="61399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44"/>
            <p:cNvSpPr/>
            <p:nvPr/>
          </p:nvSpPr>
          <p:spPr>
            <a:xfrm>
              <a:off x="61606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44"/>
            <p:cNvSpPr/>
            <p:nvPr/>
          </p:nvSpPr>
          <p:spPr>
            <a:xfrm>
              <a:off x="618662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44"/>
            <p:cNvSpPr/>
            <p:nvPr/>
          </p:nvSpPr>
          <p:spPr>
            <a:xfrm>
              <a:off x="620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44"/>
            <p:cNvSpPr/>
            <p:nvPr/>
          </p:nvSpPr>
          <p:spPr>
            <a:xfrm>
              <a:off x="62332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44"/>
            <p:cNvSpPr/>
            <p:nvPr/>
          </p:nvSpPr>
          <p:spPr>
            <a:xfrm>
              <a:off x="62566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44"/>
            <p:cNvSpPr/>
            <p:nvPr/>
          </p:nvSpPr>
          <p:spPr>
            <a:xfrm>
              <a:off x="627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44"/>
            <p:cNvSpPr/>
            <p:nvPr/>
          </p:nvSpPr>
          <p:spPr>
            <a:xfrm>
              <a:off x="630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44"/>
            <p:cNvSpPr/>
            <p:nvPr/>
          </p:nvSpPr>
          <p:spPr>
            <a:xfrm>
              <a:off x="63239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44"/>
            <p:cNvSpPr/>
            <p:nvPr/>
          </p:nvSpPr>
          <p:spPr>
            <a:xfrm>
              <a:off x="63499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44"/>
            <p:cNvSpPr/>
            <p:nvPr/>
          </p:nvSpPr>
          <p:spPr>
            <a:xfrm>
              <a:off x="637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44"/>
            <p:cNvSpPr/>
            <p:nvPr/>
          </p:nvSpPr>
          <p:spPr>
            <a:xfrm>
              <a:off x="618662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44"/>
            <p:cNvSpPr/>
            <p:nvPr/>
          </p:nvSpPr>
          <p:spPr>
            <a:xfrm>
              <a:off x="620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44"/>
            <p:cNvSpPr/>
            <p:nvPr/>
          </p:nvSpPr>
          <p:spPr>
            <a:xfrm>
              <a:off x="623327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44"/>
            <p:cNvSpPr/>
            <p:nvPr/>
          </p:nvSpPr>
          <p:spPr>
            <a:xfrm>
              <a:off x="625660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44"/>
            <p:cNvSpPr/>
            <p:nvPr/>
          </p:nvSpPr>
          <p:spPr>
            <a:xfrm>
              <a:off x="627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44"/>
            <p:cNvSpPr/>
            <p:nvPr/>
          </p:nvSpPr>
          <p:spPr>
            <a:xfrm>
              <a:off x="63032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44"/>
            <p:cNvSpPr/>
            <p:nvPr/>
          </p:nvSpPr>
          <p:spPr>
            <a:xfrm>
              <a:off x="6323950" y="37713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44"/>
            <p:cNvSpPr/>
            <p:nvPr/>
          </p:nvSpPr>
          <p:spPr>
            <a:xfrm>
              <a:off x="61399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44"/>
            <p:cNvSpPr/>
            <p:nvPr/>
          </p:nvSpPr>
          <p:spPr>
            <a:xfrm>
              <a:off x="61606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44"/>
            <p:cNvSpPr/>
            <p:nvPr/>
          </p:nvSpPr>
          <p:spPr>
            <a:xfrm>
              <a:off x="618662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44"/>
            <p:cNvSpPr/>
            <p:nvPr/>
          </p:nvSpPr>
          <p:spPr>
            <a:xfrm>
              <a:off x="620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44"/>
            <p:cNvSpPr/>
            <p:nvPr/>
          </p:nvSpPr>
          <p:spPr>
            <a:xfrm>
              <a:off x="62332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44"/>
            <p:cNvSpPr/>
            <p:nvPr/>
          </p:nvSpPr>
          <p:spPr>
            <a:xfrm>
              <a:off x="62566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44"/>
            <p:cNvSpPr/>
            <p:nvPr/>
          </p:nvSpPr>
          <p:spPr>
            <a:xfrm>
              <a:off x="627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44"/>
            <p:cNvSpPr/>
            <p:nvPr/>
          </p:nvSpPr>
          <p:spPr>
            <a:xfrm>
              <a:off x="630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44"/>
            <p:cNvSpPr/>
            <p:nvPr/>
          </p:nvSpPr>
          <p:spPr>
            <a:xfrm>
              <a:off x="63239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44"/>
            <p:cNvSpPr/>
            <p:nvPr/>
          </p:nvSpPr>
          <p:spPr>
            <a:xfrm>
              <a:off x="63499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44"/>
            <p:cNvSpPr/>
            <p:nvPr/>
          </p:nvSpPr>
          <p:spPr>
            <a:xfrm>
              <a:off x="637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44"/>
            <p:cNvSpPr/>
            <p:nvPr/>
          </p:nvSpPr>
          <p:spPr>
            <a:xfrm>
              <a:off x="60933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44"/>
            <p:cNvSpPr/>
            <p:nvPr/>
          </p:nvSpPr>
          <p:spPr>
            <a:xfrm>
              <a:off x="61166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44"/>
            <p:cNvSpPr/>
            <p:nvPr/>
          </p:nvSpPr>
          <p:spPr>
            <a:xfrm>
              <a:off x="61399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44"/>
            <p:cNvSpPr/>
            <p:nvPr/>
          </p:nvSpPr>
          <p:spPr>
            <a:xfrm>
              <a:off x="61606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44"/>
            <p:cNvSpPr/>
            <p:nvPr/>
          </p:nvSpPr>
          <p:spPr>
            <a:xfrm>
              <a:off x="61866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44"/>
            <p:cNvSpPr/>
            <p:nvPr/>
          </p:nvSpPr>
          <p:spPr>
            <a:xfrm>
              <a:off x="618662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44"/>
            <p:cNvSpPr/>
            <p:nvPr/>
          </p:nvSpPr>
          <p:spPr>
            <a:xfrm>
              <a:off x="620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44"/>
            <p:cNvSpPr/>
            <p:nvPr/>
          </p:nvSpPr>
          <p:spPr>
            <a:xfrm>
              <a:off x="623327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44"/>
            <p:cNvSpPr/>
            <p:nvPr/>
          </p:nvSpPr>
          <p:spPr>
            <a:xfrm>
              <a:off x="625660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44"/>
            <p:cNvSpPr/>
            <p:nvPr/>
          </p:nvSpPr>
          <p:spPr>
            <a:xfrm>
              <a:off x="627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44"/>
            <p:cNvSpPr/>
            <p:nvPr/>
          </p:nvSpPr>
          <p:spPr>
            <a:xfrm>
              <a:off x="63032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44"/>
            <p:cNvSpPr/>
            <p:nvPr/>
          </p:nvSpPr>
          <p:spPr>
            <a:xfrm>
              <a:off x="6323950" y="441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44"/>
            <p:cNvSpPr/>
            <p:nvPr/>
          </p:nvSpPr>
          <p:spPr>
            <a:xfrm>
              <a:off x="620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44"/>
            <p:cNvSpPr/>
            <p:nvPr/>
          </p:nvSpPr>
          <p:spPr>
            <a:xfrm>
              <a:off x="62332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44"/>
            <p:cNvSpPr/>
            <p:nvPr/>
          </p:nvSpPr>
          <p:spPr>
            <a:xfrm>
              <a:off x="62566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44"/>
            <p:cNvSpPr/>
            <p:nvPr/>
          </p:nvSpPr>
          <p:spPr>
            <a:xfrm>
              <a:off x="627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44"/>
            <p:cNvSpPr/>
            <p:nvPr/>
          </p:nvSpPr>
          <p:spPr>
            <a:xfrm>
              <a:off x="630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44"/>
            <p:cNvSpPr/>
            <p:nvPr/>
          </p:nvSpPr>
          <p:spPr>
            <a:xfrm>
              <a:off x="63239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44"/>
            <p:cNvSpPr/>
            <p:nvPr/>
          </p:nvSpPr>
          <p:spPr>
            <a:xfrm>
              <a:off x="634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44"/>
            <p:cNvSpPr/>
            <p:nvPr/>
          </p:nvSpPr>
          <p:spPr>
            <a:xfrm>
              <a:off x="637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44"/>
            <p:cNvSpPr/>
            <p:nvPr/>
          </p:nvSpPr>
          <p:spPr>
            <a:xfrm>
              <a:off x="6396600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44"/>
            <p:cNvSpPr/>
            <p:nvPr/>
          </p:nvSpPr>
          <p:spPr>
            <a:xfrm>
              <a:off x="641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44"/>
            <p:cNvSpPr/>
            <p:nvPr/>
          </p:nvSpPr>
          <p:spPr>
            <a:xfrm>
              <a:off x="65365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44"/>
            <p:cNvSpPr/>
            <p:nvPr/>
          </p:nvSpPr>
          <p:spPr>
            <a:xfrm>
              <a:off x="65365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44"/>
            <p:cNvSpPr/>
            <p:nvPr/>
          </p:nvSpPr>
          <p:spPr>
            <a:xfrm>
              <a:off x="65365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44"/>
            <p:cNvSpPr/>
            <p:nvPr/>
          </p:nvSpPr>
          <p:spPr>
            <a:xfrm>
              <a:off x="65599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44"/>
            <p:cNvSpPr/>
            <p:nvPr/>
          </p:nvSpPr>
          <p:spPr>
            <a:xfrm>
              <a:off x="65365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44"/>
            <p:cNvSpPr/>
            <p:nvPr/>
          </p:nvSpPr>
          <p:spPr>
            <a:xfrm>
              <a:off x="65599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44"/>
            <p:cNvSpPr/>
            <p:nvPr/>
          </p:nvSpPr>
          <p:spPr>
            <a:xfrm>
              <a:off x="65365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44"/>
            <p:cNvSpPr/>
            <p:nvPr/>
          </p:nvSpPr>
          <p:spPr>
            <a:xfrm>
              <a:off x="65599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44"/>
            <p:cNvSpPr/>
            <p:nvPr/>
          </p:nvSpPr>
          <p:spPr>
            <a:xfrm>
              <a:off x="65365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44"/>
            <p:cNvSpPr/>
            <p:nvPr/>
          </p:nvSpPr>
          <p:spPr>
            <a:xfrm>
              <a:off x="65599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44"/>
            <p:cNvSpPr/>
            <p:nvPr/>
          </p:nvSpPr>
          <p:spPr>
            <a:xfrm>
              <a:off x="65805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44"/>
            <p:cNvSpPr/>
            <p:nvPr/>
          </p:nvSpPr>
          <p:spPr>
            <a:xfrm>
              <a:off x="65365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44"/>
            <p:cNvSpPr/>
            <p:nvPr/>
          </p:nvSpPr>
          <p:spPr>
            <a:xfrm>
              <a:off x="65599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44"/>
            <p:cNvSpPr/>
            <p:nvPr/>
          </p:nvSpPr>
          <p:spPr>
            <a:xfrm>
              <a:off x="65805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44"/>
            <p:cNvSpPr/>
            <p:nvPr/>
          </p:nvSpPr>
          <p:spPr>
            <a:xfrm>
              <a:off x="65365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44"/>
            <p:cNvSpPr/>
            <p:nvPr/>
          </p:nvSpPr>
          <p:spPr>
            <a:xfrm>
              <a:off x="65599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44"/>
            <p:cNvSpPr/>
            <p:nvPr/>
          </p:nvSpPr>
          <p:spPr>
            <a:xfrm>
              <a:off x="65805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44"/>
            <p:cNvSpPr/>
            <p:nvPr/>
          </p:nvSpPr>
          <p:spPr>
            <a:xfrm>
              <a:off x="65365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44"/>
            <p:cNvSpPr/>
            <p:nvPr/>
          </p:nvSpPr>
          <p:spPr>
            <a:xfrm>
              <a:off x="65599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44"/>
            <p:cNvSpPr/>
            <p:nvPr/>
          </p:nvSpPr>
          <p:spPr>
            <a:xfrm>
              <a:off x="65805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44"/>
            <p:cNvSpPr/>
            <p:nvPr/>
          </p:nvSpPr>
          <p:spPr>
            <a:xfrm>
              <a:off x="65365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44"/>
            <p:cNvSpPr/>
            <p:nvPr/>
          </p:nvSpPr>
          <p:spPr>
            <a:xfrm>
              <a:off x="65599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44"/>
            <p:cNvSpPr/>
            <p:nvPr/>
          </p:nvSpPr>
          <p:spPr>
            <a:xfrm>
              <a:off x="6580575" y="40715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44"/>
            <p:cNvSpPr/>
            <p:nvPr/>
          </p:nvSpPr>
          <p:spPr>
            <a:xfrm>
              <a:off x="65365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44"/>
            <p:cNvSpPr/>
            <p:nvPr/>
          </p:nvSpPr>
          <p:spPr>
            <a:xfrm>
              <a:off x="65599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44"/>
            <p:cNvSpPr/>
            <p:nvPr/>
          </p:nvSpPr>
          <p:spPr>
            <a:xfrm>
              <a:off x="6580600" y="4051525"/>
              <a:ext cx="18225" cy="15650"/>
            </a:xfrm>
            <a:custGeom>
              <a:rect b="b" l="l" r="r" t="t"/>
              <a:pathLst>
                <a:path extrusionOk="0" h="626" w="729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44"/>
            <p:cNvSpPr/>
            <p:nvPr/>
          </p:nvSpPr>
          <p:spPr>
            <a:xfrm>
              <a:off x="65365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44"/>
            <p:cNvSpPr/>
            <p:nvPr/>
          </p:nvSpPr>
          <p:spPr>
            <a:xfrm>
              <a:off x="65599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44"/>
            <p:cNvSpPr/>
            <p:nvPr/>
          </p:nvSpPr>
          <p:spPr>
            <a:xfrm>
              <a:off x="65805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44"/>
            <p:cNvSpPr/>
            <p:nvPr/>
          </p:nvSpPr>
          <p:spPr>
            <a:xfrm>
              <a:off x="65365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44"/>
            <p:cNvSpPr/>
            <p:nvPr/>
          </p:nvSpPr>
          <p:spPr>
            <a:xfrm>
              <a:off x="65599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44"/>
            <p:cNvSpPr/>
            <p:nvPr/>
          </p:nvSpPr>
          <p:spPr>
            <a:xfrm>
              <a:off x="65365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44"/>
            <p:cNvSpPr/>
            <p:nvPr/>
          </p:nvSpPr>
          <p:spPr>
            <a:xfrm>
              <a:off x="65599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44"/>
            <p:cNvSpPr/>
            <p:nvPr/>
          </p:nvSpPr>
          <p:spPr>
            <a:xfrm>
              <a:off x="65365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44"/>
            <p:cNvSpPr/>
            <p:nvPr/>
          </p:nvSpPr>
          <p:spPr>
            <a:xfrm>
              <a:off x="65599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44"/>
            <p:cNvSpPr/>
            <p:nvPr/>
          </p:nvSpPr>
          <p:spPr>
            <a:xfrm>
              <a:off x="65365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44"/>
            <p:cNvSpPr/>
            <p:nvPr/>
          </p:nvSpPr>
          <p:spPr>
            <a:xfrm>
              <a:off x="65365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4" name="Google Shape;9104;p44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2_1">
    <p:spTree>
      <p:nvGrpSpPr>
        <p:cNvPr id="9105" name="Shape 9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06" name="Google Shape;9106;p45"/>
          <p:cNvGrpSpPr/>
          <p:nvPr/>
        </p:nvGrpSpPr>
        <p:grpSpPr>
          <a:xfrm>
            <a:off x="8539912" y="293601"/>
            <a:ext cx="349968" cy="2052568"/>
            <a:chOff x="1037125" y="2236325"/>
            <a:chExt cx="149100" cy="874475"/>
          </a:xfrm>
        </p:grpSpPr>
        <p:sp>
          <p:nvSpPr>
            <p:cNvPr id="9107" name="Google Shape;9107;p45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45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45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45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45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45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45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45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45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45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45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45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45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45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45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45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45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45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45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45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45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45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45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45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45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45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45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45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45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45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45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45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45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45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45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45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43" name="Google Shape;9143;p45"/>
          <p:cNvSpPr/>
          <p:nvPr/>
        </p:nvSpPr>
        <p:spPr>
          <a:xfrm rot="1800025">
            <a:off x="8396078" y="4375925"/>
            <a:ext cx="1088454" cy="94258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4" name="Google Shape;9144;p45"/>
          <p:cNvSpPr/>
          <p:nvPr/>
        </p:nvSpPr>
        <p:spPr>
          <a:xfrm>
            <a:off x="369922" y="413254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5" name="Google Shape;9145;p45"/>
          <p:cNvSpPr/>
          <p:nvPr/>
        </p:nvSpPr>
        <p:spPr>
          <a:xfrm rot="-5400000">
            <a:off x="-723525" y="-303062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6" name="Google Shape;9146;p45"/>
          <p:cNvSpPr txBox="1"/>
          <p:nvPr>
            <p:ph idx="1" type="subTitle"/>
          </p:nvPr>
        </p:nvSpPr>
        <p:spPr>
          <a:xfrm>
            <a:off x="722375" y="3286925"/>
            <a:ext cx="2327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147" name="Google Shape;9147;p45"/>
          <p:cNvSpPr txBox="1"/>
          <p:nvPr>
            <p:ph idx="2" type="subTitle"/>
          </p:nvPr>
        </p:nvSpPr>
        <p:spPr>
          <a:xfrm>
            <a:off x="722375" y="3625446"/>
            <a:ext cx="23271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9148" name="Google Shape;9148;p45"/>
          <p:cNvSpPr txBox="1"/>
          <p:nvPr>
            <p:ph idx="3" type="subTitle"/>
          </p:nvPr>
        </p:nvSpPr>
        <p:spPr>
          <a:xfrm>
            <a:off x="6094525" y="3286925"/>
            <a:ext cx="2327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149" name="Google Shape;9149;p45"/>
          <p:cNvSpPr txBox="1"/>
          <p:nvPr>
            <p:ph idx="4" type="subTitle"/>
          </p:nvPr>
        </p:nvSpPr>
        <p:spPr>
          <a:xfrm>
            <a:off x="6094525" y="3625446"/>
            <a:ext cx="23271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9150" name="Google Shape;9150;p45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9151" name="Google Shape;9151;p45"/>
          <p:cNvSpPr txBox="1"/>
          <p:nvPr>
            <p:ph idx="5" type="subTitle"/>
          </p:nvPr>
        </p:nvSpPr>
        <p:spPr>
          <a:xfrm>
            <a:off x="3408450" y="3536867"/>
            <a:ext cx="2327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152" name="Google Shape;9152;p45"/>
          <p:cNvSpPr txBox="1"/>
          <p:nvPr>
            <p:ph idx="6" type="subTitle"/>
          </p:nvPr>
        </p:nvSpPr>
        <p:spPr>
          <a:xfrm>
            <a:off x="3408450" y="3875388"/>
            <a:ext cx="23271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4">
    <p:spTree>
      <p:nvGrpSpPr>
        <p:cNvPr id="9153" name="Shape 9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4" name="Google Shape;9154;p46"/>
          <p:cNvSpPr txBox="1"/>
          <p:nvPr>
            <p:ph idx="1" type="subTitle"/>
          </p:nvPr>
        </p:nvSpPr>
        <p:spPr>
          <a:xfrm>
            <a:off x="5867050" y="1986907"/>
            <a:ext cx="2808000" cy="4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155" name="Google Shape;9155;p46"/>
          <p:cNvSpPr txBox="1"/>
          <p:nvPr>
            <p:ph idx="2" type="subTitle"/>
          </p:nvPr>
        </p:nvSpPr>
        <p:spPr>
          <a:xfrm>
            <a:off x="5867050" y="2497900"/>
            <a:ext cx="2345700" cy="16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9156" name="Google Shape;9156;p46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9157" name="Google Shape;9157;p46"/>
          <p:cNvGrpSpPr/>
          <p:nvPr/>
        </p:nvGrpSpPr>
        <p:grpSpPr>
          <a:xfrm rot="10800000">
            <a:off x="8480754" y="3456890"/>
            <a:ext cx="274836" cy="1611920"/>
            <a:chOff x="4769975" y="2151700"/>
            <a:chExt cx="149100" cy="874475"/>
          </a:xfrm>
        </p:grpSpPr>
        <p:sp>
          <p:nvSpPr>
            <p:cNvPr id="9158" name="Google Shape;9158;p46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46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46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46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46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46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46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46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46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46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46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46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46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46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46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46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46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46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46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46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46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46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46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46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46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46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46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46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46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46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46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46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46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91" name="Google Shape;9191;p46"/>
          <p:cNvSpPr/>
          <p:nvPr/>
        </p:nvSpPr>
        <p:spPr>
          <a:xfrm rot="10800000">
            <a:off x="8675045" y="818178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2" name="Google Shape;9192;p46"/>
          <p:cNvSpPr/>
          <p:nvPr/>
        </p:nvSpPr>
        <p:spPr>
          <a:xfrm rot="10800000">
            <a:off x="-657296" y="369797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3" name="Google Shape;9193;p46"/>
          <p:cNvSpPr/>
          <p:nvPr/>
        </p:nvSpPr>
        <p:spPr>
          <a:xfrm rot="10800000">
            <a:off x="-49005" y="399000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94" name="Google Shape;9194;p46"/>
          <p:cNvGrpSpPr/>
          <p:nvPr/>
        </p:nvGrpSpPr>
        <p:grpSpPr>
          <a:xfrm rot="10800000">
            <a:off x="-657303" y="2160074"/>
            <a:ext cx="1299260" cy="1296418"/>
            <a:chOff x="6378300" y="2596400"/>
            <a:chExt cx="754375" cy="752725"/>
          </a:xfrm>
        </p:grpSpPr>
        <p:sp>
          <p:nvSpPr>
            <p:cNvPr id="9195" name="Google Shape;9195;p46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46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46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46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46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46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46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46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46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46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46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46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46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46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46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46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46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46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46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46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46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46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46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46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46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46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46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46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46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46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46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46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46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46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46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46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46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46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46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46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46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46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46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46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46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46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46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46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46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46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46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46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46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46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46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46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46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46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46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46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46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46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46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46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46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46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46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46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46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46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46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46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46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46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46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46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46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46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46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46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46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46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46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46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46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46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46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46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46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46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46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46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46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46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46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46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46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46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46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46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46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46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46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46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46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46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46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46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46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46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46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46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46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46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46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46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46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46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46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46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46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46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46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46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46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46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46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46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46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46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46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46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46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46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46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46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46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46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46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46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46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46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46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46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46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46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46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46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46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46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46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46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46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46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46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46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46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46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46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46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46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46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46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46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46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46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46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46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46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46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46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46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46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46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46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46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46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46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46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46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46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46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77" name="Google Shape;9377;p46"/>
          <p:cNvSpPr/>
          <p:nvPr/>
        </p:nvSpPr>
        <p:spPr>
          <a:xfrm rot="10800000">
            <a:off x="257922" y="282425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8" name="Google Shape;9378;p46"/>
          <p:cNvSpPr/>
          <p:nvPr/>
        </p:nvSpPr>
        <p:spPr>
          <a:xfrm>
            <a:off x="-559615" y="497471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4_1">
    <p:spTree>
      <p:nvGrpSpPr>
        <p:cNvPr id="9379" name="Shape 9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0" name="Google Shape;9380;p47"/>
          <p:cNvSpPr/>
          <p:nvPr/>
        </p:nvSpPr>
        <p:spPr>
          <a:xfrm rot="10800000">
            <a:off x="4779467" y="-542039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1" name="Google Shape;9381;p47"/>
          <p:cNvSpPr/>
          <p:nvPr/>
        </p:nvSpPr>
        <p:spPr>
          <a:xfrm rot="10800000">
            <a:off x="5699670" y="4552028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82" name="Google Shape;9382;p47"/>
          <p:cNvGrpSpPr/>
          <p:nvPr/>
        </p:nvGrpSpPr>
        <p:grpSpPr>
          <a:xfrm rot="10800000">
            <a:off x="4728497" y="4317899"/>
            <a:ext cx="1299260" cy="1296418"/>
            <a:chOff x="6378300" y="2596400"/>
            <a:chExt cx="754375" cy="752725"/>
          </a:xfrm>
        </p:grpSpPr>
        <p:sp>
          <p:nvSpPr>
            <p:cNvPr id="9383" name="Google Shape;9383;p47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47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47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47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47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47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47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47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47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47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47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47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47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47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47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47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47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47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47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47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47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47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47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47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47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47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47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47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47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47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47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47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47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47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47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47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47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47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47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47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47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47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47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47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47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47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47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47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47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47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47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47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47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47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47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47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47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47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47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47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47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47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47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47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47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47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47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47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47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47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47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47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47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47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47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47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47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47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47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47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47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47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47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47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47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47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47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47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47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47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47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47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47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47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47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47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47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47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47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47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47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47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47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47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47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47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47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47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47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47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47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47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47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47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47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47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47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47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47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47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47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47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47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47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47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47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47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47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47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47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47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47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47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47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47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47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47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47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47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47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47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47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47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47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47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47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47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47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47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47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47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47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47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47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47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47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47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47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47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47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47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47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47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47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47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47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47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47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47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47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47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47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47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47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47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47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47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47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47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47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47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47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5" name="Google Shape;9565;p47"/>
          <p:cNvSpPr/>
          <p:nvPr/>
        </p:nvSpPr>
        <p:spPr>
          <a:xfrm rot="10800000">
            <a:off x="8695722" y="17935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6" name="Google Shape;9566;p47"/>
          <p:cNvSpPr/>
          <p:nvPr/>
        </p:nvSpPr>
        <p:spPr>
          <a:xfrm>
            <a:off x="7122360" y="232621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67" name="Google Shape;9567;p47"/>
          <p:cNvGrpSpPr/>
          <p:nvPr/>
        </p:nvGrpSpPr>
        <p:grpSpPr>
          <a:xfrm rot="10800000">
            <a:off x="8480754" y="3456890"/>
            <a:ext cx="274836" cy="1611920"/>
            <a:chOff x="4769975" y="2151700"/>
            <a:chExt cx="149100" cy="874475"/>
          </a:xfrm>
        </p:grpSpPr>
        <p:sp>
          <p:nvSpPr>
            <p:cNvPr id="9568" name="Google Shape;9568;p47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47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47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47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47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47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47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47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47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47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47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47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47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47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47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47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47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47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47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47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47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47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47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47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47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47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47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47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47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47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47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47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47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01" name="Google Shape;9601;p47"/>
          <p:cNvSpPr/>
          <p:nvPr/>
        </p:nvSpPr>
        <p:spPr>
          <a:xfrm rot="10800000">
            <a:off x="8675045" y="818178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2" name="Google Shape;9602;p47"/>
          <p:cNvSpPr txBox="1"/>
          <p:nvPr>
            <p:ph idx="1" type="subTitle"/>
          </p:nvPr>
        </p:nvSpPr>
        <p:spPr>
          <a:xfrm>
            <a:off x="4917378" y="2004851"/>
            <a:ext cx="34278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03" name="Google Shape;9603;p47"/>
          <p:cNvSpPr txBox="1"/>
          <p:nvPr>
            <p:ph idx="2" type="subTitle"/>
          </p:nvPr>
        </p:nvSpPr>
        <p:spPr>
          <a:xfrm>
            <a:off x="4916950" y="2511650"/>
            <a:ext cx="3428100" cy="13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9604" name="Google Shape;9604;p47"/>
          <p:cNvSpPr txBox="1"/>
          <p:nvPr>
            <p:ph type="title"/>
          </p:nvPr>
        </p:nvSpPr>
        <p:spPr>
          <a:xfrm>
            <a:off x="4917712" y="1346675"/>
            <a:ext cx="342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CUSTOM_23">
    <p:spTree>
      <p:nvGrpSpPr>
        <p:cNvPr id="9605" name="Shape 9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6" name="Google Shape;9606;p48"/>
          <p:cNvSpPr/>
          <p:nvPr/>
        </p:nvSpPr>
        <p:spPr>
          <a:xfrm>
            <a:off x="1782525" y="0"/>
            <a:ext cx="5579100" cy="39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7" name="Google Shape;9607;p48"/>
          <p:cNvSpPr txBox="1"/>
          <p:nvPr>
            <p:ph type="title"/>
          </p:nvPr>
        </p:nvSpPr>
        <p:spPr>
          <a:xfrm>
            <a:off x="2172975" y="1441575"/>
            <a:ext cx="4798200" cy="21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Poppins SemiBold"/>
              <a:buNone/>
              <a:defRPr b="0" sz="6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9608" name="Google Shape;9608;p48"/>
          <p:cNvGrpSpPr/>
          <p:nvPr/>
        </p:nvGrpSpPr>
        <p:grpSpPr>
          <a:xfrm rot="5400000">
            <a:off x="311651" y="3454951"/>
            <a:ext cx="1136960" cy="1115243"/>
            <a:chOff x="5930025" y="3771375"/>
            <a:chExt cx="668800" cy="656025"/>
          </a:xfrm>
        </p:grpSpPr>
        <p:sp>
          <p:nvSpPr>
            <p:cNvPr id="9609" name="Google Shape;9609;p48"/>
            <p:cNvSpPr/>
            <p:nvPr/>
          </p:nvSpPr>
          <p:spPr>
            <a:xfrm>
              <a:off x="60466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48"/>
            <p:cNvSpPr/>
            <p:nvPr/>
          </p:nvSpPr>
          <p:spPr>
            <a:xfrm>
              <a:off x="6067350" y="433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48"/>
            <p:cNvSpPr/>
            <p:nvPr/>
          </p:nvSpPr>
          <p:spPr>
            <a:xfrm>
              <a:off x="60933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48"/>
            <p:cNvSpPr/>
            <p:nvPr/>
          </p:nvSpPr>
          <p:spPr>
            <a:xfrm>
              <a:off x="61166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48"/>
            <p:cNvSpPr/>
            <p:nvPr/>
          </p:nvSpPr>
          <p:spPr>
            <a:xfrm>
              <a:off x="61399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48"/>
            <p:cNvSpPr/>
            <p:nvPr/>
          </p:nvSpPr>
          <p:spPr>
            <a:xfrm>
              <a:off x="6160650" y="433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48"/>
            <p:cNvSpPr/>
            <p:nvPr/>
          </p:nvSpPr>
          <p:spPr>
            <a:xfrm>
              <a:off x="61866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48"/>
            <p:cNvSpPr/>
            <p:nvPr/>
          </p:nvSpPr>
          <p:spPr>
            <a:xfrm>
              <a:off x="620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48"/>
            <p:cNvSpPr/>
            <p:nvPr/>
          </p:nvSpPr>
          <p:spPr>
            <a:xfrm>
              <a:off x="62332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48"/>
            <p:cNvSpPr/>
            <p:nvPr/>
          </p:nvSpPr>
          <p:spPr>
            <a:xfrm>
              <a:off x="62566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48"/>
            <p:cNvSpPr/>
            <p:nvPr/>
          </p:nvSpPr>
          <p:spPr>
            <a:xfrm>
              <a:off x="627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48"/>
            <p:cNvSpPr/>
            <p:nvPr/>
          </p:nvSpPr>
          <p:spPr>
            <a:xfrm>
              <a:off x="630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48"/>
            <p:cNvSpPr/>
            <p:nvPr/>
          </p:nvSpPr>
          <p:spPr>
            <a:xfrm>
              <a:off x="6323950" y="433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48"/>
            <p:cNvSpPr/>
            <p:nvPr/>
          </p:nvSpPr>
          <p:spPr>
            <a:xfrm>
              <a:off x="634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48"/>
            <p:cNvSpPr/>
            <p:nvPr/>
          </p:nvSpPr>
          <p:spPr>
            <a:xfrm>
              <a:off x="637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48"/>
            <p:cNvSpPr/>
            <p:nvPr/>
          </p:nvSpPr>
          <p:spPr>
            <a:xfrm>
              <a:off x="639660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48"/>
            <p:cNvSpPr/>
            <p:nvPr/>
          </p:nvSpPr>
          <p:spPr>
            <a:xfrm>
              <a:off x="641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48"/>
            <p:cNvSpPr/>
            <p:nvPr/>
          </p:nvSpPr>
          <p:spPr>
            <a:xfrm>
              <a:off x="644325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48"/>
            <p:cNvSpPr/>
            <p:nvPr/>
          </p:nvSpPr>
          <p:spPr>
            <a:xfrm>
              <a:off x="64665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48"/>
            <p:cNvSpPr/>
            <p:nvPr/>
          </p:nvSpPr>
          <p:spPr>
            <a:xfrm>
              <a:off x="602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48"/>
            <p:cNvSpPr/>
            <p:nvPr/>
          </p:nvSpPr>
          <p:spPr>
            <a:xfrm>
              <a:off x="60466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48"/>
            <p:cNvSpPr/>
            <p:nvPr/>
          </p:nvSpPr>
          <p:spPr>
            <a:xfrm>
              <a:off x="6067350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48"/>
            <p:cNvSpPr/>
            <p:nvPr/>
          </p:nvSpPr>
          <p:spPr>
            <a:xfrm>
              <a:off x="609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48"/>
            <p:cNvSpPr/>
            <p:nvPr/>
          </p:nvSpPr>
          <p:spPr>
            <a:xfrm>
              <a:off x="61166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48"/>
            <p:cNvSpPr/>
            <p:nvPr/>
          </p:nvSpPr>
          <p:spPr>
            <a:xfrm>
              <a:off x="61399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48"/>
            <p:cNvSpPr/>
            <p:nvPr/>
          </p:nvSpPr>
          <p:spPr>
            <a:xfrm>
              <a:off x="6160650" y="431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48"/>
            <p:cNvSpPr/>
            <p:nvPr/>
          </p:nvSpPr>
          <p:spPr>
            <a:xfrm>
              <a:off x="61866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48"/>
            <p:cNvSpPr/>
            <p:nvPr/>
          </p:nvSpPr>
          <p:spPr>
            <a:xfrm>
              <a:off x="6067350" y="43517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48"/>
            <p:cNvSpPr/>
            <p:nvPr/>
          </p:nvSpPr>
          <p:spPr>
            <a:xfrm>
              <a:off x="60933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48"/>
            <p:cNvSpPr/>
            <p:nvPr/>
          </p:nvSpPr>
          <p:spPr>
            <a:xfrm>
              <a:off x="61166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48"/>
            <p:cNvSpPr/>
            <p:nvPr/>
          </p:nvSpPr>
          <p:spPr>
            <a:xfrm>
              <a:off x="61399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48"/>
            <p:cNvSpPr/>
            <p:nvPr/>
          </p:nvSpPr>
          <p:spPr>
            <a:xfrm>
              <a:off x="61606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48"/>
            <p:cNvSpPr/>
            <p:nvPr/>
          </p:nvSpPr>
          <p:spPr>
            <a:xfrm>
              <a:off x="61866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48"/>
            <p:cNvSpPr/>
            <p:nvPr/>
          </p:nvSpPr>
          <p:spPr>
            <a:xfrm>
              <a:off x="620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48"/>
            <p:cNvSpPr/>
            <p:nvPr/>
          </p:nvSpPr>
          <p:spPr>
            <a:xfrm>
              <a:off x="62332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48"/>
            <p:cNvSpPr/>
            <p:nvPr/>
          </p:nvSpPr>
          <p:spPr>
            <a:xfrm>
              <a:off x="62566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48"/>
            <p:cNvSpPr/>
            <p:nvPr/>
          </p:nvSpPr>
          <p:spPr>
            <a:xfrm>
              <a:off x="627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48"/>
            <p:cNvSpPr/>
            <p:nvPr/>
          </p:nvSpPr>
          <p:spPr>
            <a:xfrm>
              <a:off x="630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48"/>
            <p:cNvSpPr/>
            <p:nvPr/>
          </p:nvSpPr>
          <p:spPr>
            <a:xfrm>
              <a:off x="63239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48"/>
            <p:cNvSpPr/>
            <p:nvPr/>
          </p:nvSpPr>
          <p:spPr>
            <a:xfrm>
              <a:off x="634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48"/>
            <p:cNvSpPr/>
            <p:nvPr/>
          </p:nvSpPr>
          <p:spPr>
            <a:xfrm>
              <a:off x="637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48"/>
            <p:cNvSpPr/>
            <p:nvPr/>
          </p:nvSpPr>
          <p:spPr>
            <a:xfrm>
              <a:off x="639660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48"/>
            <p:cNvSpPr/>
            <p:nvPr/>
          </p:nvSpPr>
          <p:spPr>
            <a:xfrm>
              <a:off x="641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48"/>
            <p:cNvSpPr/>
            <p:nvPr/>
          </p:nvSpPr>
          <p:spPr>
            <a:xfrm>
              <a:off x="644325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48"/>
            <p:cNvSpPr/>
            <p:nvPr/>
          </p:nvSpPr>
          <p:spPr>
            <a:xfrm>
              <a:off x="620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48"/>
            <p:cNvSpPr/>
            <p:nvPr/>
          </p:nvSpPr>
          <p:spPr>
            <a:xfrm>
              <a:off x="62332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48"/>
            <p:cNvSpPr/>
            <p:nvPr/>
          </p:nvSpPr>
          <p:spPr>
            <a:xfrm>
              <a:off x="62566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48"/>
            <p:cNvSpPr/>
            <p:nvPr/>
          </p:nvSpPr>
          <p:spPr>
            <a:xfrm>
              <a:off x="627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48"/>
            <p:cNvSpPr/>
            <p:nvPr/>
          </p:nvSpPr>
          <p:spPr>
            <a:xfrm>
              <a:off x="630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48"/>
            <p:cNvSpPr/>
            <p:nvPr/>
          </p:nvSpPr>
          <p:spPr>
            <a:xfrm>
              <a:off x="6323950" y="431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48"/>
            <p:cNvSpPr/>
            <p:nvPr/>
          </p:nvSpPr>
          <p:spPr>
            <a:xfrm>
              <a:off x="634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48"/>
            <p:cNvSpPr/>
            <p:nvPr/>
          </p:nvSpPr>
          <p:spPr>
            <a:xfrm>
              <a:off x="637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48"/>
            <p:cNvSpPr/>
            <p:nvPr/>
          </p:nvSpPr>
          <p:spPr>
            <a:xfrm>
              <a:off x="639660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48"/>
            <p:cNvSpPr/>
            <p:nvPr/>
          </p:nvSpPr>
          <p:spPr>
            <a:xfrm>
              <a:off x="641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48"/>
            <p:cNvSpPr/>
            <p:nvPr/>
          </p:nvSpPr>
          <p:spPr>
            <a:xfrm>
              <a:off x="644325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48"/>
            <p:cNvSpPr/>
            <p:nvPr/>
          </p:nvSpPr>
          <p:spPr>
            <a:xfrm>
              <a:off x="64665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48"/>
            <p:cNvSpPr/>
            <p:nvPr/>
          </p:nvSpPr>
          <p:spPr>
            <a:xfrm>
              <a:off x="6487275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48"/>
            <p:cNvSpPr/>
            <p:nvPr/>
          </p:nvSpPr>
          <p:spPr>
            <a:xfrm>
              <a:off x="5999975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48"/>
            <p:cNvSpPr/>
            <p:nvPr/>
          </p:nvSpPr>
          <p:spPr>
            <a:xfrm>
              <a:off x="602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48"/>
            <p:cNvSpPr/>
            <p:nvPr/>
          </p:nvSpPr>
          <p:spPr>
            <a:xfrm>
              <a:off x="60466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48"/>
            <p:cNvSpPr/>
            <p:nvPr/>
          </p:nvSpPr>
          <p:spPr>
            <a:xfrm>
              <a:off x="6067350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48"/>
            <p:cNvSpPr/>
            <p:nvPr/>
          </p:nvSpPr>
          <p:spPr>
            <a:xfrm>
              <a:off x="609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48"/>
            <p:cNvSpPr/>
            <p:nvPr/>
          </p:nvSpPr>
          <p:spPr>
            <a:xfrm>
              <a:off x="61166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48"/>
            <p:cNvSpPr/>
            <p:nvPr/>
          </p:nvSpPr>
          <p:spPr>
            <a:xfrm>
              <a:off x="61399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48"/>
            <p:cNvSpPr/>
            <p:nvPr/>
          </p:nvSpPr>
          <p:spPr>
            <a:xfrm>
              <a:off x="61606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48"/>
            <p:cNvSpPr/>
            <p:nvPr/>
          </p:nvSpPr>
          <p:spPr>
            <a:xfrm>
              <a:off x="61866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48"/>
            <p:cNvSpPr/>
            <p:nvPr/>
          </p:nvSpPr>
          <p:spPr>
            <a:xfrm>
              <a:off x="620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48"/>
            <p:cNvSpPr/>
            <p:nvPr/>
          </p:nvSpPr>
          <p:spPr>
            <a:xfrm>
              <a:off x="62332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48"/>
            <p:cNvSpPr/>
            <p:nvPr/>
          </p:nvSpPr>
          <p:spPr>
            <a:xfrm>
              <a:off x="62566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48"/>
            <p:cNvSpPr/>
            <p:nvPr/>
          </p:nvSpPr>
          <p:spPr>
            <a:xfrm>
              <a:off x="627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48"/>
            <p:cNvSpPr/>
            <p:nvPr/>
          </p:nvSpPr>
          <p:spPr>
            <a:xfrm>
              <a:off x="630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48"/>
            <p:cNvSpPr/>
            <p:nvPr/>
          </p:nvSpPr>
          <p:spPr>
            <a:xfrm>
              <a:off x="63239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48"/>
            <p:cNvSpPr/>
            <p:nvPr/>
          </p:nvSpPr>
          <p:spPr>
            <a:xfrm>
              <a:off x="634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48"/>
            <p:cNvSpPr/>
            <p:nvPr/>
          </p:nvSpPr>
          <p:spPr>
            <a:xfrm>
              <a:off x="637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48"/>
            <p:cNvSpPr/>
            <p:nvPr/>
          </p:nvSpPr>
          <p:spPr>
            <a:xfrm>
              <a:off x="639660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48"/>
            <p:cNvSpPr/>
            <p:nvPr/>
          </p:nvSpPr>
          <p:spPr>
            <a:xfrm>
              <a:off x="641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48"/>
            <p:cNvSpPr/>
            <p:nvPr/>
          </p:nvSpPr>
          <p:spPr>
            <a:xfrm>
              <a:off x="644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48"/>
            <p:cNvSpPr/>
            <p:nvPr/>
          </p:nvSpPr>
          <p:spPr>
            <a:xfrm>
              <a:off x="64665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48"/>
            <p:cNvSpPr/>
            <p:nvPr/>
          </p:nvSpPr>
          <p:spPr>
            <a:xfrm>
              <a:off x="6487275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48"/>
            <p:cNvSpPr/>
            <p:nvPr/>
          </p:nvSpPr>
          <p:spPr>
            <a:xfrm>
              <a:off x="651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48"/>
            <p:cNvSpPr/>
            <p:nvPr/>
          </p:nvSpPr>
          <p:spPr>
            <a:xfrm>
              <a:off x="5999975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48"/>
            <p:cNvSpPr/>
            <p:nvPr/>
          </p:nvSpPr>
          <p:spPr>
            <a:xfrm>
              <a:off x="602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48"/>
            <p:cNvSpPr/>
            <p:nvPr/>
          </p:nvSpPr>
          <p:spPr>
            <a:xfrm>
              <a:off x="60466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48"/>
            <p:cNvSpPr/>
            <p:nvPr/>
          </p:nvSpPr>
          <p:spPr>
            <a:xfrm>
              <a:off x="6067350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48"/>
            <p:cNvSpPr/>
            <p:nvPr/>
          </p:nvSpPr>
          <p:spPr>
            <a:xfrm>
              <a:off x="609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48"/>
            <p:cNvSpPr/>
            <p:nvPr/>
          </p:nvSpPr>
          <p:spPr>
            <a:xfrm>
              <a:off x="61166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48"/>
            <p:cNvSpPr/>
            <p:nvPr/>
          </p:nvSpPr>
          <p:spPr>
            <a:xfrm>
              <a:off x="61399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48"/>
            <p:cNvSpPr/>
            <p:nvPr/>
          </p:nvSpPr>
          <p:spPr>
            <a:xfrm>
              <a:off x="61606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48"/>
            <p:cNvSpPr/>
            <p:nvPr/>
          </p:nvSpPr>
          <p:spPr>
            <a:xfrm>
              <a:off x="61866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48"/>
            <p:cNvSpPr/>
            <p:nvPr/>
          </p:nvSpPr>
          <p:spPr>
            <a:xfrm>
              <a:off x="620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48"/>
            <p:cNvSpPr/>
            <p:nvPr/>
          </p:nvSpPr>
          <p:spPr>
            <a:xfrm>
              <a:off x="62332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48"/>
            <p:cNvSpPr/>
            <p:nvPr/>
          </p:nvSpPr>
          <p:spPr>
            <a:xfrm>
              <a:off x="62566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48"/>
            <p:cNvSpPr/>
            <p:nvPr/>
          </p:nvSpPr>
          <p:spPr>
            <a:xfrm>
              <a:off x="627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48"/>
            <p:cNvSpPr/>
            <p:nvPr/>
          </p:nvSpPr>
          <p:spPr>
            <a:xfrm>
              <a:off x="630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48"/>
            <p:cNvSpPr/>
            <p:nvPr/>
          </p:nvSpPr>
          <p:spPr>
            <a:xfrm>
              <a:off x="63239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48"/>
            <p:cNvSpPr/>
            <p:nvPr/>
          </p:nvSpPr>
          <p:spPr>
            <a:xfrm>
              <a:off x="634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48"/>
            <p:cNvSpPr/>
            <p:nvPr/>
          </p:nvSpPr>
          <p:spPr>
            <a:xfrm>
              <a:off x="637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48"/>
            <p:cNvSpPr/>
            <p:nvPr/>
          </p:nvSpPr>
          <p:spPr>
            <a:xfrm>
              <a:off x="639660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48"/>
            <p:cNvSpPr/>
            <p:nvPr/>
          </p:nvSpPr>
          <p:spPr>
            <a:xfrm>
              <a:off x="641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48"/>
            <p:cNvSpPr/>
            <p:nvPr/>
          </p:nvSpPr>
          <p:spPr>
            <a:xfrm>
              <a:off x="644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48"/>
            <p:cNvSpPr/>
            <p:nvPr/>
          </p:nvSpPr>
          <p:spPr>
            <a:xfrm>
              <a:off x="64665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48"/>
            <p:cNvSpPr/>
            <p:nvPr/>
          </p:nvSpPr>
          <p:spPr>
            <a:xfrm>
              <a:off x="6487275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48"/>
            <p:cNvSpPr/>
            <p:nvPr/>
          </p:nvSpPr>
          <p:spPr>
            <a:xfrm>
              <a:off x="651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48"/>
            <p:cNvSpPr/>
            <p:nvPr/>
          </p:nvSpPr>
          <p:spPr>
            <a:xfrm>
              <a:off x="597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48"/>
            <p:cNvSpPr/>
            <p:nvPr/>
          </p:nvSpPr>
          <p:spPr>
            <a:xfrm>
              <a:off x="5999975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48"/>
            <p:cNvSpPr/>
            <p:nvPr/>
          </p:nvSpPr>
          <p:spPr>
            <a:xfrm>
              <a:off x="602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48"/>
            <p:cNvSpPr/>
            <p:nvPr/>
          </p:nvSpPr>
          <p:spPr>
            <a:xfrm>
              <a:off x="604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48"/>
            <p:cNvSpPr/>
            <p:nvPr/>
          </p:nvSpPr>
          <p:spPr>
            <a:xfrm>
              <a:off x="6067350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48"/>
            <p:cNvSpPr/>
            <p:nvPr/>
          </p:nvSpPr>
          <p:spPr>
            <a:xfrm>
              <a:off x="609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48"/>
            <p:cNvSpPr/>
            <p:nvPr/>
          </p:nvSpPr>
          <p:spPr>
            <a:xfrm>
              <a:off x="61166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48"/>
            <p:cNvSpPr/>
            <p:nvPr/>
          </p:nvSpPr>
          <p:spPr>
            <a:xfrm>
              <a:off x="61399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48"/>
            <p:cNvSpPr/>
            <p:nvPr/>
          </p:nvSpPr>
          <p:spPr>
            <a:xfrm>
              <a:off x="61606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48"/>
            <p:cNvSpPr/>
            <p:nvPr/>
          </p:nvSpPr>
          <p:spPr>
            <a:xfrm>
              <a:off x="61866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48"/>
            <p:cNvSpPr/>
            <p:nvPr/>
          </p:nvSpPr>
          <p:spPr>
            <a:xfrm>
              <a:off x="620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48"/>
            <p:cNvSpPr/>
            <p:nvPr/>
          </p:nvSpPr>
          <p:spPr>
            <a:xfrm>
              <a:off x="62332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48"/>
            <p:cNvSpPr/>
            <p:nvPr/>
          </p:nvSpPr>
          <p:spPr>
            <a:xfrm>
              <a:off x="62566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48"/>
            <p:cNvSpPr/>
            <p:nvPr/>
          </p:nvSpPr>
          <p:spPr>
            <a:xfrm>
              <a:off x="627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48"/>
            <p:cNvSpPr/>
            <p:nvPr/>
          </p:nvSpPr>
          <p:spPr>
            <a:xfrm>
              <a:off x="630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48"/>
            <p:cNvSpPr/>
            <p:nvPr/>
          </p:nvSpPr>
          <p:spPr>
            <a:xfrm>
              <a:off x="63239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48"/>
            <p:cNvSpPr/>
            <p:nvPr/>
          </p:nvSpPr>
          <p:spPr>
            <a:xfrm>
              <a:off x="634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48"/>
            <p:cNvSpPr/>
            <p:nvPr/>
          </p:nvSpPr>
          <p:spPr>
            <a:xfrm>
              <a:off x="637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48"/>
            <p:cNvSpPr/>
            <p:nvPr/>
          </p:nvSpPr>
          <p:spPr>
            <a:xfrm>
              <a:off x="639660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48"/>
            <p:cNvSpPr/>
            <p:nvPr/>
          </p:nvSpPr>
          <p:spPr>
            <a:xfrm>
              <a:off x="641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48"/>
            <p:cNvSpPr/>
            <p:nvPr/>
          </p:nvSpPr>
          <p:spPr>
            <a:xfrm>
              <a:off x="644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48"/>
            <p:cNvSpPr/>
            <p:nvPr/>
          </p:nvSpPr>
          <p:spPr>
            <a:xfrm>
              <a:off x="64665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48"/>
            <p:cNvSpPr/>
            <p:nvPr/>
          </p:nvSpPr>
          <p:spPr>
            <a:xfrm>
              <a:off x="6487275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48"/>
            <p:cNvSpPr/>
            <p:nvPr/>
          </p:nvSpPr>
          <p:spPr>
            <a:xfrm>
              <a:off x="651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48"/>
            <p:cNvSpPr/>
            <p:nvPr/>
          </p:nvSpPr>
          <p:spPr>
            <a:xfrm>
              <a:off x="597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48"/>
            <p:cNvSpPr/>
            <p:nvPr/>
          </p:nvSpPr>
          <p:spPr>
            <a:xfrm>
              <a:off x="5999975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48"/>
            <p:cNvSpPr/>
            <p:nvPr/>
          </p:nvSpPr>
          <p:spPr>
            <a:xfrm>
              <a:off x="602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48"/>
            <p:cNvSpPr/>
            <p:nvPr/>
          </p:nvSpPr>
          <p:spPr>
            <a:xfrm>
              <a:off x="604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48"/>
            <p:cNvSpPr/>
            <p:nvPr/>
          </p:nvSpPr>
          <p:spPr>
            <a:xfrm>
              <a:off x="6067350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48"/>
            <p:cNvSpPr/>
            <p:nvPr/>
          </p:nvSpPr>
          <p:spPr>
            <a:xfrm>
              <a:off x="609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48"/>
            <p:cNvSpPr/>
            <p:nvPr/>
          </p:nvSpPr>
          <p:spPr>
            <a:xfrm>
              <a:off x="61166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48"/>
            <p:cNvSpPr/>
            <p:nvPr/>
          </p:nvSpPr>
          <p:spPr>
            <a:xfrm>
              <a:off x="61399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48"/>
            <p:cNvSpPr/>
            <p:nvPr/>
          </p:nvSpPr>
          <p:spPr>
            <a:xfrm>
              <a:off x="61606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48"/>
            <p:cNvSpPr/>
            <p:nvPr/>
          </p:nvSpPr>
          <p:spPr>
            <a:xfrm>
              <a:off x="61866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48"/>
            <p:cNvSpPr/>
            <p:nvPr/>
          </p:nvSpPr>
          <p:spPr>
            <a:xfrm>
              <a:off x="620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48"/>
            <p:cNvSpPr/>
            <p:nvPr/>
          </p:nvSpPr>
          <p:spPr>
            <a:xfrm>
              <a:off x="62332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48"/>
            <p:cNvSpPr/>
            <p:nvPr/>
          </p:nvSpPr>
          <p:spPr>
            <a:xfrm>
              <a:off x="62566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48"/>
            <p:cNvSpPr/>
            <p:nvPr/>
          </p:nvSpPr>
          <p:spPr>
            <a:xfrm>
              <a:off x="627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48"/>
            <p:cNvSpPr/>
            <p:nvPr/>
          </p:nvSpPr>
          <p:spPr>
            <a:xfrm>
              <a:off x="630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48"/>
            <p:cNvSpPr/>
            <p:nvPr/>
          </p:nvSpPr>
          <p:spPr>
            <a:xfrm>
              <a:off x="63239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48"/>
            <p:cNvSpPr/>
            <p:nvPr/>
          </p:nvSpPr>
          <p:spPr>
            <a:xfrm>
              <a:off x="634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48"/>
            <p:cNvSpPr/>
            <p:nvPr/>
          </p:nvSpPr>
          <p:spPr>
            <a:xfrm>
              <a:off x="637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48"/>
            <p:cNvSpPr/>
            <p:nvPr/>
          </p:nvSpPr>
          <p:spPr>
            <a:xfrm>
              <a:off x="639660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48"/>
            <p:cNvSpPr/>
            <p:nvPr/>
          </p:nvSpPr>
          <p:spPr>
            <a:xfrm>
              <a:off x="641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48"/>
            <p:cNvSpPr/>
            <p:nvPr/>
          </p:nvSpPr>
          <p:spPr>
            <a:xfrm>
              <a:off x="644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48"/>
            <p:cNvSpPr/>
            <p:nvPr/>
          </p:nvSpPr>
          <p:spPr>
            <a:xfrm>
              <a:off x="64665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48"/>
            <p:cNvSpPr/>
            <p:nvPr/>
          </p:nvSpPr>
          <p:spPr>
            <a:xfrm>
              <a:off x="6487275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48"/>
            <p:cNvSpPr/>
            <p:nvPr/>
          </p:nvSpPr>
          <p:spPr>
            <a:xfrm>
              <a:off x="651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48"/>
            <p:cNvSpPr/>
            <p:nvPr/>
          </p:nvSpPr>
          <p:spPr>
            <a:xfrm>
              <a:off x="595332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48"/>
            <p:cNvSpPr/>
            <p:nvPr/>
          </p:nvSpPr>
          <p:spPr>
            <a:xfrm>
              <a:off x="597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48"/>
            <p:cNvSpPr/>
            <p:nvPr/>
          </p:nvSpPr>
          <p:spPr>
            <a:xfrm>
              <a:off x="599997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48"/>
            <p:cNvSpPr/>
            <p:nvPr/>
          </p:nvSpPr>
          <p:spPr>
            <a:xfrm>
              <a:off x="602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48"/>
            <p:cNvSpPr/>
            <p:nvPr/>
          </p:nvSpPr>
          <p:spPr>
            <a:xfrm>
              <a:off x="604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48"/>
            <p:cNvSpPr/>
            <p:nvPr/>
          </p:nvSpPr>
          <p:spPr>
            <a:xfrm>
              <a:off x="6067350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48"/>
            <p:cNvSpPr/>
            <p:nvPr/>
          </p:nvSpPr>
          <p:spPr>
            <a:xfrm>
              <a:off x="609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48"/>
            <p:cNvSpPr/>
            <p:nvPr/>
          </p:nvSpPr>
          <p:spPr>
            <a:xfrm>
              <a:off x="61166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48"/>
            <p:cNvSpPr/>
            <p:nvPr/>
          </p:nvSpPr>
          <p:spPr>
            <a:xfrm>
              <a:off x="61399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48"/>
            <p:cNvSpPr/>
            <p:nvPr/>
          </p:nvSpPr>
          <p:spPr>
            <a:xfrm>
              <a:off x="61606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48"/>
            <p:cNvSpPr/>
            <p:nvPr/>
          </p:nvSpPr>
          <p:spPr>
            <a:xfrm>
              <a:off x="61866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48"/>
            <p:cNvSpPr/>
            <p:nvPr/>
          </p:nvSpPr>
          <p:spPr>
            <a:xfrm>
              <a:off x="620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48"/>
            <p:cNvSpPr/>
            <p:nvPr/>
          </p:nvSpPr>
          <p:spPr>
            <a:xfrm>
              <a:off x="62332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48"/>
            <p:cNvSpPr/>
            <p:nvPr/>
          </p:nvSpPr>
          <p:spPr>
            <a:xfrm>
              <a:off x="62566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48"/>
            <p:cNvSpPr/>
            <p:nvPr/>
          </p:nvSpPr>
          <p:spPr>
            <a:xfrm>
              <a:off x="627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48"/>
            <p:cNvSpPr/>
            <p:nvPr/>
          </p:nvSpPr>
          <p:spPr>
            <a:xfrm>
              <a:off x="630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48"/>
            <p:cNvSpPr/>
            <p:nvPr/>
          </p:nvSpPr>
          <p:spPr>
            <a:xfrm>
              <a:off x="63239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48"/>
            <p:cNvSpPr/>
            <p:nvPr/>
          </p:nvSpPr>
          <p:spPr>
            <a:xfrm>
              <a:off x="634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48"/>
            <p:cNvSpPr/>
            <p:nvPr/>
          </p:nvSpPr>
          <p:spPr>
            <a:xfrm>
              <a:off x="637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48"/>
            <p:cNvSpPr/>
            <p:nvPr/>
          </p:nvSpPr>
          <p:spPr>
            <a:xfrm>
              <a:off x="63966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48"/>
            <p:cNvSpPr/>
            <p:nvPr/>
          </p:nvSpPr>
          <p:spPr>
            <a:xfrm>
              <a:off x="641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48"/>
            <p:cNvSpPr/>
            <p:nvPr/>
          </p:nvSpPr>
          <p:spPr>
            <a:xfrm>
              <a:off x="644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48"/>
            <p:cNvSpPr/>
            <p:nvPr/>
          </p:nvSpPr>
          <p:spPr>
            <a:xfrm>
              <a:off x="64665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48"/>
            <p:cNvSpPr/>
            <p:nvPr/>
          </p:nvSpPr>
          <p:spPr>
            <a:xfrm>
              <a:off x="6487275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48"/>
            <p:cNvSpPr/>
            <p:nvPr/>
          </p:nvSpPr>
          <p:spPr>
            <a:xfrm>
              <a:off x="651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48"/>
            <p:cNvSpPr/>
            <p:nvPr/>
          </p:nvSpPr>
          <p:spPr>
            <a:xfrm>
              <a:off x="595332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48"/>
            <p:cNvSpPr/>
            <p:nvPr/>
          </p:nvSpPr>
          <p:spPr>
            <a:xfrm>
              <a:off x="597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48"/>
            <p:cNvSpPr/>
            <p:nvPr/>
          </p:nvSpPr>
          <p:spPr>
            <a:xfrm>
              <a:off x="599997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48"/>
            <p:cNvSpPr/>
            <p:nvPr/>
          </p:nvSpPr>
          <p:spPr>
            <a:xfrm>
              <a:off x="602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48"/>
            <p:cNvSpPr/>
            <p:nvPr/>
          </p:nvSpPr>
          <p:spPr>
            <a:xfrm>
              <a:off x="604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48"/>
            <p:cNvSpPr/>
            <p:nvPr/>
          </p:nvSpPr>
          <p:spPr>
            <a:xfrm>
              <a:off x="6067350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48"/>
            <p:cNvSpPr/>
            <p:nvPr/>
          </p:nvSpPr>
          <p:spPr>
            <a:xfrm>
              <a:off x="609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48"/>
            <p:cNvSpPr/>
            <p:nvPr/>
          </p:nvSpPr>
          <p:spPr>
            <a:xfrm>
              <a:off x="61166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48"/>
            <p:cNvSpPr/>
            <p:nvPr/>
          </p:nvSpPr>
          <p:spPr>
            <a:xfrm>
              <a:off x="61399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48"/>
            <p:cNvSpPr/>
            <p:nvPr/>
          </p:nvSpPr>
          <p:spPr>
            <a:xfrm>
              <a:off x="61606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48"/>
            <p:cNvSpPr/>
            <p:nvPr/>
          </p:nvSpPr>
          <p:spPr>
            <a:xfrm>
              <a:off x="61866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48"/>
            <p:cNvSpPr/>
            <p:nvPr/>
          </p:nvSpPr>
          <p:spPr>
            <a:xfrm>
              <a:off x="620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48"/>
            <p:cNvSpPr/>
            <p:nvPr/>
          </p:nvSpPr>
          <p:spPr>
            <a:xfrm>
              <a:off x="62332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48"/>
            <p:cNvSpPr/>
            <p:nvPr/>
          </p:nvSpPr>
          <p:spPr>
            <a:xfrm>
              <a:off x="62566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48"/>
            <p:cNvSpPr/>
            <p:nvPr/>
          </p:nvSpPr>
          <p:spPr>
            <a:xfrm>
              <a:off x="627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48"/>
            <p:cNvSpPr/>
            <p:nvPr/>
          </p:nvSpPr>
          <p:spPr>
            <a:xfrm>
              <a:off x="630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48"/>
            <p:cNvSpPr/>
            <p:nvPr/>
          </p:nvSpPr>
          <p:spPr>
            <a:xfrm>
              <a:off x="63239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48"/>
            <p:cNvSpPr/>
            <p:nvPr/>
          </p:nvSpPr>
          <p:spPr>
            <a:xfrm>
              <a:off x="634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48"/>
            <p:cNvSpPr/>
            <p:nvPr/>
          </p:nvSpPr>
          <p:spPr>
            <a:xfrm>
              <a:off x="637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48"/>
            <p:cNvSpPr/>
            <p:nvPr/>
          </p:nvSpPr>
          <p:spPr>
            <a:xfrm>
              <a:off x="63966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48"/>
            <p:cNvSpPr/>
            <p:nvPr/>
          </p:nvSpPr>
          <p:spPr>
            <a:xfrm>
              <a:off x="641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48"/>
            <p:cNvSpPr/>
            <p:nvPr/>
          </p:nvSpPr>
          <p:spPr>
            <a:xfrm>
              <a:off x="644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48"/>
            <p:cNvSpPr/>
            <p:nvPr/>
          </p:nvSpPr>
          <p:spPr>
            <a:xfrm>
              <a:off x="64665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48"/>
            <p:cNvSpPr/>
            <p:nvPr/>
          </p:nvSpPr>
          <p:spPr>
            <a:xfrm>
              <a:off x="6487275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48"/>
            <p:cNvSpPr/>
            <p:nvPr/>
          </p:nvSpPr>
          <p:spPr>
            <a:xfrm>
              <a:off x="651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48"/>
            <p:cNvSpPr/>
            <p:nvPr/>
          </p:nvSpPr>
          <p:spPr>
            <a:xfrm>
              <a:off x="595332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48"/>
            <p:cNvSpPr/>
            <p:nvPr/>
          </p:nvSpPr>
          <p:spPr>
            <a:xfrm>
              <a:off x="597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48"/>
            <p:cNvSpPr/>
            <p:nvPr/>
          </p:nvSpPr>
          <p:spPr>
            <a:xfrm>
              <a:off x="599997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48"/>
            <p:cNvSpPr/>
            <p:nvPr/>
          </p:nvSpPr>
          <p:spPr>
            <a:xfrm>
              <a:off x="602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48"/>
            <p:cNvSpPr/>
            <p:nvPr/>
          </p:nvSpPr>
          <p:spPr>
            <a:xfrm>
              <a:off x="604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48"/>
            <p:cNvSpPr/>
            <p:nvPr/>
          </p:nvSpPr>
          <p:spPr>
            <a:xfrm>
              <a:off x="6067350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48"/>
            <p:cNvSpPr/>
            <p:nvPr/>
          </p:nvSpPr>
          <p:spPr>
            <a:xfrm>
              <a:off x="609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48"/>
            <p:cNvSpPr/>
            <p:nvPr/>
          </p:nvSpPr>
          <p:spPr>
            <a:xfrm>
              <a:off x="61166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48"/>
            <p:cNvSpPr/>
            <p:nvPr/>
          </p:nvSpPr>
          <p:spPr>
            <a:xfrm>
              <a:off x="61399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48"/>
            <p:cNvSpPr/>
            <p:nvPr/>
          </p:nvSpPr>
          <p:spPr>
            <a:xfrm>
              <a:off x="61606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48"/>
            <p:cNvSpPr/>
            <p:nvPr/>
          </p:nvSpPr>
          <p:spPr>
            <a:xfrm>
              <a:off x="61866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48"/>
            <p:cNvSpPr/>
            <p:nvPr/>
          </p:nvSpPr>
          <p:spPr>
            <a:xfrm>
              <a:off x="620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48"/>
            <p:cNvSpPr/>
            <p:nvPr/>
          </p:nvSpPr>
          <p:spPr>
            <a:xfrm>
              <a:off x="62332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48"/>
            <p:cNvSpPr/>
            <p:nvPr/>
          </p:nvSpPr>
          <p:spPr>
            <a:xfrm>
              <a:off x="62566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48"/>
            <p:cNvSpPr/>
            <p:nvPr/>
          </p:nvSpPr>
          <p:spPr>
            <a:xfrm>
              <a:off x="627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48"/>
            <p:cNvSpPr/>
            <p:nvPr/>
          </p:nvSpPr>
          <p:spPr>
            <a:xfrm>
              <a:off x="630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48"/>
            <p:cNvSpPr/>
            <p:nvPr/>
          </p:nvSpPr>
          <p:spPr>
            <a:xfrm>
              <a:off x="63239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48"/>
            <p:cNvSpPr/>
            <p:nvPr/>
          </p:nvSpPr>
          <p:spPr>
            <a:xfrm>
              <a:off x="634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48"/>
            <p:cNvSpPr/>
            <p:nvPr/>
          </p:nvSpPr>
          <p:spPr>
            <a:xfrm>
              <a:off x="637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48"/>
            <p:cNvSpPr/>
            <p:nvPr/>
          </p:nvSpPr>
          <p:spPr>
            <a:xfrm>
              <a:off x="63966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48"/>
            <p:cNvSpPr/>
            <p:nvPr/>
          </p:nvSpPr>
          <p:spPr>
            <a:xfrm>
              <a:off x="641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48"/>
            <p:cNvSpPr/>
            <p:nvPr/>
          </p:nvSpPr>
          <p:spPr>
            <a:xfrm>
              <a:off x="644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48"/>
            <p:cNvSpPr/>
            <p:nvPr/>
          </p:nvSpPr>
          <p:spPr>
            <a:xfrm>
              <a:off x="64665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48"/>
            <p:cNvSpPr/>
            <p:nvPr/>
          </p:nvSpPr>
          <p:spPr>
            <a:xfrm>
              <a:off x="6487275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48"/>
            <p:cNvSpPr/>
            <p:nvPr/>
          </p:nvSpPr>
          <p:spPr>
            <a:xfrm>
              <a:off x="651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48"/>
            <p:cNvSpPr/>
            <p:nvPr/>
          </p:nvSpPr>
          <p:spPr>
            <a:xfrm>
              <a:off x="595332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48"/>
            <p:cNvSpPr/>
            <p:nvPr/>
          </p:nvSpPr>
          <p:spPr>
            <a:xfrm>
              <a:off x="597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48"/>
            <p:cNvSpPr/>
            <p:nvPr/>
          </p:nvSpPr>
          <p:spPr>
            <a:xfrm>
              <a:off x="59300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48"/>
            <p:cNvSpPr/>
            <p:nvPr/>
          </p:nvSpPr>
          <p:spPr>
            <a:xfrm>
              <a:off x="599997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48"/>
            <p:cNvSpPr/>
            <p:nvPr/>
          </p:nvSpPr>
          <p:spPr>
            <a:xfrm>
              <a:off x="602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48"/>
            <p:cNvSpPr/>
            <p:nvPr/>
          </p:nvSpPr>
          <p:spPr>
            <a:xfrm>
              <a:off x="604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48"/>
            <p:cNvSpPr/>
            <p:nvPr/>
          </p:nvSpPr>
          <p:spPr>
            <a:xfrm>
              <a:off x="6067350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48"/>
            <p:cNvSpPr/>
            <p:nvPr/>
          </p:nvSpPr>
          <p:spPr>
            <a:xfrm>
              <a:off x="609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48"/>
            <p:cNvSpPr/>
            <p:nvPr/>
          </p:nvSpPr>
          <p:spPr>
            <a:xfrm>
              <a:off x="61166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48"/>
            <p:cNvSpPr/>
            <p:nvPr/>
          </p:nvSpPr>
          <p:spPr>
            <a:xfrm>
              <a:off x="61399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48"/>
            <p:cNvSpPr/>
            <p:nvPr/>
          </p:nvSpPr>
          <p:spPr>
            <a:xfrm>
              <a:off x="61606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48"/>
            <p:cNvSpPr/>
            <p:nvPr/>
          </p:nvSpPr>
          <p:spPr>
            <a:xfrm>
              <a:off x="61866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48"/>
            <p:cNvSpPr/>
            <p:nvPr/>
          </p:nvSpPr>
          <p:spPr>
            <a:xfrm>
              <a:off x="620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48"/>
            <p:cNvSpPr/>
            <p:nvPr/>
          </p:nvSpPr>
          <p:spPr>
            <a:xfrm>
              <a:off x="62332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48"/>
            <p:cNvSpPr/>
            <p:nvPr/>
          </p:nvSpPr>
          <p:spPr>
            <a:xfrm>
              <a:off x="62566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48"/>
            <p:cNvSpPr/>
            <p:nvPr/>
          </p:nvSpPr>
          <p:spPr>
            <a:xfrm>
              <a:off x="627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48"/>
            <p:cNvSpPr/>
            <p:nvPr/>
          </p:nvSpPr>
          <p:spPr>
            <a:xfrm>
              <a:off x="630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48"/>
            <p:cNvSpPr/>
            <p:nvPr/>
          </p:nvSpPr>
          <p:spPr>
            <a:xfrm>
              <a:off x="63239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48"/>
            <p:cNvSpPr/>
            <p:nvPr/>
          </p:nvSpPr>
          <p:spPr>
            <a:xfrm>
              <a:off x="634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48"/>
            <p:cNvSpPr/>
            <p:nvPr/>
          </p:nvSpPr>
          <p:spPr>
            <a:xfrm>
              <a:off x="637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48"/>
            <p:cNvSpPr/>
            <p:nvPr/>
          </p:nvSpPr>
          <p:spPr>
            <a:xfrm>
              <a:off x="63966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48"/>
            <p:cNvSpPr/>
            <p:nvPr/>
          </p:nvSpPr>
          <p:spPr>
            <a:xfrm>
              <a:off x="641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48"/>
            <p:cNvSpPr/>
            <p:nvPr/>
          </p:nvSpPr>
          <p:spPr>
            <a:xfrm>
              <a:off x="644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48"/>
            <p:cNvSpPr/>
            <p:nvPr/>
          </p:nvSpPr>
          <p:spPr>
            <a:xfrm>
              <a:off x="64665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48"/>
            <p:cNvSpPr/>
            <p:nvPr/>
          </p:nvSpPr>
          <p:spPr>
            <a:xfrm>
              <a:off x="64872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48"/>
            <p:cNvSpPr/>
            <p:nvPr/>
          </p:nvSpPr>
          <p:spPr>
            <a:xfrm>
              <a:off x="651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48"/>
            <p:cNvSpPr/>
            <p:nvPr/>
          </p:nvSpPr>
          <p:spPr>
            <a:xfrm>
              <a:off x="59300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48"/>
            <p:cNvSpPr/>
            <p:nvPr/>
          </p:nvSpPr>
          <p:spPr>
            <a:xfrm>
              <a:off x="595332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48"/>
            <p:cNvSpPr/>
            <p:nvPr/>
          </p:nvSpPr>
          <p:spPr>
            <a:xfrm>
              <a:off x="597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48"/>
            <p:cNvSpPr/>
            <p:nvPr/>
          </p:nvSpPr>
          <p:spPr>
            <a:xfrm>
              <a:off x="599997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48"/>
            <p:cNvSpPr/>
            <p:nvPr/>
          </p:nvSpPr>
          <p:spPr>
            <a:xfrm>
              <a:off x="602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48"/>
            <p:cNvSpPr/>
            <p:nvPr/>
          </p:nvSpPr>
          <p:spPr>
            <a:xfrm>
              <a:off x="604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48"/>
            <p:cNvSpPr/>
            <p:nvPr/>
          </p:nvSpPr>
          <p:spPr>
            <a:xfrm>
              <a:off x="6067350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48"/>
            <p:cNvSpPr/>
            <p:nvPr/>
          </p:nvSpPr>
          <p:spPr>
            <a:xfrm>
              <a:off x="609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48"/>
            <p:cNvSpPr/>
            <p:nvPr/>
          </p:nvSpPr>
          <p:spPr>
            <a:xfrm>
              <a:off x="61166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48"/>
            <p:cNvSpPr/>
            <p:nvPr/>
          </p:nvSpPr>
          <p:spPr>
            <a:xfrm>
              <a:off x="61399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48"/>
            <p:cNvSpPr/>
            <p:nvPr/>
          </p:nvSpPr>
          <p:spPr>
            <a:xfrm>
              <a:off x="61606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48"/>
            <p:cNvSpPr/>
            <p:nvPr/>
          </p:nvSpPr>
          <p:spPr>
            <a:xfrm>
              <a:off x="61866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48"/>
            <p:cNvSpPr/>
            <p:nvPr/>
          </p:nvSpPr>
          <p:spPr>
            <a:xfrm>
              <a:off x="620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48"/>
            <p:cNvSpPr/>
            <p:nvPr/>
          </p:nvSpPr>
          <p:spPr>
            <a:xfrm>
              <a:off x="62332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48"/>
            <p:cNvSpPr/>
            <p:nvPr/>
          </p:nvSpPr>
          <p:spPr>
            <a:xfrm>
              <a:off x="62566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48"/>
            <p:cNvSpPr/>
            <p:nvPr/>
          </p:nvSpPr>
          <p:spPr>
            <a:xfrm>
              <a:off x="627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48"/>
            <p:cNvSpPr/>
            <p:nvPr/>
          </p:nvSpPr>
          <p:spPr>
            <a:xfrm>
              <a:off x="630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48"/>
            <p:cNvSpPr/>
            <p:nvPr/>
          </p:nvSpPr>
          <p:spPr>
            <a:xfrm>
              <a:off x="63239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48"/>
            <p:cNvSpPr/>
            <p:nvPr/>
          </p:nvSpPr>
          <p:spPr>
            <a:xfrm>
              <a:off x="634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48"/>
            <p:cNvSpPr/>
            <p:nvPr/>
          </p:nvSpPr>
          <p:spPr>
            <a:xfrm>
              <a:off x="637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48"/>
            <p:cNvSpPr/>
            <p:nvPr/>
          </p:nvSpPr>
          <p:spPr>
            <a:xfrm>
              <a:off x="63966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48"/>
            <p:cNvSpPr/>
            <p:nvPr/>
          </p:nvSpPr>
          <p:spPr>
            <a:xfrm>
              <a:off x="641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48"/>
            <p:cNvSpPr/>
            <p:nvPr/>
          </p:nvSpPr>
          <p:spPr>
            <a:xfrm>
              <a:off x="644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48"/>
            <p:cNvSpPr/>
            <p:nvPr/>
          </p:nvSpPr>
          <p:spPr>
            <a:xfrm>
              <a:off x="64665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48"/>
            <p:cNvSpPr/>
            <p:nvPr/>
          </p:nvSpPr>
          <p:spPr>
            <a:xfrm>
              <a:off x="64872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48"/>
            <p:cNvSpPr/>
            <p:nvPr/>
          </p:nvSpPr>
          <p:spPr>
            <a:xfrm>
              <a:off x="651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48"/>
            <p:cNvSpPr/>
            <p:nvPr/>
          </p:nvSpPr>
          <p:spPr>
            <a:xfrm>
              <a:off x="59300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48"/>
            <p:cNvSpPr/>
            <p:nvPr/>
          </p:nvSpPr>
          <p:spPr>
            <a:xfrm>
              <a:off x="595332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48"/>
            <p:cNvSpPr/>
            <p:nvPr/>
          </p:nvSpPr>
          <p:spPr>
            <a:xfrm>
              <a:off x="597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48"/>
            <p:cNvSpPr/>
            <p:nvPr/>
          </p:nvSpPr>
          <p:spPr>
            <a:xfrm>
              <a:off x="599997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48"/>
            <p:cNvSpPr/>
            <p:nvPr/>
          </p:nvSpPr>
          <p:spPr>
            <a:xfrm>
              <a:off x="602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48"/>
            <p:cNvSpPr/>
            <p:nvPr/>
          </p:nvSpPr>
          <p:spPr>
            <a:xfrm>
              <a:off x="604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48"/>
            <p:cNvSpPr/>
            <p:nvPr/>
          </p:nvSpPr>
          <p:spPr>
            <a:xfrm>
              <a:off x="6067350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48"/>
            <p:cNvSpPr/>
            <p:nvPr/>
          </p:nvSpPr>
          <p:spPr>
            <a:xfrm>
              <a:off x="609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48"/>
            <p:cNvSpPr/>
            <p:nvPr/>
          </p:nvSpPr>
          <p:spPr>
            <a:xfrm>
              <a:off x="61166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48"/>
            <p:cNvSpPr/>
            <p:nvPr/>
          </p:nvSpPr>
          <p:spPr>
            <a:xfrm>
              <a:off x="61399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48"/>
            <p:cNvSpPr/>
            <p:nvPr/>
          </p:nvSpPr>
          <p:spPr>
            <a:xfrm>
              <a:off x="61606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48"/>
            <p:cNvSpPr/>
            <p:nvPr/>
          </p:nvSpPr>
          <p:spPr>
            <a:xfrm>
              <a:off x="61866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48"/>
            <p:cNvSpPr/>
            <p:nvPr/>
          </p:nvSpPr>
          <p:spPr>
            <a:xfrm>
              <a:off x="620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48"/>
            <p:cNvSpPr/>
            <p:nvPr/>
          </p:nvSpPr>
          <p:spPr>
            <a:xfrm>
              <a:off x="62332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48"/>
            <p:cNvSpPr/>
            <p:nvPr/>
          </p:nvSpPr>
          <p:spPr>
            <a:xfrm>
              <a:off x="62566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48"/>
            <p:cNvSpPr/>
            <p:nvPr/>
          </p:nvSpPr>
          <p:spPr>
            <a:xfrm>
              <a:off x="627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48"/>
            <p:cNvSpPr/>
            <p:nvPr/>
          </p:nvSpPr>
          <p:spPr>
            <a:xfrm>
              <a:off x="630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48"/>
            <p:cNvSpPr/>
            <p:nvPr/>
          </p:nvSpPr>
          <p:spPr>
            <a:xfrm>
              <a:off x="63239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48"/>
            <p:cNvSpPr/>
            <p:nvPr/>
          </p:nvSpPr>
          <p:spPr>
            <a:xfrm>
              <a:off x="634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48"/>
            <p:cNvSpPr/>
            <p:nvPr/>
          </p:nvSpPr>
          <p:spPr>
            <a:xfrm>
              <a:off x="637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48"/>
            <p:cNvSpPr/>
            <p:nvPr/>
          </p:nvSpPr>
          <p:spPr>
            <a:xfrm>
              <a:off x="63966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48"/>
            <p:cNvSpPr/>
            <p:nvPr/>
          </p:nvSpPr>
          <p:spPr>
            <a:xfrm>
              <a:off x="641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48"/>
            <p:cNvSpPr/>
            <p:nvPr/>
          </p:nvSpPr>
          <p:spPr>
            <a:xfrm>
              <a:off x="644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48"/>
            <p:cNvSpPr/>
            <p:nvPr/>
          </p:nvSpPr>
          <p:spPr>
            <a:xfrm>
              <a:off x="64665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48"/>
            <p:cNvSpPr/>
            <p:nvPr/>
          </p:nvSpPr>
          <p:spPr>
            <a:xfrm>
              <a:off x="64872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48"/>
            <p:cNvSpPr/>
            <p:nvPr/>
          </p:nvSpPr>
          <p:spPr>
            <a:xfrm>
              <a:off x="651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48"/>
            <p:cNvSpPr/>
            <p:nvPr/>
          </p:nvSpPr>
          <p:spPr>
            <a:xfrm>
              <a:off x="59300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48"/>
            <p:cNvSpPr/>
            <p:nvPr/>
          </p:nvSpPr>
          <p:spPr>
            <a:xfrm>
              <a:off x="595332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48"/>
            <p:cNvSpPr/>
            <p:nvPr/>
          </p:nvSpPr>
          <p:spPr>
            <a:xfrm>
              <a:off x="597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48"/>
            <p:cNvSpPr/>
            <p:nvPr/>
          </p:nvSpPr>
          <p:spPr>
            <a:xfrm>
              <a:off x="599997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48"/>
            <p:cNvSpPr/>
            <p:nvPr/>
          </p:nvSpPr>
          <p:spPr>
            <a:xfrm>
              <a:off x="602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48"/>
            <p:cNvSpPr/>
            <p:nvPr/>
          </p:nvSpPr>
          <p:spPr>
            <a:xfrm>
              <a:off x="604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48"/>
            <p:cNvSpPr/>
            <p:nvPr/>
          </p:nvSpPr>
          <p:spPr>
            <a:xfrm>
              <a:off x="6067350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48"/>
            <p:cNvSpPr/>
            <p:nvPr/>
          </p:nvSpPr>
          <p:spPr>
            <a:xfrm>
              <a:off x="609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48"/>
            <p:cNvSpPr/>
            <p:nvPr/>
          </p:nvSpPr>
          <p:spPr>
            <a:xfrm>
              <a:off x="61166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48"/>
            <p:cNvSpPr/>
            <p:nvPr/>
          </p:nvSpPr>
          <p:spPr>
            <a:xfrm>
              <a:off x="61399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48"/>
            <p:cNvSpPr/>
            <p:nvPr/>
          </p:nvSpPr>
          <p:spPr>
            <a:xfrm>
              <a:off x="61606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48"/>
            <p:cNvSpPr/>
            <p:nvPr/>
          </p:nvSpPr>
          <p:spPr>
            <a:xfrm>
              <a:off x="61866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48"/>
            <p:cNvSpPr/>
            <p:nvPr/>
          </p:nvSpPr>
          <p:spPr>
            <a:xfrm>
              <a:off x="620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48"/>
            <p:cNvSpPr/>
            <p:nvPr/>
          </p:nvSpPr>
          <p:spPr>
            <a:xfrm>
              <a:off x="62332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48"/>
            <p:cNvSpPr/>
            <p:nvPr/>
          </p:nvSpPr>
          <p:spPr>
            <a:xfrm>
              <a:off x="62566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48"/>
            <p:cNvSpPr/>
            <p:nvPr/>
          </p:nvSpPr>
          <p:spPr>
            <a:xfrm>
              <a:off x="627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48"/>
            <p:cNvSpPr/>
            <p:nvPr/>
          </p:nvSpPr>
          <p:spPr>
            <a:xfrm>
              <a:off x="630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48"/>
            <p:cNvSpPr/>
            <p:nvPr/>
          </p:nvSpPr>
          <p:spPr>
            <a:xfrm>
              <a:off x="63239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48"/>
            <p:cNvSpPr/>
            <p:nvPr/>
          </p:nvSpPr>
          <p:spPr>
            <a:xfrm>
              <a:off x="634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48"/>
            <p:cNvSpPr/>
            <p:nvPr/>
          </p:nvSpPr>
          <p:spPr>
            <a:xfrm>
              <a:off x="637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48"/>
            <p:cNvSpPr/>
            <p:nvPr/>
          </p:nvSpPr>
          <p:spPr>
            <a:xfrm>
              <a:off x="63966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48"/>
            <p:cNvSpPr/>
            <p:nvPr/>
          </p:nvSpPr>
          <p:spPr>
            <a:xfrm>
              <a:off x="641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48"/>
            <p:cNvSpPr/>
            <p:nvPr/>
          </p:nvSpPr>
          <p:spPr>
            <a:xfrm>
              <a:off x="644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48"/>
            <p:cNvSpPr/>
            <p:nvPr/>
          </p:nvSpPr>
          <p:spPr>
            <a:xfrm>
              <a:off x="64665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48"/>
            <p:cNvSpPr/>
            <p:nvPr/>
          </p:nvSpPr>
          <p:spPr>
            <a:xfrm>
              <a:off x="64872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48"/>
            <p:cNvSpPr/>
            <p:nvPr/>
          </p:nvSpPr>
          <p:spPr>
            <a:xfrm>
              <a:off x="651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48"/>
            <p:cNvSpPr/>
            <p:nvPr/>
          </p:nvSpPr>
          <p:spPr>
            <a:xfrm>
              <a:off x="59300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48"/>
            <p:cNvSpPr/>
            <p:nvPr/>
          </p:nvSpPr>
          <p:spPr>
            <a:xfrm>
              <a:off x="595332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48"/>
            <p:cNvSpPr/>
            <p:nvPr/>
          </p:nvSpPr>
          <p:spPr>
            <a:xfrm>
              <a:off x="597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48"/>
            <p:cNvSpPr/>
            <p:nvPr/>
          </p:nvSpPr>
          <p:spPr>
            <a:xfrm>
              <a:off x="599997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48"/>
            <p:cNvSpPr/>
            <p:nvPr/>
          </p:nvSpPr>
          <p:spPr>
            <a:xfrm>
              <a:off x="602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48"/>
            <p:cNvSpPr/>
            <p:nvPr/>
          </p:nvSpPr>
          <p:spPr>
            <a:xfrm>
              <a:off x="604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48"/>
            <p:cNvSpPr/>
            <p:nvPr/>
          </p:nvSpPr>
          <p:spPr>
            <a:xfrm>
              <a:off x="6067350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48"/>
            <p:cNvSpPr/>
            <p:nvPr/>
          </p:nvSpPr>
          <p:spPr>
            <a:xfrm>
              <a:off x="609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48"/>
            <p:cNvSpPr/>
            <p:nvPr/>
          </p:nvSpPr>
          <p:spPr>
            <a:xfrm>
              <a:off x="61166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48"/>
            <p:cNvSpPr/>
            <p:nvPr/>
          </p:nvSpPr>
          <p:spPr>
            <a:xfrm>
              <a:off x="61399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48"/>
            <p:cNvSpPr/>
            <p:nvPr/>
          </p:nvSpPr>
          <p:spPr>
            <a:xfrm>
              <a:off x="6160650" y="407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48"/>
            <p:cNvSpPr/>
            <p:nvPr/>
          </p:nvSpPr>
          <p:spPr>
            <a:xfrm>
              <a:off x="61866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48"/>
            <p:cNvSpPr/>
            <p:nvPr/>
          </p:nvSpPr>
          <p:spPr>
            <a:xfrm>
              <a:off x="620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48"/>
            <p:cNvSpPr/>
            <p:nvPr/>
          </p:nvSpPr>
          <p:spPr>
            <a:xfrm>
              <a:off x="62332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48"/>
            <p:cNvSpPr/>
            <p:nvPr/>
          </p:nvSpPr>
          <p:spPr>
            <a:xfrm>
              <a:off x="62566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48"/>
            <p:cNvSpPr/>
            <p:nvPr/>
          </p:nvSpPr>
          <p:spPr>
            <a:xfrm>
              <a:off x="627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48"/>
            <p:cNvSpPr/>
            <p:nvPr/>
          </p:nvSpPr>
          <p:spPr>
            <a:xfrm>
              <a:off x="630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48"/>
            <p:cNvSpPr/>
            <p:nvPr/>
          </p:nvSpPr>
          <p:spPr>
            <a:xfrm>
              <a:off x="6323950" y="40715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48"/>
            <p:cNvSpPr/>
            <p:nvPr/>
          </p:nvSpPr>
          <p:spPr>
            <a:xfrm>
              <a:off x="634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48"/>
            <p:cNvSpPr/>
            <p:nvPr/>
          </p:nvSpPr>
          <p:spPr>
            <a:xfrm>
              <a:off x="637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48"/>
            <p:cNvSpPr/>
            <p:nvPr/>
          </p:nvSpPr>
          <p:spPr>
            <a:xfrm>
              <a:off x="63966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48"/>
            <p:cNvSpPr/>
            <p:nvPr/>
          </p:nvSpPr>
          <p:spPr>
            <a:xfrm>
              <a:off x="641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48"/>
            <p:cNvSpPr/>
            <p:nvPr/>
          </p:nvSpPr>
          <p:spPr>
            <a:xfrm>
              <a:off x="644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48"/>
            <p:cNvSpPr/>
            <p:nvPr/>
          </p:nvSpPr>
          <p:spPr>
            <a:xfrm>
              <a:off x="64665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48"/>
            <p:cNvSpPr/>
            <p:nvPr/>
          </p:nvSpPr>
          <p:spPr>
            <a:xfrm>
              <a:off x="6487275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48"/>
            <p:cNvSpPr/>
            <p:nvPr/>
          </p:nvSpPr>
          <p:spPr>
            <a:xfrm>
              <a:off x="651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48"/>
            <p:cNvSpPr/>
            <p:nvPr/>
          </p:nvSpPr>
          <p:spPr>
            <a:xfrm>
              <a:off x="59300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48"/>
            <p:cNvSpPr/>
            <p:nvPr/>
          </p:nvSpPr>
          <p:spPr>
            <a:xfrm>
              <a:off x="595332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48"/>
            <p:cNvSpPr/>
            <p:nvPr/>
          </p:nvSpPr>
          <p:spPr>
            <a:xfrm>
              <a:off x="597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48"/>
            <p:cNvSpPr/>
            <p:nvPr/>
          </p:nvSpPr>
          <p:spPr>
            <a:xfrm>
              <a:off x="599997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48"/>
            <p:cNvSpPr/>
            <p:nvPr/>
          </p:nvSpPr>
          <p:spPr>
            <a:xfrm>
              <a:off x="602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48"/>
            <p:cNvSpPr/>
            <p:nvPr/>
          </p:nvSpPr>
          <p:spPr>
            <a:xfrm>
              <a:off x="604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48"/>
            <p:cNvSpPr/>
            <p:nvPr/>
          </p:nvSpPr>
          <p:spPr>
            <a:xfrm>
              <a:off x="6067350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48"/>
            <p:cNvSpPr/>
            <p:nvPr/>
          </p:nvSpPr>
          <p:spPr>
            <a:xfrm>
              <a:off x="609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48"/>
            <p:cNvSpPr/>
            <p:nvPr/>
          </p:nvSpPr>
          <p:spPr>
            <a:xfrm>
              <a:off x="61166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48"/>
            <p:cNvSpPr/>
            <p:nvPr/>
          </p:nvSpPr>
          <p:spPr>
            <a:xfrm>
              <a:off x="61399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48"/>
            <p:cNvSpPr/>
            <p:nvPr/>
          </p:nvSpPr>
          <p:spPr>
            <a:xfrm>
              <a:off x="61606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48"/>
            <p:cNvSpPr/>
            <p:nvPr/>
          </p:nvSpPr>
          <p:spPr>
            <a:xfrm>
              <a:off x="61866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48"/>
            <p:cNvSpPr/>
            <p:nvPr/>
          </p:nvSpPr>
          <p:spPr>
            <a:xfrm>
              <a:off x="620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48"/>
            <p:cNvSpPr/>
            <p:nvPr/>
          </p:nvSpPr>
          <p:spPr>
            <a:xfrm>
              <a:off x="62332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48"/>
            <p:cNvSpPr/>
            <p:nvPr/>
          </p:nvSpPr>
          <p:spPr>
            <a:xfrm>
              <a:off x="62566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48"/>
            <p:cNvSpPr/>
            <p:nvPr/>
          </p:nvSpPr>
          <p:spPr>
            <a:xfrm>
              <a:off x="627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48"/>
            <p:cNvSpPr/>
            <p:nvPr/>
          </p:nvSpPr>
          <p:spPr>
            <a:xfrm>
              <a:off x="630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48"/>
            <p:cNvSpPr/>
            <p:nvPr/>
          </p:nvSpPr>
          <p:spPr>
            <a:xfrm>
              <a:off x="63239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48"/>
            <p:cNvSpPr/>
            <p:nvPr/>
          </p:nvSpPr>
          <p:spPr>
            <a:xfrm>
              <a:off x="634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48"/>
            <p:cNvSpPr/>
            <p:nvPr/>
          </p:nvSpPr>
          <p:spPr>
            <a:xfrm>
              <a:off x="637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48"/>
            <p:cNvSpPr/>
            <p:nvPr/>
          </p:nvSpPr>
          <p:spPr>
            <a:xfrm>
              <a:off x="63966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48"/>
            <p:cNvSpPr/>
            <p:nvPr/>
          </p:nvSpPr>
          <p:spPr>
            <a:xfrm>
              <a:off x="641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48"/>
            <p:cNvSpPr/>
            <p:nvPr/>
          </p:nvSpPr>
          <p:spPr>
            <a:xfrm>
              <a:off x="644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48"/>
            <p:cNvSpPr/>
            <p:nvPr/>
          </p:nvSpPr>
          <p:spPr>
            <a:xfrm>
              <a:off x="64665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48"/>
            <p:cNvSpPr/>
            <p:nvPr/>
          </p:nvSpPr>
          <p:spPr>
            <a:xfrm>
              <a:off x="6487275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48"/>
            <p:cNvSpPr/>
            <p:nvPr/>
          </p:nvSpPr>
          <p:spPr>
            <a:xfrm>
              <a:off x="651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48"/>
            <p:cNvSpPr/>
            <p:nvPr/>
          </p:nvSpPr>
          <p:spPr>
            <a:xfrm>
              <a:off x="595332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48"/>
            <p:cNvSpPr/>
            <p:nvPr/>
          </p:nvSpPr>
          <p:spPr>
            <a:xfrm>
              <a:off x="597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48"/>
            <p:cNvSpPr/>
            <p:nvPr/>
          </p:nvSpPr>
          <p:spPr>
            <a:xfrm>
              <a:off x="59300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48"/>
            <p:cNvSpPr/>
            <p:nvPr/>
          </p:nvSpPr>
          <p:spPr>
            <a:xfrm>
              <a:off x="599997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48"/>
            <p:cNvSpPr/>
            <p:nvPr/>
          </p:nvSpPr>
          <p:spPr>
            <a:xfrm>
              <a:off x="602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48"/>
            <p:cNvSpPr/>
            <p:nvPr/>
          </p:nvSpPr>
          <p:spPr>
            <a:xfrm>
              <a:off x="604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48"/>
            <p:cNvSpPr/>
            <p:nvPr/>
          </p:nvSpPr>
          <p:spPr>
            <a:xfrm>
              <a:off x="6067350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48"/>
            <p:cNvSpPr/>
            <p:nvPr/>
          </p:nvSpPr>
          <p:spPr>
            <a:xfrm>
              <a:off x="609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48"/>
            <p:cNvSpPr/>
            <p:nvPr/>
          </p:nvSpPr>
          <p:spPr>
            <a:xfrm>
              <a:off x="61166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48"/>
            <p:cNvSpPr/>
            <p:nvPr/>
          </p:nvSpPr>
          <p:spPr>
            <a:xfrm>
              <a:off x="61399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48"/>
            <p:cNvSpPr/>
            <p:nvPr/>
          </p:nvSpPr>
          <p:spPr>
            <a:xfrm>
              <a:off x="61606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48"/>
            <p:cNvSpPr/>
            <p:nvPr/>
          </p:nvSpPr>
          <p:spPr>
            <a:xfrm>
              <a:off x="61866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48"/>
            <p:cNvSpPr/>
            <p:nvPr/>
          </p:nvSpPr>
          <p:spPr>
            <a:xfrm>
              <a:off x="620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48"/>
            <p:cNvSpPr/>
            <p:nvPr/>
          </p:nvSpPr>
          <p:spPr>
            <a:xfrm>
              <a:off x="62332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48"/>
            <p:cNvSpPr/>
            <p:nvPr/>
          </p:nvSpPr>
          <p:spPr>
            <a:xfrm>
              <a:off x="62566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48"/>
            <p:cNvSpPr/>
            <p:nvPr/>
          </p:nvSpPr>
          <p:spPr>
            <a:xfrm>
              <a:off x="627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48"/>
            <p:cNvSpPr/>
            <p:nvPr/>
          </p:nvSpPr>
          <p:spPr>
            <a:xfrm>
              <a:off x="630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48"/>
            <p:cNvSpPr/>
            <p:nvPr/>
          </p:nvSpPr>
          <p:spPr>
            <a:xfrm>
              <a:off x="63239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48"/>
            <p:cNvSpPr/>
            <p:nvPr/>
          </p:nvSpPr>
          <p:spPr>
            <a:xfrm>
              <a:off x="634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48"/>
            <p:cNvSpPr/>
            <p:nvPr/>
          </p:nvSpPr>
          <p:spPr>
            <a:xfrm>
              <a:off x="637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48"/>
            <p:cNvSpPr/>
            <p:nvPr/>
          </p:nvSpPr>
          <p:spPr>
            <a:xfrm>
              <a:off x="63966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48"/>
            <p:cNvSpPr/>
            <p:nvPr/>
          </p:nvSpPr>
          <p:spPr>
            <a:xfrm>
              <a:off x="641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48"/>
            <p:cNvSpPr/>
            <p:nvPr/>
          </p:nvSpPr>
          <p:spPr>
            <a:xfrm>
              <a:off x="644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48"/>
            <p:cNvSpPr/>
            <p:nvPr/>
          </p:nvSpPr>
          <p:spPr>
            <a:xfrm>
              <a:off x="64665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48"/>
            <p:cNvSpPr/>
            <p:nvPr/>
          </p:nvSpPr>
          <p:spPr>
            <a:xfrm>
              <a:off x="64872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48"/>
            <p:cNvSpPr/>
            <p:nvPr/>
          </p:nvSpPr>
          <p:spPr>
            <a:xfrm>
              <a:off x="651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48"/>
            <p:cNvSpPr/>
            <p:nvPr/>
          </p:nvSpPr>
          <p:spPr>
            <a:xfrm>
              <a:off x="595332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48"/>
            <p:cNvSpPr/>
            <p:nvPr/>
          </p:nvSpPr>
          <p:spPr>
            <a:xfrm>
              <a:off x="597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48"/>
            <p:cNvSpPr/>
            <p:nvPr/>
          </p:nvSpPr>
          <p:spPr>
            <a:xfrm>
              <a:off x="599997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48"/>
            <p:cNvSpPr/>
            <p:nvPr/>
          </p:nvSpPr>
          <p:spPr>
            <a:xfrm>
              <a:off x="602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48"/>
            <p:cNvSpPr/>
            <p:nvPr/>
          </p:nvSpPr>
          <p:spPr>
            <a:xfrm>
              <a:off x="604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48"/>
            <p:cNvSpPr/>
            <p:nvPr/>
          </p:nvSpPr>
          <p:spPr>
            <a:xfrm>
              <a:off x="6067350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48"/>
            <p:cNvSpPr/>
            <p:nvPr/>
          </p:nvSpPr>
          <p:spPr>
            <a:xfrm>
              <a:off x="609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48"/>
            <p:cNvSpPr/>
            <p:nvPr/>
          </p:nvSpPr>
          <p:spPr>
            <a:xfrm>
              <a:off x="61166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48"/>
            <p:cNvSpPr/>
            <p:nvPr/>
          </p:nvSpPr>
          <p:spPr>
            <a:xfrm>
              <a:off x="61399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48"/>
            <p:cNvSpPr/>
            <p:nvPr/>
          </p:nvSpPr>
          <p:spPr>
            <a:xfrm>
              <a:off x="61606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48"/>
            <p:cNvSpPr/>
            <p:nvPr/>
          </p:nvSpPr>
          <p:spPr>
            <a:xfrm>
              <a:off x="61866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48"/>
            <p:cNvSpPr/>
            <p:nvPr/>
          </p:nvSpPr>
          <p:spPr>
            <a:xfrm>
              <a:off x="620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48"/>
            <p:cNvSpPr/>
            <p:nvPr/>
          </p:nvSpPr>
          <p:spPr>
            <a:xfrm>
              <a:off x="62332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48"/>
            <p:cNvSpPr/>
            <p:nvPr/>
          </p:nvSpPr>
          <p:spPr>
            <a:xfrm>
              <a:off x="62566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48"/>
            <p:cNvSpPr/>
            <p:nvPr/>
          </p:nvSpPr>
          <p:spPr>
            <a:xfrm>
              <a:off x="627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48"/>
            <p:cNvSpPr/>
            <p:nvPr/>
          </p:nvSpPr>
          <p:spPr>
            <a:xfrm>
              <a:off x="630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48"/>
            <p:cNvSpPr/>
            <p:nvPr/>
          </p:nvSpPr>
          <p:spPr>
            <a:xfrm>
              <a:off x="63239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48"/>
            <p:cNvSpPr/>
            <p:nvPr/>
          </p:nvSpPr>
          <p:spPr>
            <a:xfrm>
              <a:off x="634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48"/>
            <p:cNvSpPr/>
            <p:nvPr/>
          </p:nvSpPr>
          <p:spPr>
            <a:xfrm>
              <a:off x="637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48"/>
            <p:cNvSpPr/>
            <p:nvPr/>
          </p:nvSpPr>
          <p:spPr>
            <a:xfrm>
              <a:off x="63966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48"/>
            <p:cNvSpPr/>
            <p:nvPr/>
          </p:nvSpPr>
          <p:spPr>
            <a:xfrm>
              <a:off x="641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48"/>
            <p:cNvSpPr/>
            <p:nvPr/>
          </p:nvSpPr>
          <p:spPr>
            <a:xfrm>
              <a:off x="644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48"/>
            <p:cNvSpPr/>
            <p:nvPr/>
          </p:nvSpPr>
          <p:spPr>
            <a:xfrm>
              <a:off x="64665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48"/>
            <p:cNvSpPr/>
            <p:nvPr/>
          </p:nvSpPr>
          <p:spPr>
            <a:xfrm>
              <a:off x="6487275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48"/>
            <p:cNvSpPr/>
            <p:nvPr/>
          </p:nvSpPr>
          <p:spPr>
            <a:xfrm>
              <a:off x="651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48"/>
            <p:cNvSpPr/>
            <p:nvPr/>
          </p:nvSpPr>
          <p:spPr>
            <a:xfrm>
              <a:off x="595332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48"/>
            <p:cNvSpPr/>
            <p:nvPr/>
          </p:nvSpPr>
          <p:spPr>
            <a:xfrm>
              <a:off x="597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48"/>
            <p:cNvSpPr/>
            <p:nvPr/>
          </p:nvSpPr>
          <p:spPr>
            <a:xfrm>
              <a:off x="599997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48"/>
            <p:cNvSpPr/>
            <p:nvPr/>
          </p:nvSpPr>
          <p:spPr>
            <a:xfrm>
              <a:off x="602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48"/>
            <p:cNvSpPr/>
            <p:nvPr/>
          </p:nvSpPr>
          <p:spPr>
            <a:xfrm>
              <a:off x="604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48"/>
            <p:cNvSpPr/>
            <p:nvPr/>
          </p:nvSpPr>
          <p:spPr>
            <a:xfrm>
              <a:off x="6067350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48"/>
            <p:cNvSpPr/>
            <p:nvPr/>
          </p:nvSpPr>
          <p:spPr>
            <a:xfrm>
              <a:off x="609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48"/>
            <p:cNvSpPr/>
            <p:nvPr/>
          </p:nvSpPr>
          <p:spPr>
            <a:xfrm>
              <a:off x="61166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48"/>
            <p:cNvSpPr/>
            <p:nvPr/>
          </p:nvSpPr>
          <p:spPr>
            <a:xfrm>
              <a:off x="61399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48"/>
            <p:cNvSpPr/>
            <p:nvPr/>
          </p:nvSpPr>
          <p:spPr>
            <a:xfrm>
              <a:off x="61606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48"/>
            <p:cNvSpPr/>
            <p:nvPr/>
          </p:nvSpPr>
          <p:spPr>
            <a:xfrm>
              <a:off x="61866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48"/>
            <p:cNvSpPr/>
            <p:nvPr/>
          </p:nvSpPr>
          <p:spPr>
            <a:xfrm>
              <a:off x="620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48"/>
            <p:cNvSpPr/>
            <p:nvPr/>
          </p:nvSpPr>
          <p:spPr>
            <a:xfrm>
              <a:off x="62332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48"/>
            <p:cNvSpPr/>
            <p:nvPr/>
          </p:nvSpPr>
          <p:spPr>
            <a:xfrm>
              <a:off x="62566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48"/>
            <p:cNvSpPr/>
            <p:nvPr/>
          </p:nvSpPr>
          <p:spPr>
            <a:xfrm>
              <a:off x="627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48"/>
            <p:cNvSpPr/>
            <p:nvPr/>
          </p:nvSpPr>
          <p:spPr>
            <a:xfrm>
              <a:off x="630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48"/>
            <p:cNvSpPr/>
            <p:nvPr/>
          </p:nvSpPr>
          <p:spPr>
            <a:xfrm>
              <a:off x="63239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48"/>
            <p:cNvSpPr/>
            <p:nvPr/>
          </p:nvSpPr>
          <p:spPr>
            <a:xfrm>
              <a:off x="634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48"/>
            <p:cNvSpPr/>
            <p:nvPr/>
          </p:nvSpPr>
          <p:spPr>
            <a:xfrm>
              <a:off x="637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48"/>
            <p:cNvSpPr/>
            <p:nvPr/>
          </p:nvSpPr>
          <p:spPr>
            <a:xfrm>
              <a:off x="63966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48"/>
            <p:cNvSpPr/>
            <p:nvPr/>
          </p:nvSpPr>
          <p:spPr>
            <a:xfrm>
              <a:off x="641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48"/>
            <p:cNvSpPr/>
            <p:nvPr/>
          </p:nvSpPr>
          <p:spPr>
            <a:xfrm>
              <a:off x="644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48"/>
            <p:cNvSpPr/>
            <p:nvPr/>
          </p:nvSpPr>
          <p:spPr>
            <a:xfrm>
              <a:off x="64665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48"/>
            <p:cNvSpPr/>
            <p:nvPr/>
          </p:nvSpPr>
          <p:spPr>
            <a:xfrm>
              <a:off x="6487275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48"/>
            <p:cNvSpPr/>
            <p:nvPr/>
          </p:nvSpPr>
          <p:spPr>
            <a:xfrm>
              <a:off x="651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48"/>
            <p:cNvSpPr/>
            <p:nvPr/>
          </p:nvSpPr>
          <p:spPr>
            <a:xfrm>
              <a:off x="595332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48"/>
            <p:cNvSpPr/>
            <p:nvPr/>
          </p:nvSpPr>
          <p:spPr>
            <a:xfrm>
              <a:off x="597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48"/>
            <p:cNvSpPr/>
            <p:nvPr/>
          </p:nvSpPr>
          <p:spPr>
            <a:xfrm>
              <a:off x="599997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48"/>
            <p:cNvSpPr/>
            <p:nvPr/>
          </p:nvSpPr>
          <p:spPr>
            <a:xfrm>
              <a:off x="602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48"/>
            <p:cNvSpPr/>
            <p:nvPr/>
          </p:nvSpPr>
          <p:spPr>
            <a:xfrm>
              <a:off x="604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48"/>
            <p:cNvSpPr/>
            <p:nvPr/>
          </p:nvSpPr>
          <p:spPr>
            <a:xfrm>
              <a:off x="6067350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48"/>
            <p:cNvSpPr/>
            <p:nvPr/>
          </p:nvSpPr>
          <p:spPr>
            <a:xfrm>
              <a:off x="609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48"/>
            <p:cNvSpPr/>
            <p:nvPr/>
          </p:nvSpPr>
          <p:spPr>
            <a:xfrm>
              <a:off x="61166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48"/>
            <p:cNvSpPr/>
            <p:nvPr/>
          </p:nvSpPr>
          <p:spPr>
            <a:xfrm>
              <a:off x="61399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48"/>
            <p:cNvSpPr/>
            <p:nvPr/>
          </p:nvSpPr>
          <p:spPr>
            <a:xfrm>
              <a:off x="61606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48"/>
            <p:cNvSpPr/>
            <p:nvPr/>
          </p:nvSpPr>
          <p:spPr>
            <a:xfrm>
              <a:off x="61866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48"/>
            <p:cNvSpPr/>
            <p:nvPr/>
          </p:nvSpPr>
          <p:spPr>
            <a:xfrm>
              <a:off x="620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48"/>
            <p:cNvSpPr/>
            <p:nvPr/>
          </p:nvSpPr>
          <p:spPr>
            <a:xfrm>
              <a:off x="62332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48"/>
            <p:cNvSpPr/>
            <p:nvPr/>
          </p:nvSpPr>
          <p:spPr>
            <a:xfrm>
              <a:off x="62566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48"/>
            <p:cNvSpPr/>
            <p:nvPr/>
          </p:nvSpPr>
          <p:spPr>
            <a:xfrm>
              <a:off x="627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48"/>
            <p:cNvSpPr/>
            <p:nvPr/>
          </p:nvSpPr>
          <p:spPr>
            <a:xfrm>
              <a:off x="630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48"/>
            <p:cNvSpPr/>
            <p:nvPr/>
          </p:nvSpPr>
          <p:spPr>
            <a:xfrm>
              <a:off x="63239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48"/>
            <p:cNvSpPr/>
            <p:nvPr/>
          </p:nvSpPr>
          <p:spPr>
            <a:xfrm>
              <a:off x="634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48"/>
            <p:cNvSpPr/>
            <p:nvPr/>
          </p:nvSpPr>
          <p:spPr>
            <a:xfrm>
              <a:off x="637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48"/>
            <p:cNvSpPr/>
            <p:nvPr/>
          </p:nvSpPr>
          <p:spPr>
            <a:xfrm>
              <a:off x="63966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48"/>
            <p:cNvSpPr/>
            <p:nvPr/>
          </p:nvSpPr>
          <p:spPr>
            <a:xfrm>
              <a:off x="641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48"/>
            <p:cNvSpPr/>
            <p:nvPr/>
          </p:nvSpPr>
          <p:spPr>
            <a:xfrm>
              <a:off x="644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48"/>
            <p:cNvSpPr/>
            <p:nvPr/>
          </p:nvSpPr>
          <p:spPr>
            <a:xfrm>
              <a:off x="64665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48"/>
            <p:cNvSpPr/>
            <p:nvPr/>
          </p:nvSpPr>
          <p:spPr>
            <a:xfrm>
              <a:off x="6487275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48"/>
            <p:cNvSpPr/>
            <p:nvPr/>
          </p:nvSpPr>
          <p:spPr>
            <a:xfrm>
              <a:off x="651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48"/>
            <p:cNvSpPr/>
            <p:nvPr/>
          </p:nvSpPr>
          <p:spPr>
            <a:xfrm>
              <a:off x="597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48"/>
            <p:cNvSpPr/>
            <p:nvPr/>
          </p:nvSpPr>
          <p:spPr>
            <a:xfrm>
              <a:off x="5999975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48"/>
            <p:cNvSpPr/>
            <p:nvPr/>
          </p:nvSpPr>
          <p:spPr>
            <a:xfrm>
              <a:off x="602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48"/>
            <p:cNvSpPr/>
            <p:nvPr/>
          </p:nvSpPr>
          <p:spPr>
            <a:xfrm>
              <a:off x="604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48"/>
            <p:cNvSpPr/>
            <p:nvPr/>
          </p:nvSpPr>
          <p:spPr>
            <a:xfrm>
              <a:off x="6067350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48"/>
            <p:cNvSpPr/>
            <p:nvPr/>
          </p:nvSpPr>
          <p:spPr>
            <a:xfrm>
              <a:off x="609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48"/>
            <p:cNvSpPr/>
            <p:nvPr/>
          </p:nvSpPr>
          <p:spPr>
            <a:xfrm>
              <a:off x="61166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48"/>
            <p:cNvSpPr/>
            <p:nvPr/>
          </p:nvSpPr>
          <p:spPr>
            <a:xfrm>
              <a:off x="61399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48"/>
            <p:cNvSpPr/>
            <p:nvPr/>
          </p:nvSpPr>
          <p:spPr>
            <a:xfrm>
              <a:off x="61606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48"/>
            <p:cNvSpPr/>
            <p:nvPr/>
          </p:nvSpPr>
          <p:spPr>
            <a:xfrm>
              <a:off x="61866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48"/>
            <p:cNvSpPr/>
            <p:nvPr/>
          </p:nvSpPr>
          <p:spPr>
            <a:xfrm>
              <a:off x="620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48"/>
            <p:cNvSpPr/>
            <p:nvPr/>
          </p:nvSpPr>
          <p:spPr>
            <a:xfrm>
              <a:off x="62332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48"/>
            <p:cNvSpPr/>
            <p:nvPr/>
          </p:nvSpPr>
          <p:spPr>
            <a:xfrm>
              <a:off x="62566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48"/>
            <p:cNvSpPr/>
            <p:nvPr/>
          </p:nvSpPr>
          <p:spPr>
            <a:xfrm>
              <a:off x="627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48"/>
            <p:cNvSpPr/>
            <p:nvPr/>
          </p:nvSpPr>
          <p:spPr>
            <a:xfrm>
              <a:off x="630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48"/>
            <p:cNvSpPr/>
            <p:nvPr/>
          </p:nvSpPr>
          <p:spPr>
            <a:xfrm>
              <a:off x="63239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48"/>
            <p:cNvSpPr/>
            <p:nvPr/>
          </p:nvSpPr>
          <p:spPr>
            <a:xfrm>
              <a:off x="634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48"/>
            <p:cNvSpPr/>
            <p:nvPr/>
          </p:nvSpPr>
          <p:spPr>
            <a:xfrm>
              <a:off x="637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48"/>
            <p:cNvSpPr/>
            <p:nvPr/>
          </p:nvSpPr>
          <p:spPr>
            <a:xfrm>
              <a:off x="639660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48"/>
            <p:cNvSpPr/>
            <p:nvPr/>
          </p:nvSpPr>
          <p:spPr>
            <a:xfrm>
              <a:off x="641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48"/>
            <p:cNvSpPr/>
            <p:nvPr/>
          </p:nvSpPr>
          <p:spPr>
            <a:xfrm>
              <a:off x="644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48"/>
            <p:cNvSpPr/>
            <p:nvPr/>
          </p:nvSpPr>
          <p:spPr>
            <a:xfrm>
              <a:off x="64665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48"/>
            <p:cNvSpPr/>
            <p:nvPr/>
          </p:nvSpPr>
          <p:spPr>
            <a:xfrm>
              <a:off x="6487275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48"/>
            <p:cNvSpPr/>
            <p:nvPr/>
          </p:nvSpPr>
          <p:spPr>
            <a:xfrm>
              <a:off x="651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48"/>
            <p:cNvSpPr/>
            <p:nvPr/>
          </p:nvSpPr>
          <p:spPr>
            <a:xfrm>
              <a:off x="597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48"/>
            <p:cNvSpPr/>
            <p:nvPr/>
          </p:nvSpPr>
          <p:spPr>
            <a:xfrm>
              <a:off x="5999975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48"/>
            <p:cNvSpPr/>
            <p:nvPr/>
          </p:nvSpPr>
          <p:spPr>
            <a:xfrm>
              <a:off x="602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48"/>
            <p:cNvSpPr/>
            <p:nvPr/>
          </p:nvSpPr>
          <p:spPr>
            <a:xfrm>
              <a:off x="604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48"/>
            <p:cNvSpPr/>
            <p:nvPr/>
          </p:nvSpPr>
          <p:spPr>
            <a:xfrm>
              <a:off x="6067350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48"/>
            <p:cNvSpPr/>
            <p:nvPr/>
          </p:nvSpPr>
          <p:spPr>
            <a:xfrm>
              <a:off x="609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48"/>
            <p:cNvSpPr/>
            <p:nvPr/>
          </p:nvSpPr>
          <p:spPr>
            <a:xfrm>
              <a:off x="61166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48"/>
            <p:cNvSpPr/>
            <p:nvPr/>
          </p:nvSpPr>
          <p:spPr>
            <a:xfrm>
              <a:off x="61399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48"/>
            <p:cNvSpPr/>
            <p:nvPr/>
          </p:nvSpPr>
          <p:spPr>
            <a:xfrm>
              <a:off x="61606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48"/>
            <p:cNvSpPr/>
            <p:nvPr/>
          </p:nvSpPr>
          <p:spPr>
            <a:xfrm>
              <a:off x="61866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48"/>
            <p:cNvSpPr/>
            <p:nvPr/>
          </p:nvSpPr>
          <p:spPr>
            <a:xfrm>
              <a:off x="620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48"/>
            <p:cNvSpPr/>
            <p:nvPr/>
          </p:nvSpPr>
          <p:spPr>
            <a:xfrm>
              <a:off x="62332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48"/>
            <p:cNvSpPr/>
            <p:nvPr/>
          </p:nvSpPr>
          <p:spPr>
            <a:xfrm>
              <a:off x="62566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48"/>
            <p:cNvSpPr/>
            <p:nvPr/>
          </p:nvSpPr>
          <p:spPr>
            <a:xfrm>
              <a:off x="627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48"/>
            <p:cNvSpPr/>
            <p:nvPr/>
          </p:nvSpPr>
          <p:spPr>
            <a:xfrm>
              <a:off x="630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48"/>
            <p:cNvSpPr/>
            <p:nvPr/>
          </p:nvSpPr>
          <p:spPr>
            <a:xfrm>
              <a:off x="63239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48"/>
            <p:cNvSpPr/>
            <p:nvPr/>
          </p:nvSpPr>
          <p:spPr>
            <a:xfrm>
              <a:off x="634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48"/>
            <p:cNvSpPr/>
            <p:nvPr/>
          </p:nvSpPr>
          <p:spPr>
            <a:xfrm>
              <a:off x="637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48"/>
            <p:cNvSpPr/>
            <p:nvPr/>
          </p:nvSpPr>
          <p:spPr>
            <a:xfrm>
              <a:off x="639660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48"/>
            <p:cNvSpPr/>
            <p:nvPr/>
          </p:nvSpPr>
          <p:spPr>
            <a:xfrm>
              <a:off x="641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48"/>
            <p:cNvSpPr/>
            <p:nvPr/>
          </p:nvSpPr>
          <p:spPr>
            <a:xfrm>
              <a:off x="644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48"/>
            <p:cNvSpPr/>
            <p:nvPr/>
          </p:nvSpPr>
          <p:spPr>
            <a:xfrm>
              <a:off x="64665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48"/>
            <p:cNvSpPr/>
            <p:nvPr/>
          </p:nvSpPr>
          <p:spPr>
            <a:xfrm>
              <a:off x="6487275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48"/>
            <p:cNvSpPr/>
            <p:nvPr/>
          </p:nvSpPr>
          <p:spPr>
            <a:xfrm>
              <a:off x="651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48"/>
            <p:cNvSpPr/>
            <p:nvPr/>
          </p:nvSpPr>
          <p:spPr>
            <a:xfrm>
              <a:off x="5999975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48"/>
            <p:cNvSpPr/>
            <p:nvPr/>
          </p:nvSpPr>
          <p:spPr>
            <a:xfrm>
              <a:off x="602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48"/>
            <p:cNvSpPr/>
            <p:nvPr/>
          </p:nvSpPr>
          <p:spPr>
            <a:xfrm>
              <a:off x="60466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48"/>
            <p:cNvSpPr/>
            <p:nvPr/>
          </p:nvSpPr>
          <p:spPr>
            <a:xfrm>
              <a:off x="6067350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48"/>
            <p:cNvSpPr/>
            <p:nvPr/>
          </p:nvSpPr>
          <p:spPr>
            <a:xfrm>
              <a:off x="609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48"/>
            <p:cNvSpPr/>
            <p:nvPr/>
          </p:nvSpPr>
          <p:spPr>
            <a:xfrm>
              <a:off x="61166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48"/>
            <p:cNvSpPr/>
            <p:nvPr/>
          </p:nvSpPr>
          <p:spPr>
            <a:xfrm>
              <a:off x="61399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48"/>
            <p:cNvSpPr/>
            <p:nvPr/>
          </p:nvSpPr>
          <p:spPr>
            <a:xfrm>
              <a:off x="61606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48"/>
            <p:cNvSpPr/>
            <p:nvPr/>
          </p:nvSpPr>
          <p:spPr>
            <a:xfrm>
              <a:off x="61866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48"/>
            <p:cNvSpPr/>
            <p:nvPr/>
          </p:nvSpPr>
          <p:spPr>
            <a:xfrm>
              <a:off x="620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48"/>
            <p:cNvSpPr/>
            <p:nvPr/>
          </p:nvSpPr>
          <p:spPr>
            <a:xfrm>
              <a:off x="62332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48"/>
            <p:cNvSpPr/>
            <p:nvPr/>
          </p:nvSpPr>
          <p:spPr>
            <a:xfrm>
              <a:off x="62566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48"/>
            <p:cNvSpPr/>
            <p:nvPr/>
          </p:nvSpPr>
          <p:spPr>
            <a:xfrm>
              <a:off x="627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48"/>
            <p:cNvSpPr/>
            <p:nvPr/>
          </p:nvSpPr>
          <p:spPr>
            <a:xfrm>
              <a:off x="630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48"/>
            <p:cNvSpPr/>
            <p:nvPr/>
          </p:nvSpPr>
          <p:spPr>
            <a:xfrm>
              <a:off x="63239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48"/>
            <p:cNvSpPr/>
            <p:nvPr/>
          </p:nvSpPr>
          <p:spPr>
            <a:xfrm>
              <a:off x="634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48"/>
            <p:cNvSpPr/>
            <p:nvPr/>
          </p:nvSpPr>
          <p:spPr>
            <a:xfrm>
              <a:off x="637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48"/>
            <p:cNvSpPr/>
            <p:nvPr/>
          </p:nvSpPr>
          <p:spPr>
            <a:xfrm>
              <a:off x="639660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48"/>
            <p:cNvSpPr/>
            <p:nvPr/>
          </p:nvSpPr>
          <p:spPr>
            <a:xfrm>
              <a:off x="641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48"/>
            <p:cNvSpPr/>
            <p:nvPr/>
          </p:nvSpPr>
          <p:spPr>
            <a:xfrm>
              <a:off x="644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48"/>
            <p:cNvSpPr/>
            <p:nvPr/>
          </p:nvSpPr>
          <p:spPr>
            <a:xfrm>
              <a:off x="64665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48"/>
            <p:cNvSpPr/>
            <p:nvPr/>
          </p:nvSpPr>
          <p:spPr>
            <a:xfrm>
              <a:off x="6487275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48"/>
            <p:cNvSpPr/>
            <p:nvPr/>
          </p:nvSpPr>
          <p:spPr>
            <a:xfrm>
              <a:off x="651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48"/>
            <p:cNvSpPr/>
            <p:nvPr/>
          </p:nvSpPr>
          <p:spPr>
            <a:xfrm>
              <a:off x="5999975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48"/>
            <p:cNvSpPr/>
            <p:nvPr/>
          </p:nvSpPr>
          <p:spPr>
            <a:xfrm>
              <a:off x="602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48"/>
            <p:cNvSpPr/>
            <p:nvPr/>
          </p:nvSpPr>
          <p:spPr>
            <a:xfrm>
              <a:off x="60466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48"/>
            <p:cNvSpPr/>
            <p:nvPr/>
          </p:nvSpPr>
          <p:spPr>
            <a:xfrm>
              <a:off x="6067350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48"/>
            <p:cNvSpPr/>
            <p:nvPr/>
          </p:nvSpPr>
          <p:spPr>
            <a:xfrm>
              <a:off x="609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48"/>
            <p:cNvSpPr/>
            <p:nvPr/>
          </p:nvSpPr>
          <p:spPr>
            <a:xfrm>
              <a:off x="61166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48"/>
            <p:cNvSpPr/>
            <p:nvPr/>
          </p:nvSpPr>
          <p:spPr>
            <a:xfrm>
              <a:off x="61399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48"/>
            <p:cNvSpPr/>
            <p:nvPr/>
          </p:nvSpPr>
          <p:spPr>
            <a:xfrm>
              <a:off x="61606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48"/>
            <p:cNvSpPr/>
            <p:nvPr/>
          </p:nvSpPr>
          <p:spPr>
            <a:xfrm>
              <a:off x="61866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48"/>
            <p:cNvSpPr/>
            <p:nvPr/>
          </p:nvSpPr>
          <p:spPr>
            <a:xfrm>
              <a:off x="620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48"/>
            <p:cNvSpPr/>
            <p:nvPr/>
          </p:nvSpPr>
          <p:spPr>
            <a:xfrm>
              <a:off x="62332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48"/>
            <p:cNvSpPr/>
            <p:nvPr/>
          </p:nvSpPr>
          <p:spPr>
            <a:xfrm>
              <a:off x="62566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48"/>
            <p:cNvSpPr/>
            <p:nvPr/>
          </p:nvSpPr>
          <p:spPr>
            <a:xfrm>
              <a:off x="627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48"/>
            <p:cNvSpPr/>
            <p:nvPr/>
          </p:nvSpPr>
          <p:spPr>
            <a:xfrm>
              <a:off x="630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48"/>
            <p:cNvSpPr/>
            <p:nvPr/>
          </p:nvSpPr>
          <p:spPr>
            <a:xfrm>
              <a:off x="63239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48"/>
            <p:cNvSpPr/>
            <p:nvPr/>
          </p:nvSpPr>
          <p:spPr>
            <a:xfrm>
              <a:off x="634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48"/>
            <p:cNvSpPr/>
            <p:nvPr/>
          </p:nvSpPr>
          <p:spPr>
            <a:xfrm>
              <a:off x="637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48"/>
            <p:cNvSpPr/>
            <p:nvPr/>
          </p:nvSpPr>
          <p:spPr>
            <a:xfrm>
              <a:off x="639660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48"/>
            <p:cNvSpPr/>
            <p:nvPr/>
          </p:nvSpPr>
          <p:spPr>
            <a:xfrm>
              <a:off x="641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48"/>
            <p:cNvSpPr/>
            <p:nvPr/>
          </p:nvSpPr>
          <p:spPr>
            <a:xfrm>
              <a:off x="644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48"/>
            <p:cNvSpPr/>
            <p:nvPr/>
          </p:nvSpPr>
          <p:spPr>
            <a:xfrm>
              <a:off x="64665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48"/>
            <p:cNvSpPr/>
            <p:nvPr/>
          </p:nvSpPr>
          <p:spPr>
            <a:xfrm>
              <a:off x="6487275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48"/>
            <p:cNvSpPr/>
            <p:nvPr/>
          </p:nvSpPr>
          <p:spPr>
            <a:xfrm>
              <a:off x="651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48"/>
            <p:cNvSpPr/>
            <p:nvPr/>
          </p:nvSpPr>
          <p:spPr>
            <a:xfrm>
              <a:off x="602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48"/>
            <p:cNvSpPr/>
            <p:nvPr/>
          </p:nvSpPr>
          <p:spPr>
            <a:xfrm>
              <a:off x="60466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48"/>
            <p:cNvSpPr/>
            <p:nvPr/>
          </p:nvSpPr>
          <p:spPr>
            <a:xfrm>
              <a:off x="6067350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48"/>
            <p:cNvSpPr/>
            <p:nvPr/>
          </p:nvSpPr>
          <p:spPr>
            <a:xfrm>
              <a:off x="609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48"/>
            <p:cNvSpPr/>
            <p:nvPr/>
          </p:nvSpPr>
          <p:spPr>
            <a:xfrm>
              <a:off x="61166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48"/>
            <p:cNvSpPr/>
            <p:nvPr/>
          </p:nvSpPr>
          <p:spPr>
            <a:xfrm>
              <a:off x="61399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48"/>
            <p:cNvSpPr/>
            <p:nvPr/>
          </p:nvSpPr>
          <p:spPr>
            <a:xfrm>
              <a:off x="61606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48"/>
            <p:cNvSpPr/>
            <p:nvPr/>
          </p:nvSpPr>
          <p:spPr>
            <a:xfrm>
              <a:off x="61866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48"/>
            <p:cNvSpPr/>
            <p:nvPr/>
          </p:nvSpPr>
          <p:spPr>
            <a:xfrm>
              <a:off x="620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48"/>
            <p:cNvSpPr/>
            <p:nvPr/>
          </p:nvSpPr>
          <p:spPr>
            <a:xfrm>
              <a:off x="62332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48"/>
            <p:cNvSpPr/>
            <p:nvPr/>
          </p:nvSpPr>
          <p:spPr>
            <a:xfrm>
              <a:off x="62566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48"/>
            <p:cNvSpPr/>
            <p:nvPr/>
          </p:nvSpPr>
          <p:spPr>
            <a:xfrm>
              <a:off x="627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48"/>
            <p:cNvSpPr/>
            <p:nvPr/>
          </p:nvSpPr>
          <p:spPr>
            <a:xfrm>
              <a:off x="630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48"/>
            <p:cNvSpPr/>
            <p:nvPr/>
          </p:nvSpPr>
          <p:spPr>
            <a:xfrm>
              <a:off x="63239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48"/>
            <p:cNvSpPr/>
            <p:nvPr/>
          </p:nvSpPr>
          <p:spPr>
            <a:xfrm>
              <a:off x="634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48"/>
            <p:cNvSpPr/>
            <p:nvPr/>
          </p:nvSpPr>
          <p:spPr>
            <a:xfrm>
              <a:off x="637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48"/>
            <p:cNvSpPr/>
            <p:nvPr/>
          </p:nvSpPr>
          <p:spPr>
            <a:xfrm>
              <a:off x="639660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48"/>
            <p:cNvSpPr/>
            <p:nvPr/>
          </p:nvSpPr>
          <p:spPr>
            <a:xfrm>
              <a:off x="641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48"/>
            <p:cNvSpPr/>
            <p:nvPr/>
          </p:nvSpPr>
          <p:spPr>
            <a:xfrm>
              <a:off x="644325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48"/>
            <p:cNvSpPr/>
            <p:nvPr/>
          </p:nvSpPr>
          <p:spPr>
            <a:xfrm>
              <a:off x="64665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48"/>
            <p:cNvSpPr/>
            <p:nvPr/>
          </p:nvSpPr>
          <p:spPr>
            <a:xfrm>
              <a:off x="6487275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48"/>
            <p:cNvSpPr/>
            <p:nvPr/>
          </p:nvSpPr>
          <p:spPr>
            <a:xfrm>
              <a:off x="60466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48"/>
            <p:cNvSpPr/>
            <p:nvPr/>
          </p:nvSpPr>
          <p:spPr>
            <a:xfrm>
              <a:off x="6067350" y="38514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48"/>
            <p:cNvSpPr/>
            <p:nvPr/>
          </p:nvSpPr>
          <p:spPr>
            <a:xfrm>
              <a:off x="60933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48"/>
            <p:cNvSpPr/>
            <p:nvPr/>
          </p:nvSpPr>
          <p:spPr>
            <a:xfrm>
              <a:off x="61166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48"/>
            <p:cNvSpPr/>
            <p:nvPr/>
          </p:nvSpPr>
          <p:spPr>
            <a:xfrm>
              <a:off x="61399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48"/>
            <p:cNvSpPr/>
            <p:nvPr/>
          </p:nvSpPr>
          <p:spPr>
            <a:xfrm>
              <a:off x="61606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48"/>
            <p:cNvSpPr/>
            <p:nvPr/>
          </p:nvSpPr>
          <p:spPr>
            <a:xfrm>
              <a:off x="61866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48"/>
            <p:cNvSpPr/>
            <p:nvPr/>
          </p:nvSpPr>
          <p:spPr>
            <a:xfrm>
              <a:off x="620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48"/>
            <p:cNvSpPr/>
            <p:nvPr/>
          </p:nvSpPr>
          <p:spPr>
            <a:xfrm>
              <a:off x="62332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48"/>
            <p:cNvSpPr/>
            <p:nvPr/>
          </p:nvSpPr>
          <p:spPr>
            <a:xfrm>
              <a:off x="62566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48"/>
            <p:cNvSpPr/>
            <p:nvPr/>
          </p:nvSpPr>
          <p:spPr>
            <a:xfrm>
              <a:off x="627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48"/>
            <p:cNvSpPr/>
            <p:nvPr/>
          </p:nvSpPr>
          <p:spPr>
            <a:xfrm>
              <a:off x="630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48"/>
            <p:cNvSpPr/>
            <p:nvPr/>
          </p:nvSpPr>
          <p:spPr>
            <a:xfrm>
              <a:off x="63239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48"/>
            <p:cNvSpPr/>
            <p:nvPr/>
          </p:nvSpPr>
          <p:spPr>
            <a:xfrm>
              <a:off x="634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48"/>
            <p:cNvSpPr/>
            <p:nvPr/>
          </p:nvSpPr>
          <p:spPr>
            <a:xfrm>
              <a:off x="637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48"/>
            <p:cNvSpPr/>
            <p:nvPr/>
          </p:nvSpPr>
          <p:spPr>
            <a:xfrm>
              <a:off x="639660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48"/>
            <p:cNvSpPr/>
            <p:nvPr/>
          </p:nvSpPr>
          <p:spPr>
            <a:xfrm>
              <a:off x="641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48"/>
            <p:cNvSpPr/>
            <p:nvPr/>
          </p:nvSpPr>
          <p:spPr>
            <a:xfrm>
              <a:off x="644325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48"/>
            <p:cNvSpPr/>
            <p:nvPr/>
          </p:nvSpPr>
          <p:spPr>
            <a:xfrm>
              <a:off x="64665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48"/>
            <p:cNvSpPr/>
            <p:nvPr/>
          </p:nvSpPr>
          <p:spPr>
            <a:xfrm>
              <a:off x="6067350" y="38314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48"/>
            <p:cNvSpPr/>
            <p:nvPr/>
          </p:nvSpPr>
          <p:spPr>
            <a:xfrm>
              <a:off x="60933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48"/>
            <p:cNvSpPr/>
            <p:nvPr/>
          </p:nvSpPr>
          <p:spPr>
            <a:xfrm>
              <a:off x="61166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48"/>
            <p:cNvSpPr/>
            <p:nvPr/>
          </p:nvSpPr>
          <p:spPr>
            <a:xfrm>
              <a:off x="61399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48"/>
            <p:cNvSpPr/>
            <p:nvPr/>
          </p:nvSpPr>
          <p:spPr>
            <a:xfrm>
              <a:off x="61606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48"/>
            <p:cNvSpPr/>
            <p:nvPr/>
          </p:nvSpPr>
          <p:spPr>
            <a:xfrm>
              <a:off x="61866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48"/>
            <p:cNvSpPr/>
            <p:nvPr/>
          </p:nvSpPr>
          <p:spPr>
            <a:xfrm>
              <a:off x="620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48"/>
            <p:cNvSpPr/>
            <p:nvPr/>
          </p:nvSpPr>
          <p:spPr>
            <a:xfrm>
              <a:off x="62332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48"/>
            <p:cNvSpPr/>
            <p:nvPr/>
          </p:nvSpPr>
          <p:spPr>
            <a:xfrm>
              <a:off x="62566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48"/>
            <p:cNvSpPr/>
            <p:nvPr/>
          </p:nvSpPr>
          <p:spPr>
            <a:xfrm>
              <a:off x="627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48"/>
            <p:cNvSpPr/>
            <p:nvPr/>
          </p:nvSpPr>
          <p:spPr>
            <a:xfrm>
              <a:off x="630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48"/>
            <p:cNvSpPr/>
            <p:nvPr/>
          </p:nvSpPr>
          <p:spPr>
            <a:xfrm>
              <a:off x="63239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48"/>
            <p:cNvSpPr/>
            <p:nvPr/>
          </p:nvSpPr>
          <p:spPr>
            <a:xfrm>
              <a:off x="634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48"/>
            <p:cNvSpPr/>
            <p:nvPr/>
          </p:nvSpPr>
          <p:spPr>
            <a:xfrm>
              <a:off x="637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48"/>
            <p:cNvSpPr/>
            <p:nvPr/>
          </p:nvSpPr>
          <p:spPr>
            <a:xfrm>
              <a:off x="639660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48"/>
            <p:cNvSpPr/>
            <p:nvPr/>
          </p:nvSpPr>
          <p:spPr>
            <a:xfrm>
              <a:off x="641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48"/>
            <p:cNvSpPr/>
            <p:nvPr/>
          </p:nvSpPr>
          <p:spPr>
            <a:xfrm>
              <a:off x="644325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48"/>
            <p:cNvSpPr/>
            <p:nvPr/>
          </p:nvSpPr>
          <p:spPr>
            <a:xfrm>
              <a:off x="60933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48"/>
            <p:cNvSpPr/>
            <p:nvPr/>
          </p:nvSpPr>
          <p:spPr>
            <a:xfrm>
              <a:off x="61166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48"/>
            <p:cNvSpPr/>
            <p:nvPr/>
          </p:nvSpPr>
          <p:spPr>
            <a:xfrm>
              <a:off x="61399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48"/>
            <p:cNvSpPr/>
            <p:nvPr/>
          </p:nvSpPr>
          <p:spPr>
            <a:xfrm>
              <a:off x="61606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48"/>
            <p:cNvSpPr/>
            <p:nvPr/>
          </p:nvSpPr>
          <p:spPr>
            <a:xfrm>
              <a:off x="61866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48"/>
            <p:cNvSpPr/>
            <p:nvPr/>
          </p:nvSpPr>
          <p:spPr>
            <a:xfrm>
              <a:off x="620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48"/>
            <p:cNvSpPr/>
            <p:nvPr/>
          </p:nvSpPr>
          <p:spPr>
            <a:xfrm>
              <a:off x="62332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48"/>
            <p:cNvSpPr/>
            <p:nvPr/>
          </p:nvSpPr>
          <p:spPr>
            <a:xfrm>
              <a:off x="62566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48"/>
            <p:cNvSpPr/>
            <p:nvPr/>
          </p:nvSpPr>
          <p:spPr>
            <a:xfrm>
              <a:off x="627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48"/>
            <p:cNvSpPr/>
            <p:nvPr/>
          </p:nvSpPr>
          <p:spPr>
            <a:xfrm>
              <a:off x="630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48"/>
            <p:cNvSpPr/>
            <p:nvPr/>
          </p:nvSpPr>
          <p:spPr>
            <a:xfrm>
              <a:off x="63239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48"/>
            <p:cNvSpPr/>
            <p:nvPr/>
          </p:nvSpPr>
          <p:spPr>
            <a:xfrm>
              <a:off x="634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48"/>
            <p:cNvSpPr/>
            <p:nvPr/>
          </p:nvSpPr>
          <p:spPr>
            <a:xfrm>
              <a:off x="637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48"/>
            <p:cNvSpPr/>
            <p:nvPr/>
          </p:nvSpPr>
          <p:spPr>
            <a:xfrm>
              <a:off x="6396600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48"/>
            <p:cNvSpPr/>
            <p:nvPr/>
          </p:nvSpPr>
          <p:spPr>
            <a:xfrm>
              <a:off x="641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48"/>
            <p:cNvSpPr/>
            <p:nvPr/>
          </p:nvSpPr>
          <p:spPr>
            <a:xfrm>
              <a:off x="61399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48"/>
            <p:cNvSpPr/>
            <p:nvPr/>
          </p:nvSpPr>
          <p:spPr>
            <a:xfrm>
              <a:off x="61606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48"/>
            <p:cNvSpPr/>
            <p:nvPr/>
          </p:nvSpPr>
          <p:spPr>
            <a:xfrm>
              <a:off x="618662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48"/>
            <p:cNvSpPr/>
            <p:nvPr/>
          </p:nvSpPr>
          <p:spPr>
            <a:xfrm>
              <a:off x="620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48"/>
            <p:cNvSpPr/>
            <p:nvPr/>
          </p:nvSpPr>
          <p:spPr>
            <a:xfrm>
              <a:off x="62332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48"/>
            <p:cNvSpPr/>
            <p:nvPr/>
          </p:nvSpPr>
          <p:spPr>
            <a:xfrm>
              <a:off x="62566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48"/>
            <p:cNvSpPr/>
            <p:nvPr/>
          </p:nvSpPr>
          <p:spPr>
            <a:xfrm>
              <a:off x="627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48"/>
            <p:cNvSpPr/>
            <p:nvPr/>
          </p:nvSpPr>
          <p:spPr>
            <a:xfrm>
              <a:off x="630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48"/>
            <p:cNvSpPr/>
            <p:nvPr/>
          </p:nvSpPr>
          <p:spPr>
            <a:xfrm>
              <a:off x="63239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48"/>
            <p:cNvSpPr/>
            <p:nvPr/>
          </p:nvSpPr>
          <p:spPr>
            <a:xfrm>
              <a:off x="63499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48"/>
            <p:cNvSpPr/>
            <p:nvPr/>
          </p:nvSpPr>
          <p:spPr>
            <a:xfrm>
              <a:off x="637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48"/>
            <p:cNvSpPr/>
            <p:nvPr/>
          </p:nvSpPr>
          <p:spPr>
            <a:xfrm>
              <a:off x="618662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48"/>
            <p:cNvSpPr/>
            <p:nvPr/>
          </p:nvSpPr>
          <p:spPr>
            <a:xfrm>
              <a:off x="620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48"/>
            <p:cNvSpPr/>
            <p:nvPr/>
          </p:nvSpPr>
          <p:spPr>
            <a:xfrm>
              <a:off x="623327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48"/>
            <p:cNvSpPr/>
            <p:nvPr/>
          </p:nvSpPr>
          <p:spPr>
            <a:xfrm>
              <a:off x="625660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48"/>
            <p:cNvSpPr/>
            <p:nvPr/>
          </p:nvSpPr>
          <p:spPr>
            <a:xfrm>
              <a:off x="627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48"/>
            <p:cNvSpPr/>
            <p:nvPr/>
          </p:nvSpPr>
          <p:spPr>
            <a:xfrm>
              <a:off x="63032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48"/>
            <p:cNvSpPr/>
            <p:nvPr/>
          </p:nvSpPr>
          <p:spPr>
            <a:xfrm>
              <a:off x="6323950" y="37713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48"/>
            <p:cNvSpPr/>
            <p:nvPr/>
          </p:nvSpPr>
          <p:spPr>
            <a:xfrm>
              <a:off x="61399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48"/>
            <p:cNvSpPr/>
            <p:nvPr/>
          </p:nvSpPr>
          <p:spPr>
            <a:xfrm>
              <a:off x="61606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48"/>
            <p:cNvSpPr/>
            <p:nvPr/>
          </p:nvSpPr>
          <p:spPr>
            <a:xfrm>
              <a:off x="618662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48"/>
            <p:cNvSpPr/>
            <p:nvPr/>
          </p:nvSpPr>
          <p:spPr>
            <a:xfrm>
              <a:off x="620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48"/>
            <p:cNvSpPr/>
            <p:nvPr/>
          </p:nvSpPr>
          <p:spPr>
            <a:xfrm>
              <a:off x="62332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48"/>
            <p:cNvSpPr/>
            <p:nvPr/>
          </p:nvSpPr>
          <p:spPr>
            <a:xfrm>
              <a:off x="62566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48"/>
            <p:cNvSpPr/>
            <p:nvPr/>
          </p:nvSpPr>
          <p:spPr>
            <a:xfrm>
              <a:off x="627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48"/>
            <p:cNvSpPr/>
            <p:nvPr/>
          </p:nvSpPr>
          <p:spPr>
            <a:xfrm>
              <a:off x="630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48"/>
            <p:cNvSpPr/>
            <p:nvPr/>
          </p:nvSpPr>
          <p:spPr>
            <a:xfrm>
              <a:off x="63239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48"/>
            <p:cNvSpPr/>
            <p:nvPr/>
          </p:nvSpPr>
          <p:spPr>
            <a:xfrm>
              <a:off x="63499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48"/>
            <p:cNvSpPr/>
            <p:nvPr/>
          </p:nvSpPr>
          <p:spPr>
            <a:xfrm>
              <a:off x="637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48"/>
            <p:cNvSpPr/>
            <p:nvPr/>
          </p:nvSpPr>
          <p:spPr>
            <a:xfrm>
              <a:off x="60933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48"/>
            <p:cNvSpPr/>
            <p:nvPr/>
          </p:nvSpPr>
          <p:spPr>
            <a:xfrm>
              <a:off x="61166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48"/>
            <p:cNvSpPr/>
            <p:nvPr/>
          </p:nvSpPr>
          <p:spPr>
            <a:xfrm>
              <a:off x="61399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48"/>
            <p:cNvSpPr/>
            <p:nvPr/>
          </p:nvSpPr>
          <p:spPr>
            <a:xfrm>
              <a:off x="61606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48"/>
            <p:cNvSpPr/>
            <p:nvPr/>
          </p:nvSpPr>
          <p:spPr>
            <a:xfrm>
              <a:off x="61866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48"/>
            <p:cNvSpPr/>
            <p:nvPr/>
          </p:nvSpPr>
          <p:spPr>
            <a:xfrm>
              <a:off x="618662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48"/>
            <p:cNvSpPr/>
            <p:nvPr/>
          </p:nvSpPr>
          <p:spPr>
            <a:xfrm>
              <a:off x="620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48"/>
            <p:cNvSpPr/>
            <p:nvPr/>
          </p:nvSpPr>
          <p:spPr>
            <a:xfrm>
              <a:off x="623327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48"/>
            <p:cNvSpPr/>
            <p:nvPr/>
          </p:nvSpPr>
          <p:spPr>
            <a:xfrm>
              <a:off x="625660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48"/>
            <p:cNvSpPr/>
            <p:nvPr/>
          </p:nvSpPr>
          <p:spPr>
            <a:xfrm>
              <a:off x="627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48"/>
            <p:cNvSpPr/>
            <p:nvPr/>
          </p:nvSpPr>
          <p:spPr>
            <a:xfrm>
              <a:off x="63032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48"/>
            <p:cNvSpPr/>
            <p:nvPr/>
          </p:nvSpPr>
          <p:spPr>
            <a:xfrm>
              <a:off x="6323950" y="441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48"/>
            <p:cNvSpPr/>
            <p:nvPr/>
          </p:nvSpPr>
          <p:spPr>
            <a:xfrm>
              <a:off x="620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48"/>
            <p:cNvSpPr/>
            <p:nvPr/>
          </p:nvSpPr>
          <p:spPr>
            <a:xfrm>
              <a:off x="62332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48"/>
            <p:cNvSpPr/>
            <p:nvPr/>
          </p:nvSpPr>
          <p:spPr>
            <a:xfrm>
              <a:off x="62566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48"/>
            <p:cNvSpPr/>
            <p:nvPr/>
          </p:nvSpPr>
          <p:spPr>
            <a:xfrm>
              <a:off x="627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48"/>
            <p:cNvSpPr/>
            <p:nvPr/>
          </p:nvSpPr>
          <p:spPr>
            <a:xfrm>
              <a:off x="630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48"/>
            <p:cNvSpPr/>
            <p:nvPr/>
          </p:nvSpPr>
          <p:spPr>
            <a:xfrm>
              <a:off x="63239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48"/>
            <p:cNvSpPr/>
            <p:nvPr/>
          </p:nvSpPr>
          <p:spPr>
            <a:xfrm>
              <a:off x="634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48"/>
            <p:cNvSpPr/>
            <p:nvPr/>
          </p:nvSpPr>
          <p:spPr>
            <a:xfrm>
              <a:off x="637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48"/>
            <p:cNvSpPr/>
            <p:nvPr/>
          </p:nvSpPr>
          <p:spPr>
            <a:xfrm>
              <a:off x="6396600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48"/>
            <p:cNvSpPr/>
            <p:nvPr/>
          </p:nvSpPr>
          <p:spPr>
            <a:xfrm>
              <a:off x="641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48"/>
            <p:cNvSpPr/>
            <p:nvPr/>
          </p:nvSpPr>
          <p:spPr>
            <a:xfrm>
              <a:off x="65365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48"/>
            <p:cNvSpPr/>
            <p:nvPr/>
          </p:nvSpPr>
          <p:spPr>
            <a:xfrm>
              <a:off x="65365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48"/>
            <p:cNvSpPr/>
            <p:nvPr/>
          </p:nvSpPr>
          <p:spPr>
            <a:xfrm>
              <a:off x="65365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48"/>
            <p:cNvSpPr/>
            <p:nvPr/>
          </p:nvSpPr>
          <p:spPr>
            <a:xfrm>
              <a:off x="65599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48"/>
            <p:cNvSpPr/>
            <p:nvPr/>
          </p:nvSpPr>
          <p:spPr>
            <a:xfrm>
              <a:off x="65365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48"/>
            <p:cNvSpPr/>
            <p:nvPr/>
          </p:nvSpPr>
          <p:spPr>
            <a:xfrm>
              <a:off x="65599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48"/>
            <p:cNvSpPr/>
            <p:nvPr/>
          </p:nvSpPr>
          <p:spPr>
            <a:xfrm>
              <a:off x="65365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48"/>
            <p:cNvSpPr/>
            <p:nvPr/>
          </p:nvSpPr>
          <p:spPr>
            <a:xfrm>
              <a:off x="65599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48"/>
            <p:cNvSpPr/>
            <p:nvPr/>
          </p:nvSpPr>
          <p:spPr>
            <a:xfrm>
              <a:off x="65365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48"/>
            <p:cNvSpPr/>
            <p:nvPr/>
          </p:nvSpPr>
          <p:spPr>
            <a:xfrm>
              <a:off x="65599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48"/>
            <p:cNvSpPr/>
            <p:nvPr/>
          </p:nvSpPr>
          <p:spPr>
            <a:xfrm>
              <a:off x="65805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48"/>
            <p:cNvSpPr/>
            <p:nvPr/>
          </p:nvSpPr>
          <p:spPr>
            <a:xfrm>
              <a:off x="65365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48"/>
            <p:cNvSpPr/>
            <p:nvPr/>
          </p:nvSpPr>
          <p:spPr>
            <a:xfrm>
              <a:off x="65599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48"/>
            <p:cNvSpPr/>
            <p:nvPr/>
          </p:nvSpPr>
          <p:spPr>
            <a:xfrm>
              <a:off x="65805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48"/>
            <p:cNvSpPr/>
            <p:nvPr/>
          </p:nvSpPr>
          <p:spPr>
            <a:xfrm>
              <a:off x="65365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48"/>
            <p:cNvSpPr/>
            <p:nvPr/>
          </p:nvSpPr>
          <p:spPr>
            <a:xfrm>
              <a:off x="65599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48"/>
            <p:cNvSpPr/>
            <p:nvPr/>
          </p:nvSpPr>
          <p:spPr>
            <a:xfrm>
              <a:off x="65805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48"/>
            <p:cNvSpPr/>
            <p:nvPr/>
          </p:nvSpPr>
          <p:spPr>
            <a:xfrm>
              <a:off x="65365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48"/>
            <p:cNvSpPr/>
            <p:nvPr/>
          </p:nvSpPr>
          <p:spPr>
            <a:xfrm>
              <a:off x="65599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48"/>
            <p:cNvSpPr/>
            <p:nvPr/>
          </p:nvSpPr>
          <p:spPr>
            <a:xfrm>
              <a:off x="65805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48"/>
            <p:cNvSpPr/>
            <p:nvPr/>
          </p:nvSpPr>
          <p:spPr>
            <a:xfrm>
              <a:off x="65365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48"/>
            <p:cNvSpPr/>
            <p:nvPr/>
          </p:nvSpPr>
          <p:spPr>
            <a:xfrm>
              <a:off x="65599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48"/>
            <p:cNvSpPr/>
            <p:nvPr/>
          </p:nvSpPr>
          <p:spPr>
            <a:xfrm>
              <a:off x="6580575" y="40715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48"/>
            <p:cNvSpPr/>
            <p:nvPr/>
          </p:nvSpPr>
          <p:spPr>
            <a:xfrm>
              <a:off x="65365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48"/>
            <p:cNvSpPr/>
            <p:nvPr/>
          </p:nvSpPr>
          <p:spPr>
            <a:xfrm>
              <a:off x="65599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48"/>
            <p:cNvSpPr/>
            <p:nvPr/>
          </p:nvSpPr>
          <p:spPr>
            <a:xfrm>
              <a:off x="6580600" y="4051525"/>
              <a:ext cx="18225" cy="15650"/>
            </a:xfrm>
            <a:custGeom>
              <a:rect b="b" l="l" r="r" t="t"/>
              <a:pathLst>
                <a:path extrusionOk="0" h="626" w="729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48"/>
            <p:cNvSpPr/>
            <p:nvPr/>
          </p:nvSpPr>
          <p:spPr>
            <a:xfrm>
              <a:off x="65365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48"/>
            <p:cNvSpPr/>
            <p:nvPr/>
          </p:nvSpPr>
          <p:spPr>
            <a:xfrm>
              <a:off x="65599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48"/>
            <p:cNvSpPr/>
            <p:nvPr/>
          </p:nvSpPr>
          <p:spPr>
            <a:xfrm>
              <a:off x="65805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48"/>
            <p:cNvSpPr/>
            <p:nvPr/>
          </p:nvSpPr>
          <p:spPr>
            <a:xfrm>
              <a:off x="65365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48"/>
            <p:cNvSpPr/>
            <p:nvPr/>
          </p:nvSpPr>
          <p:spPr>
            <a:xfrm>
              <a:off x="65599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48"/>
            <p:cNvSpPr/>
            <p:nvPr/>
          </p:nvSpPr>
          <p:spPr>
            <a:xfrm>
              <a:off x="65365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48"/>
            <p:cNvSpPr/>
            <p:nvPr/>
          </p:nvSpPr>
          <p:spPr>
            <a:xfrm>
              <a:off x="65599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48"/>
            <p:cNvSpPr/>
            <p:nvPr/>
          </p:nvSpPr>
          <p:spPr>
            <a:xfrm>
              <a:off x="65365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48"/>
            <p:cNvSpPr/>
            <p:nvPr/>
          </p:nvSpPr>
          <p:spPr>
            <a:xfrm>
              <a:off x="65599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48"/>
            <p:cNvSpPr/>
            <p:nvPr/>
          </p:nvSpPr>
          <p:spPr>
            <a:xfrm>
              <a:off x="65365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48"/>
            <p:cNvSpPr/>
            <p:nvPr/>
          </p:nvSpPr>
          <p:spPr>
            <a:xfrm>
              <a:off x="65365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46" name="Google Shape;10346;p48"/>
          <p:cNvSpPr/>
          <p:nvPr/>
        </p:nvSpPr>
        <p:spPr>
          <a:xfrm rot="5400000">
            <a:off x="-1592507" y="1301717"/>
            <a:ext cx="3232040" cy="3232125"/>
          </a:xfrm>
          <a:custGeom>
            <a:rect b="b" l="l" r="r" t="t"/>
            <a:pathLst>
              <a:path extrusionOk="0" h="76050" w="76048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7" name="Google Shape;10347;p48"/>
          <p:cNvSpPr/>
          <p:nvPr/>
        </p:nvSpPr>
        <p:spPr>
          <a:xfrm rot="5400000">
            <a:off x="-610068" y="562448"/>
            <a:ext cx="1900005" cy="1900005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8" name="Google Shape;10348;p48"/>
          <p:cNvSpPr/>
          <p:nvPr/>
        </p:nvSpPr>
        <p:spPr>
          <a:xfrm flipH="1">
            <a:off x="8644553" y="3546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9" name="Google Shape;10349;p48"/>
          <p:cNvSpPr/>
          <p:nvPr/>
        </p:nvSpPr>
        <p:spPr>
          <a:xfrm flipH="1">
            <a:off x="7976006" y="341226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0" name="Google Shape;10350;p48"/>
          <p:cNvSpPr/>
          <p:nvPr/>
        </p:nvSpPr>
        <p:spPr>
          <a:xfrm flipH="1">
            <a:off x="7323944" y="38107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1" name="Google Shape;10351;p48"/>
          <p:cNvSpPr/>
          <p:nvPr/>
        </p:nvSpPr>
        <p:spPr>
          <a:xfrm flipH="1">
            <a:off x="8572785" y="674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2" name="Google Shape;10352;p48"/>
          <p:cNvSpPr/>
          <p:nvPr/>
        </p:nvSpPr>
        <p:spPr>
          <a:xfrm flipH="1">
            <a:off x="8268879" y="1451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53" name="Google Shape;10353;p48"/>
          <p:cNvGrpSpPr/>
          <p:nvPr/>
        </p:nvGrpSpPr>
        <p:grpSpPr>
          <a:xfrm flipH="1">
            <a:off x="7568646" y="2219231"/>
            <a:ext cx="1019815" cy="944312"/>
            <a:chOff x="2113525" y="2880575"/>
            <a:chExt cx="609500" cy="564375"/>
          </a:xfrm>
        </p:grpSpPr>
        <p:sp>
          <p:nvSpPr>
            <p:cNvPr id="10354" name="Google Shape;10354;p48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48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48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48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8" name="Google Shape;10358;p48"/>
          <p:cNvGrpSpPr/>
          <p:nvPr/>
        </p:nvGrpSpPr>
        <p:grpSpPr>
          <a:xfrm flipH="1">
            <a:off x="8692175" y="1058192"/>
            <a:ext cx="349968" cy="2052568"/>
            <a:chOff x="1037125" y="2236325"/>
            <a:chExt cx="149100" cy="874475"/>
          </a:xfrm>
        </p:grpSpPr>
        <p:sp>
          <p:nvSpPr>
            <p:cNvPr id="10359" name="Google Shape;10359;p48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48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48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48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48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48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48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48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48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48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48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48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48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48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48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48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48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48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48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48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48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48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48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48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48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48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48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48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48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48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48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48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48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48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48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48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3">
    <p:spTree>
      <p:nvGrpSpPr>
        <p:cNvPr id="10395" name="Shape 10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6" name="Google Shape;10396;p49"/>
          <p:cNvSpPr txBox="1"/>
          <p:nvPr>
            <p:ph type="title"/>
          </p:nvPr>
        </p:nvSpPr>
        <p:spPr>
          <a:xfrm>
            <a:off x="2759625" y="614786"/>
            <a:ext cx="36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0397" name="Google Shape;10397;p49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8" name="Google Shape;10398;p49"/>
          <p:cNvSpPr/>
          <p:nvPr/>
        </p:nvSpPr>
        <p:spPr>
          <a:xfrm rot="10800000">
            <a:off x="-543631" y="3847067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9" name="Google Shape;10399;p49"/>
          <p:cNvSpPr/>
          <p:nvPr/>
        </p:nvSpPr>
        <p:spPr>
          <a:xfrm rot="10800000">
            <a:off x="-581096" y="341002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0" name="Google Shape;10400;p49"/>
          <p:cNvSpPr/>
          <p:nvPr/>
        </p:nvSpPr>
        <p:spPr>
          <a:xfrm rot="10800000">
            <a:off x="27195" y="370205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01" name="Google Shape;10401;p49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10402" name="Google Shape;10402;p49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49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49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49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49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49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49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49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49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49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49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49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49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49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49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49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49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49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49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49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49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49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49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49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49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49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49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49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49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49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49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49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49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5" name="Google Shape;10435;p49"/>
          <p:cNvSpPr/>
          <p:nvPr/>
        </p:nvSpPr>
        <p:spPr>
          <a:xfrm rot="10800000">
            <a:off x="-1096900" y="118401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6" name="Google Shape;10436;p49"/>
          <p:cNvSpPr/>
          <p:nvPr/>
        </p:nvSpPr>
        <p:spPr>
          <a:xfrm rot="10800000">
            <a:off x="-1130952" y="1170377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7" name="Google Shape;10437;p49"/>
          <p:cNvSpPr/>
          <p:nvPr/>
        </p:nvSpPr>
        <p:spPr>
          <a:xfrm rot="10800000">
            <a:off x="-793168" y="1487749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8" name="Google Shape;10438;p49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10439" name="Google Shape;10439;p49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49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49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49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49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49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49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49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49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49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49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49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49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49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49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49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49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49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49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49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49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49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49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49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49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49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49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49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49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49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49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49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49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49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49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49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49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49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49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49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49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49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49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49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49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49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49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49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49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49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49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49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49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49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49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49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49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49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49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49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49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49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49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49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49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49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49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49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49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49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49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49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49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49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49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49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49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49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49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49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49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49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49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49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49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49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49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49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49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49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49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49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49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49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49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49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49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49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49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49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49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49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49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49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49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49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49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49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49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49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49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49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49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49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49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49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49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49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49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49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49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49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49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49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49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49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49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49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49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49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49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49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49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49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49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49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49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49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49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49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49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49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49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49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49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49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49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49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49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49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49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49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49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49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49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49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49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49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49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49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49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49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49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49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49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49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49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49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49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49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49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49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49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49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49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49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49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49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49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49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49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49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1" name="Google Shape;10621;p49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2" name="Google Shape;10622;p49"/>
          <p:cNvSpPr/>
          <p:nvPr/>
        </p:nvSpPr>
        <p:spPr>
          <a:xfrm>
            <a:off x="171122" y="-4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3" name="Google Shape;10623;p49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4" name="Google Shape;10624;p49"/>
          <p:cNvSpPr/>
          <p:nvPr/>
        </p:nvSpPr>
        <p:spPr>
          <a:xfrm>
            <a:off x="8051123" y="4308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5" name="Google Shape;10625;p49"/>
          <p:cNvSpPr/>
          <p:nvPr/>
        </p:nvSpPr>
        <p:spPr>
          <a:xfrm>
            <a:off x="7916975" y="417426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6" name="Google Shape;10626;p49"/>
          <p:cNvSpPr/>
          <p:nvPr/>
        </p:nvSpPr>
        <p:spPr>
          <a:xfrm>
            <a:off x="8569037" y="45727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7" name="Google Shape;10627;p49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8" name="Google Shape;10628;p49"/>
          <p:cNvSpPr/>
          <p:nvPr/>
        </p:nvSpPr>
        <p:spPr>
          <a:xfrm>
            <a:off x="8594997" y="2213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29" name="Google Shape;10629;p49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10630" name="Google Shape;10630;p49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49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49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49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4" name="Google Shape;10634;p49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10635" name="Google Shape;10635;p49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49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49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49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49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49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49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49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49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49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49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49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49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49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49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49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49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49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49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49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49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49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49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49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49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49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49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49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49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49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49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49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49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49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49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49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71" name="Google Shape;10671;p49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2" name="Google Shape;10672;p49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73" name="Google Shape;10673;p49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10674" name="Google Shape;10674;p49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49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49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49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49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49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49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49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49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49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49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49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49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49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49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49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49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49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49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49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49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49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49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49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49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49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49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49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49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49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49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49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49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49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49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49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49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49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49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49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49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49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49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49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49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49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49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49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49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49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49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49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49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49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49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49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49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49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49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49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49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49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49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49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49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49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49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49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49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49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49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49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49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49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49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49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49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49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49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49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49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49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49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49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49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49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49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49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49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49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49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49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49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49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49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49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49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49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49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49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49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49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49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49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49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49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49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49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49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49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49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49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49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49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49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49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49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49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49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49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49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49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49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49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49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49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49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49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49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49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49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49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49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49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49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49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49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49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49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49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49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49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49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49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49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49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49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49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49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49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49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49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49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49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49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49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49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49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49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49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49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49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49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49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49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49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49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49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49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49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49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49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49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49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49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49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49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49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49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49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49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49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49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49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49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49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49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49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49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49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49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49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49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49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49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49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49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49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49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49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49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49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49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49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49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49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49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49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49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49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49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49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49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49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49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49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49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49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49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49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49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49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49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49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49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49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49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49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49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49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49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49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49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49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49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49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49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49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49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49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49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49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49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49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49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49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49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49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49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49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49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49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49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49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49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49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49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49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49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49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49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49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49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49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49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49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49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49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49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49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49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49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49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49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49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49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49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49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49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49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49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49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49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49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49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49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49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49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49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49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49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49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49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49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49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49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49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49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49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49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49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49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49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49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49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49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49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49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49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49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49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49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49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49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49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49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49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49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49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49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49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49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49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49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49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49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49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49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49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49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49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49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49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49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49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49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49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49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49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49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49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49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49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49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49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49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49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49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49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49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49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49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49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49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49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49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49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49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49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49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49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49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49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49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49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49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49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49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49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49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49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49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49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49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49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49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49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49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49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49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49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49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49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49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49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49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49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49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49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49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49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49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49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49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49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49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49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49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49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49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49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49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49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49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49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49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49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49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49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49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49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49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49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49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49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49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49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49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49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49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49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49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49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49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49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49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49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49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49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49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49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49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49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49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49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49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49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49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49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49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49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49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49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49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49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49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49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49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49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49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49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49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49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49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49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49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49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49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49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49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49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49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49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49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49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49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49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49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49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49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49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49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49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49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49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49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49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49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49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49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49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49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49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49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49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49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49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49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49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49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49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49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49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49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49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49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49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49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49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49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49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49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49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49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49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49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49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49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49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49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49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49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49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49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49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49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49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49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49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49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49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49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49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49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49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49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49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49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49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49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49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49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49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49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49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49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49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49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49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49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49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49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49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49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49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49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49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49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49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49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49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49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49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49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49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49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49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49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49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49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49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49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49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49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49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49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49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49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49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49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49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49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49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49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49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49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49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49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49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49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49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49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49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49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49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49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49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49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49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49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49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49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49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49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49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49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49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49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49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49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49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49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49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49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49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49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49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49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49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49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49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49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49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49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49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49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49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49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49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49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49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49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49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49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49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49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49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49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49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49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49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49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49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49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49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49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49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49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49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49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49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49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49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49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49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49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49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49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49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49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49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49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49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49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49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49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49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49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49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49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49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49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49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49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49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49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49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49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49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49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49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49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49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49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49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49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49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49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49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49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49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49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49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49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49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49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49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49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49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49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49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49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49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49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49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49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49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49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49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49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49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49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49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49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49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49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49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49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49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49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49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49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49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49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49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49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49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49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49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49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49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49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49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49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49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49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49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49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49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49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49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49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49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49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08" name="Google Shape;11408;p49"/>
          <p:cNvSpPr txBox="1"/>
          <p:nvPr>
            <p:ph idx="1" type="subTitle"/>
          </p:nvPr>
        </p:nvSpPr>
        <p:spPr>
          <a:xfrm>
            <a:off x="2919900" y="1675950"/>
            <a:ext cx="3304200" cy="14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1409" name="Google Shape;11409;p49"/>
          <p:cNvSpPr txBox="1"/>
          <p:nvPr/>
        </p:nvSpPr>
        <p:spPr>
          <a:xfrm>
            <a:off x="2572250" y="3559112"/>
            <a:ext cx="39996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CREDITS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: This presentation template was created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b="1"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11413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p51"/>
          <p:cNvSpPr/>
          <p:nvPr/>
        </p:nvSpPr>
        <p:spPr>
          <a:xfrm>
            <a:off x="6531844" y="-140930"/>
            <a:ext cx="1685899" cy="982051"/>
          </a:xfrm>
          <a:custGeom>
            <a:rect b="b" l="l" r="r" t="t"/>
            <a:pathLst>
              <a:path extrusionOk="0" h="23480" w="40306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5" name="Google Shape;11415;p51"/>
          <p:cNvSpPr/>
          <p:nvPr/>
        </p:nvSpPr>
        <p:spPr>
          <a:xfrm>
            <a:off x="6027125" y="-1061650"/>
            <a:ext cx="2075899" cy="1797680"/>
          </a:xfrm>
          <a:custGeom>
            <a:rect b="b" l="l" r="r" t="t"/>
            <a:pathLst>
              <a:path extrusionOk="0" h="42981" w="4963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16" name="Google Shape;11416;p51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1417" name="Google Shape;11417;p51"/>
            <p:cNvSpPr/>
            <p:nvPr/>
          </p:nvSpPr>
          <p:spPr>
            <a:xfrm>
              <a:off x="7132475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51"/>
            <p:cNvSpPr/>
            <p:nvPr/>
          </p:nvSpPr>
          <p:spPr>
            <a:xfrm>
              <a:off x="7054100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51"/>
            <p:cNvSpPr/>
            <p:nvPr/>
          </p:nvSpPr>
          <p:spPr>
            <a:xfrm>
              <a:off x="6975775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51"/>
            <p:cNvSpPr/>
            <p:nvPr/>
          </p:nvSpPr>
          <p:spPr>
            <a:xfrm>
              <a:off x="6897400" y="22127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51"/>
            <p:cNvSpPr/>
            <p:nvPr/>
          </p:nvSpPr>
          <p:spPr>
            <a:xfrm>
              <a:off x="736755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51"/>
            <p:cNvSpPr/>
            <p:nvPr/>
          </p:nvSpPr>
          <p:spPr>
            <a:xfrm>
              <a:off x="7289175" y="22127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51"/>
            <p:cNvSpPr/>
            <p:nvPr/>
          </p:nvSpPr>
          <p:spPr>
            <a:xfrm>
              <a:off x="7210800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51"/>
            <p:cNvSpPr/>
            <p:nvPr/>
          </p:nvSpPr>
          <p:spPr>
            <a:xfrm>
              <a:off x="68190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51"/>
            <p:cNvSpPr/>
            <p:nvPr/>
          </p:nvSpPr>
          <p:spPr>
            <a:xfrm>
              <a:off x="674070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51"/>
            <p:cNvSpPr/>
            <p:nvPr/>
          </p:nvSpPr>
          <p:spPr>
            <a:xfrm>
              <a:off x="66623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51"/>
            <p:cNvSpPr/>
            <p:nvPr/>
          </p:nvSpPr>
          <p:spPr>
            <a:xfrm>
              <a:off x="658400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51"/>
            <p:cNvSpPr/>
            <p:nvPr/>
          </p:nvSpPr>
          <p:spPr>
            <a:xfrm>
              <a:off x="65056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29" name="Google Shape;11429;p51"/>
          <p:cNvSpPr/>
          <p:nvPr/>
        </p:nvSpPr>
        <p:spPr>
          <a:xfrm>
            <a:off x="8240751" y="532575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0" name="Google Shape;11430;p51"/>
          <p:cNvSpPr/>
          <p:nvPr/>
        </p:nvSpPr>
        <p:spPr>
          <a:xfrm>
            <a:off x="8278216" y="969619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1" name="Google Shape;11431;p51"/>
          <p:cNvSpPr/>
          <p:nvPr/>
        </p:nvSpPr>
        <p:spPr>
          <a:xfrm>
            <a:off x="8528581" y="1695921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2" name="Google Shape;11432;p51"/>
          <p:cNvSpPr/>
          <p:nvPr/>
        </p:nvSpPr>
        <p:spPr>
          <a:xfrm>
            <a:off x="8134532" y="135012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33" name="Google Shape;11433;p51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11434" name="Google Shape;11434;p51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51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51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51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51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51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51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51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51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51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51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51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51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51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51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51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51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51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51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51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51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51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51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51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51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51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51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51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51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51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51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51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51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67" name="Google Shape;11467;p51"/>
          <p:cNvSpPr/>
          <p:nvPr/>
        </p:nvSpPr>
        <p:spPr>
          <a:xfrm>
            <a:off x="7873200" y="243452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8" name="Google Shape;11468;p51"/>
          <p:cNvSpPr/>
          <p:nvPr/>
        </p:nvSpPr>
        <p:spPr>
          <a:xfrm>
            <a:off x="8272456" y="2400472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9" name="Google Shape;11469;p51"/>
          <p:cNvSpPr/>
          <p:nvPr/>
        </p:nvSpPr>
        <p:spPr>
          <a:xfrm>
            <a:off x="8176927" y="2738255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70" name="Google Shape;11470;p51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11471" name="Google Shape;11471;p51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51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51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51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51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51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51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51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51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51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51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51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51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51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51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51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51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51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51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51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51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51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51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51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51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51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51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51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51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51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51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51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51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51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51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51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51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51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51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51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51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51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51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51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51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51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51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51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51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51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51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51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51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51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51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51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51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51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51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51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51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51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51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51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51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51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51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51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51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51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51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51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51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51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51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51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51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51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51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51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51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51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51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51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51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51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51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51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51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51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51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51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51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51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51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51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51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51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51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51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51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51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51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51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51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51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51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51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51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51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51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51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51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51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51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51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51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51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51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51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51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51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51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51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51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51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51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51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51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51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51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51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51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51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51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51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51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51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51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51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51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51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51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51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51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51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51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51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51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51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51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51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51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51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51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51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51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51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51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51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51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51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51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51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51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51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51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51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51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51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51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51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51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51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51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51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51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51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51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51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51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51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3" name="Google Shape;11653;p51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11654" name="Google Shape;11654;p51"/>
            <p:cNvSpPr/>
            <p:nvPr/>
          </p:nvSpPr>
          <p:spPr>
            <a:xfrm>
              <a:off x="60466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51"/>
            <p:cNvSpPr/>
            <p:nvPr/>
          </p:nvSpPr>
          <p:spPr>
            <a:xfrm>
              <a:off x="6067350" y="433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51"/>
            <p:cNvSpPr/>
            <p:nvPr/>
          </p:nvSpPr>
          <p:spPr>
            <a:xfrm>
              <a:off x="60933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51"/>
            <p:cNvSpPr/>
            <p:nvPr/>
          </p:nvSpPr>
          <p:spPr>
            <a:xfrm>
              <a:off x="61166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51"/>
            <p:cNvSpPr/>
            <p:nvPr/>
          </p:nvSpPr>
          <p:spPr>
            <a:xfrm>
              <a:off x="61399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51"/>
            <p:cNvSpPr/>
            <p:nvPr/>
          </p:nvSpPr>
          <p:spPr>
            <a:xfrm>
              <a:off x="6160650" y="433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51"/>
            <p:cNvSpPr/>
            <p:nvPr/>
          </p:nvSpPr>
          <p:spPr>
            <a:xfrm>
              <a:off x="61866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51"/>
            <p:cNvSpPr/>
            <p:nvPr/>
          </p:nvSpPr>
          <p:spPr>
            <a:xfrm>
              <a:off x="620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51"/>
            <p:cNvSpPr/>
            <p:nvPr/>
          </p:nvSpPr>
          <p:spPr>
            <a:xfrm>
              <a:off x="62332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51"/>
            <p:cNvSpPr/>
            <p:nvPr/>
          </p:nvSpPr>
          <p:spPr>
            <a:xfrm>
              <a:off x="62566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51"/>
            <p:cNvSpPr/>
            <p:nvPr/>
          </p:nvSpPr>
          <p:spPr>
            <a:xfrm>
              <a:off x="627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51"/>
            <p:cNvSpPr/>
            <p:nvPr/>
          </p:nvSpPr>
          <p:spPr>
            <a:xfrm>
              <a:off x="630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51"/>
            <p:cNvSpPr/>
            <p:nvPr/>
          </p:nvSpPr>
          <p:spPr>
            <a:xfrm>
              <a:off x="6323950" y="433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51"/>
            <p:cNvSpPr/>
            <p:nvPr/>
          </p:nvSpPr>
          <p:spPr>
            <a:xfrm>
              <a:off x="634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51"/>
            <p:cNvSpPr/>
            <p:nvPr/>
          </p:nvSpPr>
          <p:spPr>
            <a:xfrm>
              <a:off x="637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51"/>
            <p:cNvSpPr/>
            <p:nvPr/>
          </p:nvSpPr>
          <p:spPr>
            <a:xfrm>
              <a:off x="639660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51"/>
            <p:cNvSpPr/>
            <p:nvPr/>
          </p:nvSpPr>
          <p:spPr>
            <a:xfrm>
              <a:off x="641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51"/>
            <p:cNvSpPr/>
            <p:nvPr/>
          </p:nvSpPr>
          <p:spPr>
            <a:xfrm>
              <a:off x="644325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51"/>
            <p:cNvSpPr/>
            <p:nvPr/>
          </p:nvSpPr>
          <p:spPr>
            <a:xfrm>
              <a:off x="64665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51"/>
            <p:cNvSpPr/>
            <p:nvPr/>
          </p:nvSpPr>
          <p:spPr>
            <a:xfrm>
              <a:off x="602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51"/>
            <p:cNvSpPr/>
            <p:nvPr/>
          </p:nvSpPr>
          <p:spPr>
            <a:xfrm>
              <a:off x="60466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51"/>
            <p:cNvSpPr/>
            <p:nvPr/>
          </p:nvSpPr>
          <p:spPr>
            <a:xfrm>
              <a:off x="6067350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51"/>
            <p:cNvSpPr/>
            <p:nvPr/>
          </p:nvSpPr>
          <p:spPr>
            <a:xfrm>
              <a:off x="609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51"/>
            <p:cNvSpPr/>
            <p:nvPr/>
          </p:nvSpPr>
          <p:spPr>
            <a:xfrm>
              <a:off x="61166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51"/>
            <p:cNvSpPr/>
            <p:nvPr/>
          </p:nvSpPr>
          <p:spPr>
            <a:xfrm>
              <a:off x="61399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51"/>
            <p:cNvSpPr/>
            <p:nvPr/>
          </p:nvSpPr>
          <p:spPr>
            <a:xfrm>
              <a:off x="6160650" y="431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51"/>
            <p:cNvSpPr/>
            <p:nvPr/>
          </p:nvSpPr>
          <p:spPr>
            <a:xfrm>
              <a:off x="61866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51"/>
            <p:cNvSpPr/>
            <p:nvPr/>
          </p:nvSpPr>
          <p:spPr>
            <a:xfrm>
              <a:off x="6067350" y="43517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51"/>
            <p:cNvSpPr/>
            <p:nvPr/>
          </p:nvSpPr>
          <p:spPr>
            <a:xfrm>
              <a:off x="60933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51"/>
            <p:cNvSpPr/>
            <p:nvPr/>
          </p:nvSpPr>
          <p:spPr>
            <a:xfrm>
              <a:off x="61166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51"/>
            <p:cNvSpPr/>
            <p:nvPr/>
          </p:nvSpPr>
          <p:spPr>
            <a:xfrm>
              <a:off x="61399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51"/>
            <p:cNvSpPr/>
            <p:nvPr/>
          </p:nvSpPr>
          <p:spPr>
            <a:xfrm>
              <a:off x="61606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51"/>
            <p:cNvSpPr/>
            <p:nvPr/>
          </p:nvSpPr>
          <p:spPr>
            <a:xfrm>
              <a:off x="61866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51"/>
            <p:cNvSpPr/>
            <p:nvPr/>
          </p:nvSpPr>
          <p:spPr>
            <a:xfrm>
              <a:off x="620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51"/>
            <p:cNvSpPr/>
            <p:nvPr/>
          </p:nvSpPr>
          <p:spPr>
            <a:xfrm>
              <a:off x="62332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51"/>
            <p:cNvSpPr/>
            <p:nvPr/>
          </p:nvSpPr>
          <p:spPr>
            <a:xfrm>
              <a:off x="62566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51"/>
            <p:cNvSpPr/>
            <p:nvPr/>
          </p:nvSpPr>
          <p:spPr>
            <a:xfrm>
              <a:off x="627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51"/>
            <p:cNvSpPr/>
            <p:nvPr/>
          </p:nvSpPr>
          <p:spPr>
            <a:xfrm>
              <a:off x="630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51"/>
            <p:cNvSpPr/>
            <p:nvPr/>
          </p:nvSpPr>
          <p:spPr>
            <a:xfrm>
              <a:off x="63239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51"/>
            <p:cNvSpPr/>
            <p:nvPr/>
          </p:nvSpPr>
          <p:spPr>
            <a:xfrm>
              <a:off x="634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51"/>
            <p:cNvSpPr/>
            <p:nvPr/>
          </p:nvSpPr>
          <p:spPr>
            <a:xfrm>
              <a:off x="637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51"/>
            <p:cNvSpPr/>
            <p:nvPr/>
          </p:nvSpPr>
          <p:spPr>
            <a:xfrm>
              <a:off x="639660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51"/>
            <p:cNvSpPr/>
            <p:nvPr/>
          </p:nvSpPr>
          <p:spPr>
            <a:xfrm>
              <a:off x="641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51"/>
            <p:cNvSpPr/>
            <p:nvPr/>
          </p:nvSpPr>
          <p:spPr>
            <a:xfrm>
              <a:off x="644325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51"/>
            <p:cNvSpPr/>
            <p:nvPr/>
          </p:nvSpPr>
          <p:spPr>
            <a:xfrm>
              <a:off x="620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51"/>
            <p:cNvSpPr/>
            <p:nvPr/>
          </p:nvSpPr>
          <p:spPr>
            <a:xfrm>
              <a:off x="62332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51"/>
            <p:cNvSpPr/>
            <p:nvPr/>
          </p:nvSpPr>
          <p:spPr>
            <a:xfrm>
              <a:off x="62566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51"/>
            <p:cNvSpPr/>
            <p:nvPr/>
          </p:nvSpPr>
          <p:spPr>
            <a:xfrm>
              <a:off x="627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51"/>
            <p:cNvSpPr/>
            <p:nvPr/>
          </p:nvSpPr>
          <p:spPr>
            <a:xfrm>
              <a:off x="630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51"/>
            <p:cNvSpPr/>
            <p:nvPr/>
          </p:nvSpPr>
          <p:spPr>
            <a:xfrm>
              <a:off x="6323950" y="431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51"/>
            <p:cNvSpPr/>
            <p:nvPr/>
          </p:nvSpPr>
          <p:spPr>
            <a:xfrm>
              <a:off x="634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51"/>
            <p:cNvSpPr/>
            <p:nvPr/>
          </p:nvSpPr>
          <p:spPr>
            <a:xfrm>
              <a:off x="637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51"/>
            <p:cNvSpPr/>
            <p:nvPr/>
          </p:nvSpPr>
          <p:spPr>
            <a:xfrm>
              <a:off x="639660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51"/>
            <p:cNvSpPr/>
            <p:nvPr/>
          </p:nvSpPr>
          <p:spPr>
            <a:xfrm>
              <a:off x="641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51"/>
            <p:cNvSpPr/>
            <p:nvPr/>
          </p:nvSpPr>
          <p:spPr>
            <a:xfrm>
              <a:off x="644325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51"/>
            <p:cNvSpPr/>
            <p:nvPr/>
          </p:nvSpPr>
          <p:spPr>
            <a:xfrm>
              <a:off x="64665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51"/>
            <p:cNvSpPr/>
            <p:nvPr/>
          </p:nvSpPr>
          <p:spPr>
            <a:xfrm>
              <a:off x="6487275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51"/>
            <p:cNvSpPr/>
            <p:nvPr/>
          </p:nvSpPr>
          <p:spPr>
            <a:xfrm>
              <a:off x="5999975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51"/>
            <p:cNvSpPr/>
            <p:nvPr/>
          </p:nvSpPr>
          <p:spPr>
            <a:xfrm>
              <a:off x="602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51"/>
            <p:cNvSpPr/>
            <p:nvPr/>
          </p:nvSpPr>
          <p:spPr>
            <a:xfrm>
              <a:off x="60466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51"/>
            <p:cNvSpPr/>
            <p:nvPr/>
          </p:nvSpPr>
          <p:spPr>
            <a:xfrm>
              <a:off x="6067350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51"/>
            <p:cNvSpPr/>
            <p:nvPr/>
          </p:nvSpPr>
          <p:spPr>
            <a:xfrm>
              <a:off x="609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51"/>
            <p:cNvSpPr/>
            <p:nvPr/>
          </p:nvSpPr>
          <p:spPr>
            <a:xfrm>
              <a:off x="61166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51"/>
            <p:cNvSpPr/>
            <p:nvPr/>
          </p:nvSpPr>
          <p:spPr>
            <a:xfrm>
              <a:off x="61399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51"/>
            <p:cNvSpPr/>
            <p:nvPr/>
          </p:nvSpPr>
          <p:spPr>
            <a:xfrm>
              <a:off x="61606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51"/>
            <p:cNvSpPr/>
            <p:nvPr/>
          </p:nvSpPr>
          <p:spPr>
            <a:xfrm>
              <a:off x="61866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51"/>
            <p:cNvSpPr/>
            <p:nvPr/>
          </p:nvSpPr>
          <p:spPr>
            <a:xfrm>
              <a:off x="620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51"/>
            <p:cNvSpPr/>
            <p:nvPr/>
          </p:nvSpPr>
          <p:spPr>
            <a:xfrm>
              <a:off x="62332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51"/>
            <p:cNvSpPr/>
            <p:nvPr/>
          </p:nvSpPr>
          <p:spPr>
            <a:xfrm>
              <a:off x="62566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51"/>
            <p:cNvSpPr/>
            <p:nvPr/>
          </p:nvSpPr>
          <p:spPr>
            <a:xfrm>
              <a:off x="627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51"/>
            <p:cNvSpPr/>
            <p:nvPr/>
          </p:nvSpPr>
          <p:spPr>
            <a:xfrm>
              <a:off x="630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51"/>
            <p:cNvSpPr/>
            <p:nvPr/>
          </p:nvSpPr>
          <p:spPr>
            <a:xfrm>
              <a:off x="63239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51"/>
            <p:cNvSpPr/>
            <p:nvPr/>
          </p:nvSpPr>
          <p:spPr>
            <a:xfrm>
              <a:off x="634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51"/>
            <p:cNvSpPr/>
            <p:nvPr/>
          </p:nvSpPr>
          <p:spPr>
            <a:xfrm>
              <a:off x="637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51"/>
            <p:cNvSpPr/>
            <p:nvPr/>
          </p:nvSpPr>
          <p:spPr>
            <a:xfrm>
              <a:off x="639660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51"/>
            <p:cNvSpPr/>
            <p:nvPr/>
          </p:nvSpPr>
          <p:spPr>
            <a:xfrm>
              <a:off x="641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51"/>
            <p:cNvSpPr/>
            <p:nvPr/>
          </p:nvSpPr>
          <p:spPr>
            <a:xfrm>
              <a:off x="644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51"/>
            <p:cNvSpPr/>
            <p:nvPr/>
          </p:nvSpPr>
          <p:spPr>
            <a:xfrm>
              <a:off x="64665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51"/>
            <p:cNvSpPr/>
            <p:nvPr/>
          </p:nvSpPr>
          <p:spPr>
            <a:xfrm>
              <a:off x="6487275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51"/>
            <p:cNvSpPr/>
            <p:nvPr/>
          </p:nvSpPr>
          <p:spPr>
            <a:xfrm>
              <a:off x="651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51"/>
            <p:cNvSpPr/>
            <p:nvPr/>
          </p:nvSpPr>
          <p:spPr>
            <a:xfrm>
              <a:off x="5999975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51"/>
            <p:cNvSpPr/>
            <p:nvPr/>
          </p:nvSpPr>
          <p:spPr>
            <a:xfrm>
              <a:off x="602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51"/>
            <p:cNvSpPr/>
            <p:nvPr/>
          </p:nvSpPr>
          <p:spPr>
            <a:xfrm>
              <a:off x="60466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51"/>
            <p:cNvSpPr/>
            <p:nvPr/>
          </p:nvSpPr>
          <p:spPr>
            <a:xfrm>
              <a:off x="6067350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51"/>
            <p:cNvSpPr/>
            <p:nvPr/>
          </p:nvSpPr>
          <p:spPr>
            <a:xfrm>
              <a:off x="609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51"/>
            <p:cNvSpPr/>
            <p:nvPr/>
          </p:nvSpPr>
          <p:spPr>
            <a:xfrm>
              <a:off x="61166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51"/>
            <p:cNvSpPr/>
            <p:nvPr/>
          </p:nvSpPr>
          <p:spPr>
            <a:xfrm>
              <a:off x="61399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51"/>
            <p:cNvSpPr/>
            <p:nvPr/>
          </p:nvSpPr>
          <p:spPr>
            <a:xfrm>
              <a:off x="61606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51"/>
            <p:cNvSpPr/>
            <p:nvPr/>
          </p:nvSpPr>
          <p:spPr>
            <a:xfrm>
              <a:off x="61866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51"/>
            <p:cNvSpPr/>
            <p:nvPr/>
          </p:nvSpPr>
          <p:spPr>
            <a:xfrm>
              <a:off x="620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51"/>
            <p:cNvSpPr/>
            <p:nvPr/>
          </p:nvSpPr>
          <p:spPr>
            <a:xfrm>
              <a:off x="62332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51"/>
            <p:cNvSpPr/>
            <p:nvPr/>
          </p:nvSpPr>
          <p:spPr>
            <a:xfrm>
              <a:off x="62566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51"/>
            <p:cNvSpPr/>
            <p:nvPr/>
          </p:nvSpPr>
          <p:spPr>
            <a:xfrm>
              <a:off x="627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51"/>
            <p:cNvSpPr/>
            <p:nvPr/>
          </p:nvSpPr>
          <p:spPr>
            <a:xfrm>
              <a:off x="630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51"/>
            <p:cNvSpPr/>
            <p:nvPr/>
          </p:nvSpPr>
          <p:spPr>
            <a:xfrm>
              <a:off x="63239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51"/>
            <p:cNvSpPr/>
            <p:nvPr/>
          </p:nvSpPr>
          <p:spPr>
            <a:xfrm>
              <a:off x="634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51"/>
            <p:cNvSpPr/>
            <p:nvPr/>
          </p:nvSpPr>
          <p:spPr>
            <a:xfrm>
              <a:off x="637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51"/>
            <p:cNvSpPr/>
            <p:nvPr/>
          </p:nvSpPr>
          <p:spPr>
            <a:xfrm>
              <a:off x="639660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51"/>
            <p:cNvSpPr/>
            <p:nvPr/>
          </p:nvSpPr>
          <p:spPr>
            <a:xfrm>
              <a:off x="641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51"/>
            <p:cNvSpPr/>
            <p:nvPr/>
          </p:nvSpPr>
          <p:spPr>
            <a:xfrm>
              <a:off x="644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51"/>
            <p:cNvSpPr/>
            <p:nvPr/>
          </p:nvSpPr>
          <p:spPr>
            <a:xfrm>
              <a:off x="64665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51"/>
            <p:cNvSpPr/>
            <p:nvPr/>
          </p:nvSpPr>
          <p:spPr>
            <a:xfrm>
              <a:off x="6487275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51"/>
            <p:cNvSpPr/>
            <p:nvPr/>
          </p:nvSpPr>
          <p:spPr>
            <a:xfrm>
              <a:off x="651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51"/>
            <p:cNvSpPr/>
            <p:nvPr/>
          </p:nvSpPr>
          <p:spPr>
            <a:xfrm>
              <a:off x="597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51"/>
            <p:cNvSpPr/>
            <p:nvPr/>
          </p:nvSpPr>
          <p:spPr>
            <a:xfrm>
              <a:off x="5999975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51"/>
            <p:cNvSpPr/>
            <p:nvPr/>
          </p:nvSpPr>
          <p:spPr>
            <a:xfrm>
              <a:off x="602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51"/>
            <p:cNvSpPr/>
            <p:nvPr/>
          </p:nvSpPr>
          <p:spPr>
            <a:xfrm>
              <a:off x="604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51"/>
            <p:cNvSpPr/>
            <p:nvPr/>
          </p:nvSpPr>
          <p:spPr>
            <a:xfrm>
              <a:off x="6067350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51"/>
            <p:cNvSpPr/>
            <p:nvPr/>
          </p:nvSpPr>
          <p:spPr>
            <a:xfrm>
              <a:off x="609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51"/>
            <p:cNvSpPr/>
            <p:nvPr/>
          </p:nvSpPr>
          <p:spPr>
            <a:xfrm>
              <a:off x="61166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51"/>
            <p:cNvSpPr/>
            <p:nvPr/>
          </p:nvSpPr>
          <p:spPr>
            <a:xfrm>
              <a:off x="61399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51"/>
            <p:cNvSpPr/>
            <p:nvPr/>
          </p:nvSpPr>
          <p:spPr>
            <a:xfrm>
              <a:off x="61606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51"/>
            <p:cNvSpPr/>
            <p:nvPr/>
          </p:nvSpPr>
          <p:spPr>
            <a:xfrm>
              <a:off x="61866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51"/>
            <p:cNvSpPr/>
            <p:nvPr/>
          </p:nvSpPr>
          <p:spPr>
            <a:xfrm>
              <a:off x="620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51"/>
            <p:cNvSpPr/>
            <p:nvPr/>
          </p:nvSpPr>
          <p:spPr>
            <a:xfrm>
              <a:off x="62332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51"/>
            <p:cNvSpPr/>
            <p:nvPr/>
          </p:nvSpPr>
          <p:spPr>
            <a:xfrm>
              <a:off x="62566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51"/>
            <p:cNvSpPr/>
            <p:nvPr/>
          </p:nvSpPr>
          <p:spPr>
            <a:xfrm>
              <a:off x="627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51"/>
            <p:cNvSpPr/>
            <p:nvPr/>
          </p:nvSpPr>
          <p:spPr>
            <a:xfrm>
              <a:off x="630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51"/>
            <p:cNvSpPr/>
            <p:nvPr/>
          </p:nvSpPr>
          <p:spPr>
            <a:xfrm>
              <a:off x="63239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51"/>
            <p:cNvSpPr/>
            <p:nvPr/>
          </p:nvSpPr>
          <p:spPr>
            <a:xfrm>
              <a:off x="634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51"/>
            <p:cNvSpPr/>
            <p:nvPr/>
          </p:nvSpPr>
          <p:spPr>
            <a:xfrm>
              <a:off x="637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51"/>
            <p:cNvSpPr/>
            <p:nvPr/>
          </p:nvSpPr>
          <p:spPr>
            <a:xfrm>
              <a:off x="639660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51"/>
            <p:cNvSpPr/>
            <p:nvPr/>
          </p:nvSpPr>
          <p:spPr>
            <a:xfrm>
              <a:off x="641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51"/>
            <p:cNvSpPr/>
            <p:nvPr/>
          </p:nvSpPr>
          <p:spPr>
            <a:xfrm>
              <a:off x="644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51"/>
            <p:cNvSpPr/>
            <p:nvPr/>
          </p:nvSpPr>
          <p:spPr>
            <a:xfrm>
              <a:off x="64665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51"/>
            <p:cNvSpPr/>
            <p:nvPr/>
          </p:nvSpPr>
          <p:spPr>
            <a:xfrm>
              <a:off x="6487275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51"/>
            <p:cNvSpPr/>
            <p:nvPr/>
          </p:nvSpPr>
          <p:spPr>
            <a:xfrm>
              <a:off x="651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51"/>
            <p:cNvSpPr/>
            <p:nvPr/>
          </p:nvSpPr>
          <p:spPr>
            <a:xfrm>
              <a:off x="597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51"/>
            <p:cNvSpPr/>
            <p:nvPr/>
          </p:nvSpPr>
          <p:spPr>
            <a:xfrm>
              <a:off x="5999975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51"/>
            <p:cNvSpPr/>
            <p:nvPr/>
          </p:nvSpPr>
          <p:spPr>
            <a:xfrm>
              <a:off x="602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51"/>
            <p:cNvSpPr/>
            <p:nvPr/>
          </p:nvSpPr>
          <p:spPr>
            <a:xfrm>
              <a:off x="604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51"/>
            <p:cNvSpPr/>
            <p:nvPr/>
          </p:nvSpPr>
          <p:spPr>
            <a:xfrm>
              <a:off x="6067350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51"/>
            <p:cNvSpPr/>
            <p:nvPr/>
          </p:nvSpPr>
          <p:spPr>
            <a:xfrm>
              <a:off x="609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51"/>
            <p:cNvSpPr/>
            <p:nvPr/>
          </p:nvSpPr>
          <p:spPr>
            <a:xfrm>
              <a:off x="61166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51"/>
            <p:cNvSpPr/>
            <p:nvPr/>
          </p:nvSpPr>
          <p:spPr>
            <a:xfrm>
              <a:off x="61399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51"/>
            <p:cNvSpPr/>
            <p:nvPr/>
          </p:nvSpPr>
          <p:spPr>
            <a:xfrm>
              <a:off x="61606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51"/>
            <p:cNvSpPr/>
            <p:nvPr/>
          </p:nvSpPr>
          <p:spPr>
            <a:xfrm>
              <a:off x="61866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51"/>
            <p:cNvSpPr/>
            <p:nvPr/>
          </p:nvSpPr>
          <p:spPr>
            <a:xfrm>
              <a:off x="620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51"/>
            <p:cNvSpPr/>
            <p:nvPr/>
          </p:nvSpPr>
          <p:spPr>
            <a:xfrm>
              <a:off x="62332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51"/>
            <p:cNvSpPr/>
            <p:nvPr/>
          </p:nvSpPr>
          <p:spPr>
            <a:xfrm>
              <a:off x="62566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51"/>
            <p:cNvSpPr/>
            <p:nvPr/>
          </p:nvSpPr>
          <p:spPr>
            <a:xfrm>
              <a:off x="627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51"/>
            <p:cNvSpPr/>
            <p:nvPr/>
          </p:nvSpPr>
          <p:spPr>
            <a:xfrm>
              <a:off x="630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51"/>
            <p:cNvSpPr/>
            <p:nvPr/>
          </p:nvSpPr>
          <p:spPr>
            <a:xfrm>
              <a:off x="63239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51"/>
            <p:cNvSpPr/>
            <p:nvPr/>
          </p:nvSpPr>
          <p:spPr>
            <a:xfrm>
              <a:off x="634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51"/>
            <p:cNvSpPr/>
            <p:nvPr/>
          </p:nvSpPr>
          <p:spPr>
            <a:xfrm>
              <a:off x="637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51"/>
            <p:cNvSpPr/>
            <p:nvPr/>
          </p:nvSpPr>
          <p:spPr>
            <a:xfrm>
              <a:off x="639660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51"/>
            <p:cNvSpPr/>
            <p:nvPr/>
          </p:nvSpPr>
          <p:spPr>
            <a:xfrm>
              <a:off x="641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51"/>
            <p:cNvSpPr/>
            <p:nvPr/>
          </p:nvSpPr>
          <p:spPr>
            <a:xfrm>
              <a:off x="644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51"/>
            <p:cNvSpPr/>
            <p:nvPr/>
          </p:nvSpPr>
          <p:spPr>
            <a:xfrm>
              <a:off x="64665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51"/>
            <p:cNvSpPr/>
            <p:nvPr/>
          </p:nvSpPr>
          <p:spPr>
            <a:xfrm>
              <a:off x="6487275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51"/>
            <p:cNvSpPr/>
            <p:nvPr/>
          </p:nvSpPr>
          <p:spPr>
            <a:xfrm>
              <a:off x="651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51"/>
            <p:cNvSpPr/>
            <p:nvPr/>
          </p:nvSpPr>
          <p:spPr>
            <a:xfrm>
              <a:off x="595332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51"/>
            <p:cNvSpPr/>
            <p:nvPr/>
          </p:nvSpPr>
          <p:spPr>
            <a:xfrm>
              <a:off x="597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51"/>
            <p:cNvSpPr/>
            <p:nvPr/>
          </p:nvSpPr>
          <p:spPr>
            <a:xfrm>
              <a:off x="599997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51"/>
            <p:cNvSpPr/>
            <p:nvPr/>
          </p:nvSpPr>
          <p:spPr>
            <a:xfrm>
              <a:off x="602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51"/>
            <p:cNvSpPr/>
            <p:nvPr/>
          </p:nvSpPr>
          <p:spPr>
            <a:xfrm>
              <a:off x="604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51"/>
            <p:cNvSpPr/>
            <p:nvPr/>
          </p:nvSpPr>
          <p:spPr>
            <a:xfrm>
              <a:off x="6067350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51"/>
            <p:cNvSpPr/>
            <p:nvPr/>
          </p:nvSpPr>
          <p:spPr>
            <a:xfrm>
              <a:off x="609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51"/>
            <p:cNvSpPr/>
            <p:nvPr/>
          </p:nvSpPr>
          <p:spPr>
            <a:xfrm>
              <a:off x="61166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51"/>
            <p:cNvSpPr/>
            <p:nvPr/>
          </p:nvSpPr>
          <p:spPr>
            <a:xfrm>
              <a:off x="61399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51"/>
            <p:cNvSpPr/>
            <p:nvPr/>
          </p:nvSpPr>
          <p:spPr>
            <a:xfrm>
              <a:off x="61606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51"/>
            <p:cNvSpPr/>
            <p:nvPr/>
          </p:nvSpPr>
          <p:spPr>
            <a:xfrm>
              <a:off x="61866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51"/>
            <p:cNvSpPr/>
            <p:nvPr/>
          </p:nvSpPr>
          <p:spPr>
            <a:xfrm>
              <a:off x="620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51"/>
            <p:cNvSpPr/>
            <p:nvPr/>
          </p:nvSpPr>
          <p:spPr>
            <a:xfrm>
              <a:off x="62332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51"/>
            <p:cNvSpPr/>
            <p:nvPr/>
          </p:nvSpPr>
          <p:spPr>
            <a:xfrm>
              <a:off x="62566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51"/>
            <p:cNvSpPr/>
            <p:nvPr/>
          </p:nvSpPr>
          <p:spPr>
            <a:xfrm>
              <a:off x="627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51"/>
            <p:cNvSpPr/>
            <p:nvPr/>
          </p:nvSpPr>
          <p:spPr>
            <a:xfrm>
              <a:off x="630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51"/>
            <p:cNvSpPr/>
            <p:nvPr/>
          </p:nvSpPr>
          <p:spPr>
            <a:xfrm>
              <a:off x="63239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51"/>
            <p:cNvSpPr/>
            <p:nvPr/>
          </p:nvSpPr>
          <p:spPr>
            <a:xfrm>
              <a:off x="634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51"/>
            <p:cNvSpPr/>
            <p:nvPr/>
          </p:nvSpPr>
          <p:spPr>
            <a:xfrm>
              <a:off x="637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51"/>
            <p:cNvSpPr/>
            <p:nvPr/>
          </p:nvSpPr>
          <p:spPr>
            <a:xfrm>
              <a:off x="63966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51"/>
            <p:cNvSpPr/>
            <p:nvPr/>
          </p:nvSpPr>
          <p:spPr>
            <a:xfrm>
              <a:off x="641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51"/>
            <p:cNvSpPr/>
            <p:nvPr/>
          </p:nvSpPr>
          <p:spPr>
            <a:xfrm>
              <a:off x="644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51"/>
            <p:cNvSpPr/>
            <p:nvPr/>
          </p:nvSpPr>
          <p:spPr>
            <a:xfrm>
              <a:off x="64665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51"/>
            <p:cNvSpPr/>
            <p:nvPr/>
          </p:nvSpPr>
          <p:spPr>
            <a:xfrm>
              <a:off x="6487275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51"/>
            <p:cNvSpPr/>
            <p:nvPr/>
          </p:nvSpPr>
          <p:spPr>
            <a:xfrm>
              <a:off x="651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51"/>
            <p:cNvSpPr/>
            <p:nvPr/>
          </p:nvSpPr>
          <p:spPr>
            <a:xfrm>
              <a:off x="595332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51"/>
            <p:cNvSpPr/>
            <p:nvPr/>
          </p:nvSpPr>
          <p:spPr>
            <a:xfrm>
              <a:off x="597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51"/>
            <p:cNvSpPr/>
            <p:nvPr/>
          </p:nvSpPr>
          <p:spPr>
            <a:xfrm>
              <a:off x="599997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51"/>
            <p:cNvSpPr/>
            <p:nvPr/>
          </p:nvSpPr>
          <p:spPr>
            <a:xfrm>
              <a:off x="602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51"/>
            <p:cNvSpPr/>
            <p:nvPr/>
          </p:nvSpPr>
          <p:spPr>
            <a:xfrm>
              <a:off x="604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51"/>
            <p:cNvSpPr/>
            <p:nvPr/>
          </p:nvSpPr>
          <p:spPr>
            <a:xfrm>
              <a:off x="6067350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51"/>
            <p:cNvSpPr/>
            <p:nvPr/>
          </p:nvSpPr>
          <p:spPr>
            <a:xfrm>
              <a:off x="609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51"/>
            <p:cNvSpPr/>
            <p:nvPr/>
          </p:nvSpPr>
          <p:spPr>
            <a:xfrm>
              <a:off x="61166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51"/>
            <p:cNvSpPr/>
            <p:nvPr/>
          </p:nvSpPr>
          <p:spPr>
            <a:xfrm>
              <a:off x="61399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51"/>
            <p:cNvSpPr/>
            <p:nvPr/>
          </p:nvSpPr>
          <p:spPr>
            <a:xfrm>
              <a:off x="61606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51"/>
            <p:cNvSpPr/>
            <p:nvPr/>
          </p:nvSpPr>
          <p:spPr>
            <a:xfrm>
              <a:off x="61866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51"/>
            <p:cNvSpPr/>
            <p:nvPr/>
          </p:nvSpPr>
          <p:spPr>
            <a:xfrm>
              <a:off x="620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51"/>
            <p:cNvSpPr/>
            <p:nvPr/>
          </p:nvSpPr>
          <p:spPr>
            <a:xfrm>
              <a:off x="62332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51"/>
            <p:cNvSpPr/>
            <p:nvPr/>
          </p:nvSpPr>
          <p:spPr>
            <a:xfrm>
              <a:off x="62566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51"/>
            <p:cNvSpPr/>
            <p:nvPr/>
          </p:nvSpPr>
          <p:spPr>
            <a:xfrm>
              <a:off x="627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51"/>
            <p:cNvSpPr/>
            <p:nvPr/>
          </p:nvSpPr>
          <p:spPr>
            <a:xfrm>
              <a:off x="630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51"/>
            <p:cNvSpPr/>
            <p:nvPr/>
          </p:nvSpPr>
          <p:spPr>
            <a:xfrm>
              <a:off x="63239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51"/>
            <p:cNvSpPr/>
            <p:nvPr/>
          </p:nvSpPr>
          <p:spPr>
            <a:xfrm>
              <a:off x="634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51"/>
            <p:cNvSpPr/>
            <p:nvPr/>
          </p:nvSpPr>
          <p:spPr>
            <a:xfrm>
              <a:off x="637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51"/>
            <p:cNvSpPr/>
            <p:nvPr/>
          </p:nvSpPr>
          <p:spPr>
            <a:xfrm>
              <a:off x="63966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51"/>
            <p:cNvSpPr/>
            <p:nvPr/>
          </p:nvSpPr>
          <p:spPr>
            <a:xfrm>
              <a:off x="641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51"/>
            <p:cNvSpPr/>
            <p:nvPr/>
          </p:nvSpPr>
          <p:spPr>
            <a:xfrm>
              <a:off x="644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51"/>
            <p:cNvSpPr/>
            <p:nvPr/>
          </p:nvSpPr>
          <p:spPr>
            <a:xfrm>
              <a:off x="64665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51"/>
            <p:cNvSpPr/>
            <p:nvPr/>
          </p:nvSpPr>
          <p:spPr>
            <a:xfrm>
              <a:off x="6487275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51"/>
            <p:cNvSpPr/>
            <p:nvPr/>
          </p:nvSpPr>
          <p:spPr>
            <a:xfrm>
              <a:off x="651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51"/>
            <p:cNvSpPr/>
            <p:nvPr/>
          </p:nvSpPr>
          <p:spPr>
            <a:xfrm>
              <a:off x="595332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51"/>
            <p:cNvSpPr/>
            <p:nvPr/>
          </p:nvSpPr>
          <p:spPr>
            <a:xfrm>
              <a:off x="597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51"/>
            <p:cNvSpPr/>
            <p:nvPr/>
          </p:nvSpPr>
          <p:spPr>
            <a:xfrm>
              <a:off x="599997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51"/>
            <p:cNvSpPr/>
            <p:nvPr/>
          </p:nvSpPr>
          <p:spPr>
            <a:xfrm>
              <a:off x="602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51"/>
            <p:cNvSpPr/>
            <p:nvPr/>
          </p:nvSpPr>
          <p:spPr>
            <a:xfrm>
              <a:off x="604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51"/>
            <p:cNvSpPr/>
            <p:nvPr/>
          </p:nvSpPr>
          <p:spPr>
            <a:xfrm>
              <a:off x="6067350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51"/>
            <p:cNvSpPr/>
            <p:nvPr/>
          </p:nvSpPr>
          <p:spPr>
            <a:xfrm>
              <a:off x="609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51"/>
            <p:cNvSpPr/>
            <p:nvPr/>
          </p:nvSpPr>
          <p:spPr>
            <a:xfrm>
              <a:off x="61166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51"/>
            <p:cNvSpPr/>
            <p:nvPr/>
          </p:nvSpPr>
          <p:spPr>
            <a:xfrm>
              <a:off x="61399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51"/>
            <p:cNvSpPr/>
            <p:nvPr/>
          </p:nvSpPr>
          <p:spPr>
            <a:xfrm>
              <a:off x="61606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51"/>
            <p:cNvSpPr/>
            <p:nvPr/>
          </p:nvSpPr>
          <p:spPr>
            <a:xfrm>
              <a:off x="61866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51"/>
            <p:cNvSpPr/>
            <p:nvPr/>
          </p:nvSpPr>
          <p:spPr>
            <a:xfrm>
              <a:off x="620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51"/>
            <p:cNvSpPr/>
            <p:nvPr/>
          </p:nvSpPr>
          <p:spPr>
            <a:xfrm>
              <a:off x="62332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51"/>
            <p:cNvSpPr/>
            <p:nvPr/>
          </p:nvSpPr>
          <p:spPr>
            <a:xfrm>
              <a:off x="62566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51"/>
            <p:cNvSpPr/>
            <p:nvPr/>
          </p:nvSpPr>
          <p:spPr>
            <a:xfrm>
              <a:off x="627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51"/>
            <p:cNvSpPr/>
            <p:nvPr/>
          </p:nvSpPr>
          <p:spPr>
            <a:xfrm>
              <a:off x="630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51"/>
            <p:cNvSpPr/>
            <p:nvPr/>
          </p:nvSpPr>
          <p:spPr>
            <a:xfrm>
              <a:off x="63239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51"/>
            <p:cNvSpPr/>
            <p:nvPr/>
          </p:nvSpPr>
          <p:spPr>
            <a:xfrm>
              <a:off x="634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51"/>
            <p:cNvSpPr/>
            <p:nvPr/>
          </p:nvSpPr>
          <p:spPr>
            <a:xfrm>
              <a:off x="637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51"/>
            <p:cNvSpPr/>
            <p:nvPr/>
          </p:nvSpPr>
          <p:spPr>
            <a:xfrm>
              <a:off x="63966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51"/>
            <p:cNvSpPr/>
            <p:nvPr/>
          </p:nvSpPr>
          <p:spPr>
            <a:xfrm>
              <a:off x="641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51"/>
            <p:cNvSpPr/>
            <p:nvPr/>
          </p:nvSpPr>
          <p:spPr>
            <a:xfrm>
              <a:off x="644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51"/>
            <p:cNvSpPr/>
            <p:nvPr/>
          </p:nvSpPr>
          <p:spPr>
            <a:xfrm>
              <a:off x="64665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51"/>
            <p:cNvSpPr/>
            <p:nvPr/>
          </p:nvSpPr>
          <p:spPr>
            <a:xfrm>
              <a:off x="6487275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51"/>
            <p:cNvSpPr/>
            <p:nvPr/>
          </p:nvSpPr>
          <p:spPr>
            <a:xfrm>
              <a:off x="651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51"/>
            <p:cNvSpPr/>
            <p:nvPr/>
          </p:nvSpPr>
          <p:spPr>
            <a:xfrm>
              <a:off x="595332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51"/>
            <p:cNvSpPr/>
            <p:nvPr/>
          </p:nvSpPr>
          <p:spPr>
            <a:xfrm>
              <a:off x="597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51"/>
            <p:cNvSpPr/>
            <p:nvPr/>
          </p:nvSpPr>
          <p:spPr>
            <a:xfrm>
              <a:off x="59300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51"/>
            <p:cNvSpPr/>
            <p:nvPr/>
          </p:nvSpPr>
          <p:spPr>
            <a:xfrm>
              <a:off x="599997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51"/>
            <p:cNvSpPr/>
            <p:nvPr/>
          </p:nvSpPr>
          <p:spPr>
            <a:xfrm>
              <a:off x="602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51"/>
            <p:cNvSpPr/>
            <p:nvPr/>
          </p:nvSpPr>
          <p:spPr>
            <a:xfrm>
              <a:off x="604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51"/>
            <p:cNvSpPr/>
            <p:nvPr/>
          </p:nvSpPr>
          <p:spPr>
            <a:xfrm>
              <a:off x="6067350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51"/>
            <p:cNvSpPr/>
            <p:nvPr/>
          </p:nvSpPr>
          <p:spPr>
            <a:xfrm>
              <a:off x="609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51"/>
            <p:cNvSpPr/>
            <p:nvPr/>
          </p:nvSpPr>
          <p:spPr>
            <a:xfrm>
              <a:off x="61166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51"/>
            <p:cNvSpPr/>
            <p:nvPr/>
          </p:nvSpPr>
          <p:spPr>
            <a:xfrm>
              <a:off x="61399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51"/>
            <p:cNvSpPr/>
            <p:nvPr/>
          </p:nvSpPr>
          <p:spPr>
            <a:xfrm>
              <a:off x="61606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51"/>
            <p:cNvSpPr/>
            <p:nvPr/>
          </p:nvSpPr>
          <p:spPr>
            <a:xfrm>
              <a:off x="61866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51"/>
            <p:cNvSpPr/>
            <p:nvPr/>
          </p:nvSpPr>
          <p:spPr>
            <a:xfrm>
              <a:off x="620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51"/>
            <p:cNvSpPr/>
            <p:nvPr/>
          </p:nvSpPr>
          <p:spPr>
            <a:xfrm>
              <a:off x="62332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51"/>
            <p:cNvSpPr/>
            <p:nvPr/>
          </p:nvSpPr>
          <p:spPr>
            <a:xfrm>
              <a:off x="62566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51"/>
            <p:cNvSpPr/>
            <p:nvPr/>
          </p:nvSpPr>
          <p:spPr>
            <a:xfrm>
              <a:off x="627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51"/>
            <p:cNvSpPr/>
            <p:nvPr/>
          </p:nvSpPr>
          <p:spPr>
            <a:xfrm>
              <a:off x="630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51"/>
            <p:cNvSpPr/>
            <p:nvPr/>
          </p:nvSpPr>
          <p:spPr>
            <a:xfrm>
              <a:off x="63239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51"/>
            <p:cNvSpPr/>
            <p:nvPr/>
          </p:nvSpPr>
          <p:spPr>
            <a:xfrm>
              <a:off x="634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51"/>
            <p:cNvSpPr/>
            <p:nvPr/>
          </p:nvSpPr>
          <p:spPr>
            <a:xfrm>
              <a:off x="637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51"/>
            <p:cNvSpPr/>
            <p:nvPr/>
          </p:nvSpPr>
          <p:spPr>
            <a:xfrm>
              <a:off x="63966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51"/>
            <p:cNvSpPr/>
            <p:nvPr/>
          </p:nvSpPr>
          <p:spPr>
            <a:xfrm>
              <a:off x="641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51"/>
            <p:cNvSpPr/>
            <p:nvPr/>
          </p:nvSpPr>
          <p:spPr>
            <a:xfrm>
              <a:off x="644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51"/>
            <p:cNvSpPr/>
            <p:nvPr/>
          </p:nvSpPr>
          <p:spPr>
            <a:xfrm>
              <a:off x="64665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51"/>
            <p:cNvSpPr/>
            <p:nvPr/>
          </p:nvSpPr>
          <p:spPr>
            <a:xfrm>
              <a:off x="64872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51"/>
            <p:cNvSpPr/>
            <p:nvPr/>
          </p:nvSpPr>
          <p:spPr>
            <a:xfrm>
              <a:off x="651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51"/>
            <p:cNvSpPr/>
            <p:nvPr/>
          </p:nvSpPr>
          <p:spPr>
            <a:xfrm>
              <a:off x="59300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51"/>
            <p:cNvSpPr/>
            <p:nvPr/>
          </p:nvSpPr>
          <p:spPr>
            <a:xfrm>
              <a:off x="595332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51"/>
            <p:cNvSpPr/>
            <p:nvPr/>
          </p:nvSpPr>
          <p:spPr>
            <a:xfrm>
              <a:off x="597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51"/>
            <p:cNvSpPr/>
            <p:nvPr/>
          </p:nvSpPr>
          <p:spPr>
            <a:xfrm>
              <a:off x="599997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51"/>
            <p:cNvSpPr/>
            <p:nvPr/>
          </p:nvSpPr>
          <p:spPr>
            <a:xfrm>
              <a:off x="602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51"/>
            <p:cNvSpPr/>
            <p:nvPr/>
          </p:nvSpPr>
          <p:spPr>
            <a:xfrm>
              <a:off x="604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51"/>
            <p:cNvSpPr/>
            <p:nvPr/>
          </p:nvSpPr>
          <p:spPr>
            <a:xfrm>
              <a:off x="6067350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51"/>
            <p:cNvSpPr/>
            <p:nvPr/>
          </p:nvSpPr>
          <p:spPr>
            <a:xfrm>
              <a:off x="609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51"/>
            <p:cNvSpPr/>
            <p:nvPr/>
          </p:nvSpPr>
          <p:spPr>
            <a:xfrm>
              <a:off x="61166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51"/>
            <p:cNvSpPr/>
            <p:nvPr/>
          </p:nvSpPr>
          <p:spPr>
            <a:xfrm>
              <a:off x="61399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51"/>
            <p:cNvSpPr/>
            <p:nvPr/>
          </p:nvSpPr>
          <p:spPr>
            <a:xfrm>
              <a:off x="61606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51"/>
            <p:cNvSpPr/>
            <p:nvPr/>
          </p:nvSpPr>
          <p:spPr>
            <a:xfrm>
              <a:off x="61866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51"/>
            <p:cNvSpPr/>
            <p:nvPr/>
          </p:nvSpPr>
          <p:spPr>
            <a:xfrm>
              <a:off x="620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51"/>
            <p:cNvSpPr/>
            <p:nvPr/>
          </p:nvSpPr>
          <p:spPr>
            <a:xfrm>
              <a:off x="62332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51"/>
            <p:cNvSpPr/>
            <p:nvPr/>
          </p:nvSpPr>
          <p:spPr>
            <a:xfrm>
              <a:off x="62566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51"/>
            <p:cNvSpPr/>
            <p:nvPr/>
          </p:nvSpPr>
          <p:spPr>
            <a:xfrm>
              <a:off x="627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51"/>
            <p:cNvSpPr/>
            <p:nvPr/>
          </p:nvSpPr>
          <p:spPr>
            <a:xfrm>
              <a:off x="630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51"/>
            <p:cNvSpPr/>
            <p:nvPr/>
          </p:nvSpPr>
          <p:spPr>
            <a:xfrm>
              <a:off x="63239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51"/>
            <p:cNvSpPr/>
            <p:nvPr/>
          </p:nvSpPr>
          <p:spPr>
            <a:xfrm>
              <a:off x="634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51"/>
            <p:cNvSpPr/>
            <p:nvPr/>
          </p:nvSpPr>
          <p:spPr>
            <a:xfrm>
              <a:off x="637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51"/>
            <p:cNvSpPr/>
            <p:nvPr/>
          </p:nvSpPr>
          <p:spPr>
            <a:xfrm>
              <a:off x="63966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51"/>
            <p:cNvSpPr/>
            <p:nvPr/>
          </p:nvSpPr>
          <p:spPr>
            <a:xfrm>
              <a:off x="641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51"/>
            <p:cNvSpPr/>
            <p:nvPr/>
          </p:nvSpPr>
          <p:spPr>
            <a:xfrm>
              <a:off x="644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51"/>
            <p:cNvSpPr/>
            <p:nvPr/>
          </p:nvSpPr>
          <p:spPr>
            <a:xfrm>
              <a:off x="64665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51"/>
            <p:cNvSpPr/>
            <p:nvPr/>
          </p:nvSpPr>
          <p:spPr>
            <a:xfrm>
              <a:off x="64872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51"/>
            <p:cNvSpPr/>
            <p:nvPr/>
          </p:nvSpPr>
          <p:spPr>
            <a:xfrm>
              <a:off x="651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51"/>
            <p:cNvSpPr/>
            <p:nvPr/>
          </p:nvSpPr>
          <p:spPr>
            <a:xfrm>
              <a:off x="59300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51"/>
            <p:cNvSpPr/>
            <p:nvPr/>
          </p:nvSpPr>
          <p:spPr>
            <a:xfrm>
              <a:off x="595332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51"/>
            <p:cNvSpPr/>
            <p:nvPr/>
          </p:nvSpPr>
          <p:spPr>
            <a:xfrm>
              <a:off x="597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51"/>
            <p:cNvSpPr/>
            <p:nvPr/>
          </p:nvSpPr>
          <p:spPr>
            <a:xfrm>
              <a:off x="599997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51"/>
            <p:cNvSpPr/>
            <p:nvPr/>
          </p:nvSpPr>
          <p:spPr>
            <a:xfrm>
              <a:off x="602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51"/>
            <p:cNvSpPr/>
            <p:nvPr/>
          </p:nvSpPr>
          <p:spPr>
            <a:xfrm>
              <a:off x="604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51"/>
            <p:cNvSpPr/>
            <p:nvPr/>
          </p:nvSpPr>
          <p:spPr>
            <a:xfrm>
              <a:off x="6067350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51"/>
            <p:cNvSpPr/>
            <p:nvPr/>
          </p:nvSpPr>
          <p:spPr>
            <a:xfrm>
              <a:off x="609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51"/>
            <p:cNvSpPr/>
            <p:nvPr/>
          </p:nvSpPr>
          <p:spPr>
            <a:xfrm>
              <a:off x="61166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51"/>
            <p:cNvSpPr/>
            <p:nvPr/>
          </p:nvSpPr>
          <p:spPr>
            <a:xfrm>
              <a:off x="61399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51"/>
            <p:cNvSpPr/>
            <p:nvPr/>
          </p:nvSpPr>
          <p:spPr>
            <a:xfrm>
              <a:off x="61606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51"/>
            <p:cNvSpPr/>
            <p:nvPr/>
          </p:nvSpPr>
          <p:spPr>
            <a:xfrm>
              <a:off x="61866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51"/>
            <p:cNvSpPr/>
            <p:nvPr/>
          </p:nvSpPr>
          <p:spPr>
            <a:xfrm>
              <a:off x="620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51"/>
            <p:cNvSpPr/>
            <p:nvPr/>
          </p:nvSpPr>
          <p:spPr>
            <a:xfrm>
              <a:off x="62332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51"/>
            <p:cNvSpPr/>
            <p:nvPr/>
          </p:nvSpPr>
          <p:spPr>
            <a:xfrm>
              <a:off x="62566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51"/>
            <p:cNvSpPr/>
            <p:nvPr/>
          </p:nvSpPr>
          <p:spPr>
            <a:xfrm>
              <a:off x="627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51"/>
            <p:cNvSpPr/>
            <p:nvPr/>
          </p:nvSpPr>
          <p:spPr>
            <a:xfrm>
              <a:off x="630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51"/>
            <p:cNvSpPr/>
            <p:nvPr/>
          </p:nvSpPr>
          <p:spPr>
            <a:xfrm>
              <a:off x="63239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51"/>
            <p:cNvSpPr/>
            <p:nvPr/>
          </p:nvSpPr>
          <p:spPr>
            <a:xfrm>
              <a:off x="634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51"/>
            <p:cNvSpPr/>
            <p:nvPr/>
          </p:nvSpPr>
          <p:spPr>
            <a:xfrm>
              <a:off x="637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51"/>
            <p:cNvSpPr/>
            <p:nvPr/>
          </p:nvSpPr>
          <p:spPr>
            <a:xfrm>
              <a:off x="63966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51"/>
            <p:cNvSpPr/>
            <p:nvPr/>
          </p:nvSpPr>
          <p:spPr>
            <a:xfrm>
              <a:off x="641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51"/>
            <p:cNvSpPr/>
            <p:nvPr/>
          </p:nvSpPr>
          <p:spPr>
            <a:xfrm>
              <a:off x="644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51"/>
            <p:cNvSpPr/>
            <p:nvPr/>
          </p:nvSpPr>
          <p:spPr>
            <a:xfrm>
              <a:off x="64665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51"/>
            <p:cNvSpPr/>
            <p:nvPr/>
          </p:nvSpPr>
          <p:spPr>
            <a:xfrm>
              <a:off x="64872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51"/>
            <p:cNvSpPr/>
            <p:nvPr/>
          </p:nvSpPr>
          <p:spPr>
            <a:xfrm>
              <a:off x="651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51"/>
            <p:cNvSpPr/>
            <p:nvPr/>
          </p:nvSpPr>
          <p:spPr>
            <a:xfrm>
              <a:off x="59300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51"/>
            <p:cNvSpPr/>
            <p:nvPr/>
          </p:nvSpPr>
          <p:spPr>
            <a:xfrm>
              <a:off x="595332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51"/>
            <p:cNvSpPr/>
            <p:nvPr/>
          </p:nvSpPr>
          <p:spPr>
            <a:xfrm>
              <a:off x="597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51"/>
            <p:cNvSpPr/>
            <p:nvPr/>
          </p:nvSpPr>
          <p:spPr>
            <a:xfrm>
              <a:off x="599997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51"/>
            <p:cNvSpPr/>
            <p:nvPr/>
          </p:nvSpPr>
          <p:spPr>
            <a:xfrm>
              <a:off x="602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51"/>
            <p:cNvSpPr/>
            <p:nvPr/>
          </p:nvSpPr>
          <p:spPr>
            <a:xfrm>
              <a:off x="604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51"/>
            <p:cNvSpPr/>
            <p:nvPr/>
          </p:nvSpPr>
          <p:spPr>
            <a:xfrm>
              <a:off x="6067350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51"/>
            <p:cNvSpPr/>
            <p:nvPr/>
          </p:nvSpPr>
          <p:spPr>
            <a:xfrm>
              <a:off x="609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51"/>
            <p:cNvSpPr/>
            <p:nvPr/>
          </p:nvSpPr>
          <p:spPr>
            <a:xfrm>
              <a:off x="61166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51"/>
            <p:cNvSpPr/>
            <p:nvPr/>
          </p:nvSpPr>
          <p:spPr>
            <a:xfrm>
              <a:off x="61399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51"/>
            <p:cNvSpPr/>
            <p:nvPr/>
          </p:nvSpPr>
          <p:spPr>
            <a:xfrm>
              <a:off x="61606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51"/>
            <p:cNvSpPr/>
            <p:nvPr/>
          </p:nvSpPr>
          <p:spPr>
            <a:xfrm>
              <a:off x="61866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51"/>
            <p:cNvSpPr/>
            <p:nvPr/>
          </p:nvSpPr>
          <p:spPr>
            <a:xfrm>
              <a:off x="620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51"/>
            <p:cNvSpPr/>
            <p:nvPr/>
          </p:nvSpPr>
          <p:spPr>
            <a:xfrm>
              <a:off x="62332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51"/>
            <p:cNvSpPr/>
            <p:nvPr/>
          </p:nvSpPr>
          <p:spPr>
            <a:xfrm>
              <a:off x="62566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51"/>
            <p:cNvSpPr/>
            <p:nvPr/>
          </p:nvSpPr>
          <p:spPr>
            <a:xfrm>
              <a:off x="627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51"/>
            <p:cNvSpPr/>
            <p:nvPr/>
          </p:nvSpPr>
          <p:spPr>
            <a:xfrm>
              <a:off x="630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51"/>
            <p:cNvSpPr/>
            <p:nvPr/>
          </p:nvSpPr>
          <p:spPr>
            <a:xfrm>
              <a:off x="63239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51"/>
            <p:cNvSpPr/>
            <p:nvPr/>
          </p:nvSpPr>
          <p:spPr>
            <a:xfrm>
              <a:off x="634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51"/>
            <p:cNvSpPr/>
            <p:nvPr/>
          </p:nvSpPr>
          <p:spPr>
            <a:xfrm>
              <a:off x="637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51"/>
            <p:cNvSpPr/>
            <p:nvPr/>
          </p:nvSpPr>
          <p:spPr>
            <a:xfrm>
              <a:off x="63966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51"/>
            <p:cNvSpPr/>
            <p:nvPr/>
          </p:nvSpPr>
          <p:spPr>
            <a:xfrm>
              <a:off x="641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51"/>
            <p:cNvSpPr/>
            <p:nvPr/>
          </p:nvSpPr>
          <p:spPr>
            <a:xfrm>
              <a:off x="644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51"/>
            <p:cNvSpPr/>
            <p:nvPr/>
          </p:nvSpPr>
          <p:spPr>
            <a:xfrm>
              <a:off x="64665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51"/>
            <p:cNvSpPr/>
            <p:nvPr/>
          </p:nvSpPr>
          <p:spPr>
            <a:xfrm>
              <a:off x="64872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51"/>
            <p:cNvSpPr/>
            <p:nvPr/>
          </p:nvSpPr>
          <p:spPr>
            <a:xfrm>
              <a:off x="651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51"/>
            <p:cNvSpPr/>
            <p:nvPr/>
          </p:nvSpPr>
          <p:spPr>
            <a:xfrm>
              <a:off x="59300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51"/>
            <p:cNvSpPr/>
            <p:nvPr/>
          </p:nvSpPr>
          <p:spPr>
            <a:xfrm>
              <a:off x="595332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51"/>
            <p:cNvSpPr/>
            <p:nvPr/>
          </p:nvSpPr>
          <p:spPr>
            <a:xfrm>
              <a:off x="597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51"/>
            <p:cNvSpPr/>
            <p:nvPr/>
          </p:nvSpPr>
          <p:spPr>
            <a:xfrm>
              <a:off x="599997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51"/>
            <p:cNvSpPr/>
            <p:nvPr/>
          </p:nvSpPr>
          <p:spPr>
            <a:xfrm>
              <a:off x="602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51"/>
            <p:cNvSpPr/>
            <p:nvPr/>
          </p:nvSpPr>
          <p:spPr>
            <a:xfrm>
              <a:off x="604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51"/>
            <p:cNvSpPr/>
            <p:nvPr/>
          </p:nvSpPr>
          <p:spPr>
            <a:xfrm>
              <a:off x="6067350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51"/>
            <p:cNvSpPr/>
            <p:nvPr/>
          </p:nvSpPr>
          <p:spPr>
            <a:xfrm>
              <a:off x="609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51"/>
            <p:cNvSpPr/>
            <p:nvPr/>
          </p:nvSpPr>
          <p:spPr>
            <a:xfrm>
              <a:off x="61166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51"/>
            <p:cNvSpPr/>
            <p:nvPr/>
          </p:nvSpPr>
          <p:spPr>
            <a:xfrm>
              <a:off x="61399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51"/>
            <p:cNvSpPr/>
            <p:nvPr/>
          </p:nvSpPr>
          <p:spPr>
            <a:xfrm>
              <a:off x="6160650" y="407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51"/>
            <p:cNvSpPr/>
            <p:nvPr/>
          </p:nvSpPr>
          <p:spPr>
            <a:xfrm>
              <a:off x="61866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51"/>
            <p:cNvSpPr/>
            <p:nvPr/>
          </p:nvSpPr>
          <p:spPr>
            <a:xfrm>
              <a:off x="620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51"/>
            <p:cNvSpPr/>
            <p:nvPr/>
          </p:nvSpPr>
          <p:spPr>
            <a:xfrm>
              <a:off x="62332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51"/>
            <p:cNvSpPr/>
            <p:nvPr/>
          </p:nvSpPr>
          <p:spPr>
            <a:xfrm>
              <a:off x="62566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51"/>
            <p:cNvSpPr/>
            <p:nvPr/>
          </p:nvSpPr>
          <p:spPr>
            <a:xfrm>
              <a:off x="627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51"/>
            <p:cNvSpPr/>
            <p:nvPr/>
          </p:nvSpPr>
          <p:spPr>
            <a:xfrm>
              <a:off x="630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51"/>
            <p:cNvSpPr/>
            <p:nvPr/>
          </p:nvSpPr>
          <p:spPr>
            <a:xfrm>
              <a:off x="6323950" y="40715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51"/>
            <p:cNvSpPr/>
            <p:nvPr/>
          </p:nvSpPr>
          <p:spPr>
            <a:xfrm>
              <a:off x="634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51"/>
            <p:cNvSpPr/>
            <p:nvPr/>
          </p:nvSpPr>
          <p:spPr>
            <a:xfrm>
              <a:off x="637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51"/>
            <p:cNvSpPr/>
            <p:nvPr/>
          </p:nvSpPr>
          <p:spPr>
            <a:xfrm>
              <a:off x="63966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51"/>
            <p:cNvSpPr/>
            <p:nvPr/>
          </p:nvSpPr>
          <p:spPr>
            <a:xfrm>
              <a:off x="641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51"/>
            <p:cNvSpPr/>
            <p:nvPr/>
          </p:nvSpPr>
          <p:spPr>
            <a:xfrm>
              <a:off x="644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51"/>
            <p:cNvSpPr/>
            <p:nvPr/>
          </p:nvSpPr>
          <p:spPr>
            <a:xfrm>
              <a:off x="64665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51"/>
            <p:cNvSpPr/>
            <p:nvPr/>
          </p:nvSpPr>
          <p:spPr>
            <a:xfrm>
              <a:off x="6487275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51"/>
            <p:cNvSpPr/>
            <p:nvPr/>
          </p:nvSpPr>
          <p:spPr>
            <a:xfrm>
              <a:off x="651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51"/>
            <p:cNvSpPr/>
            <p:nvPr/>
          </p:nvSpPr>
          <p:spPr>
            <a:xfrm>
              <a:off x="59300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51"/>
            <p:cNvSpPr/>
            <p:nvPr/>
          </p:nvSpPr>
          <p:spPr>
            <a:xfrm>
              <a:off x="595332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51"/>
            <p:cNvSpPr/>
            <p:nvPr/>
          </p:nvSpPr>
          <p:spPr>
            <a:xfrm>
              <a:off x="597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51"/>
            <p:cNvSpPr/>
            <p:nvPr/>
          </p:nvSpPr>
          <p:spPr>
            <a:xfrm>
              <a:off x="599997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51"/>
            <p:cNvSpPr/>
            <p:nvPr/>
          </p:nvSpPr>
          <p:spPr>
            <a:xfrm>
              <a:off x="602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51"/>
            <p:cNvSpPr/>
            <p:nvPr/>
          </p:nvSpPr>
          <p:spPr>
            <a:xfrm>
              <a:off x="604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51"/>
            <p:cNvSpPr/>
            <p:nvPr/>
          </p:nvSpPr>
          <p:spPr>
            <a:xfrm>
              <a:off x="6067350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51"/>
            <p:cNvSpPr/>
            <p:nvPr/>
          </p:nvSpPr>
          <p:spPr>
            <a:xfrm>
              <a:off x="609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51"/>
            <p:cNvSpPr/>
            <p:nvPr/>
          </p:nvSpPr>
          <p:spPr>
            <a:xfrm>
              <a:off x="61166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51"/>
            <p:cNvSpPr/>
            <p:nvPr/>
          </p:nvSpPr>
          <p:spPr>
            <a:xfrm>
              <a:off x="61399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51"/>
            <p:cNvSpPr/>
            <p:nvPr/>
          </p:nvSpPr>
          <p:spPr>
            <a:xfrm>
              <a:off x="61606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51"/>
            <p:cNvSpPr/>
            <p:nvPr/>
          </p:nvSpPr>
          <p:spPr>
            <a:xfrm>
              <a:off x="61866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51"/>
            <p:cNvSpPr/>
            <p:nvPr/>
          </p:nvSpPr>
          <p:spPr>
            <a:xfrm>
              <a:off x="620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51"/>
            <p:cNvSpPr/>
            <p:nvPr/>
          </p:nvSpPr>
          <p:spPr>
            <a:xfrm>
              <a:off x="62332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51"/>
            <p:cNvSpPr/>
            <p:nvPr/>
          </p:nvSpPr>
          <p:spPr>
            <a:xfrm>
              <a:off x="62566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51"/>
            <p:cNvSpPr/>
            <p:nvPr/>
          </p:nvSpPr>
          <p:spPr>
            <a:xfrm>
              <a:off x="627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51"/>
            <p:cNvSpPr/>
            <p:nvPr/>
          </p:nvSpPr>
          <p:spPr>
            <a:xfrm>
              <a:off x="630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51"/>
            <p:cNvSpPr/>
            <p:nvPr/>
          </p:nvSpPr>
          <p:spPr>
            <a:xfrm>
              <a:off x="63239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51"/>
            <p:cNvSpPr/>
            <p:nvPr/>
          </p:nvSpPr>
          <p:spPr>
            <a:xfrm>
              <a:off x="634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51"/>
            <p:cNvSpPr/>
            <p:nvPr/>
          </p:nvSpPr>
          <p:spPr>
            <a:xfrm>
              <a:off x="637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51"/>
            <p:cNvSpPr/>
            <p:nvPr/>
          </p:nvSpPr>
          <p:spPr>
            <a:xfrm>
              <a:off x="63966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51"/>
            <p:cNvSpPr/>
            <p:nvPr/>
          </p:nvSpPr>
          <p:spPr>
            <a:xfrm>
              <a:off x="641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51"/>
            <p:cNvSpPr/>
            <p:nvPr/>
          </p:nvSpPr>
          <p:spPr>
            <a:xfrm>
              <a:off x="644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51"/>
            <p:cNvSpPr/>
            <p:nvPr/>
          </p:nvSpPr>
          <p:spPr>
            <a:xfrm>
              <a:off x="64665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51"/>
            <p:cNvSpPr/>
            <p:nvPr/>
          </p:nvSpPr>
          <p:spPr>
            <a:xfrm>
              <a:off x="6487275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51"/>
            <p:cNvSpPr/>
            <p:nvPr/>
          </p:nvSpPr>
          <p:spPr>
            <a:xfrm>
              <a:off x="651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51"/>
            <p:cNvSpPr/>
            <p:nvPr/>
          </p:nvSpPr>
          <p:spPr>
            <a:xfrm>
              <a:off x="595332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51"/>
            <p:cNvSpPr/>
            <p:nvPr/>
          </p:nvSpPr>
          <p:spPr>
            <a:xfrm>
              <a:off x="597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51"/>
            <p:cNvSpPr/>
            <p:nvPr/>
          </p:nvSpPr>
          <p:spPr>
            <a:xfrm>
              <a:off x="59300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51"/>
            <p:cNvSpPr/>
            <p:nvPr/>
          </p:nvSpPr>
          <p:spPr>
            <a:xfrm>
              <a:off x="599997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51"/>
            <p:cNvSpPr/>
            <p:nvPr/>
          </p:nvSpPr>
          <p:spPr>
            <a:xfrm>
              <a:off x="602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51"/>
            <p:cNvSpPr/>
            <p:nvPr/>
          </p:nvSpPr>
          <p:spPr>
            <a:xfrm>
              <a:off x="604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51"/>
            <p:cNvSpPr/>
            <p:nvPr/>
          </p:nvSpPr>
          <p:spPr>
            <a:xfrm>
              <a:off x="6067350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51"/>
            <p:cNvSpPr/>
            <p:nvPr/>
          </p:nvSpPr>
          <p:spPr>
            <a:xfrm>
              <a:off x="609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51"/>
            <p:cNvSpPr/>
            <p:nvPr/>
          </p:nvSpPr>
          <p:spPr>
            <a:xfrm>
              <a:off x="61166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51"/>
            <p:cNvSpPr/>
            <p:nvPr/>
          </p:nvSpPr>
          <p:spPr>
            <a:xfrm>
              <a:off x="61399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51"/>
            <p:cNvSpPr/>
            <p:nvPr/>
          </p:nvSpPr>
          <p:spPr>
            <a:xfrm>
              <a:off x="61606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51"/>
            <p:cNvSpPr/>
            <p:nvPr/>
          </p:nvSpPr>
          <p:spPr>
            <a:xfrm>
              <a:off x="61866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51"/>
            <p:cNvSpPr/>
            <p:nvPr/>
          </p:nvSpPr>
          <p:spPr>
            <a:xfrm>
              <a:off x="620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51"/>
            <p:cNvSpPr/>
            <p:nvPr/>
          </p:nvSpPr>
          <p:spPr>
            <a:xfrm>
              <a:off x="62332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51"/>
            <p:cNvSpPr/>
            <p:nvPr/>
          </p:nvSpPr>
          <p:spPr>
            <a:xfrm>
              <a:off x="62566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51"/>
            <p:cNvSpPr/>
            <p:nvPr/>
          </p:nvSpPr>
          <p:spPr>
            <a:xfrm>
              <a:off x="627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51"/>
            <p:cNvSpPr/>
            <p:nvPr/>
          </p:nvSpPr>
          <p:spPr>
            <a:xfrm>
              <a:off x="630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51"/>
            <p:cNvSpPr/>
            <p:nvPr/>
          </p:nvSpPr>
          <p:spPr>
            <a:xfrm>
              <a:off x="63239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51"/>
            <p:cNvSpPr/>
            <p:nvPr/>
          </p:nvSpPr>
          <p:spPr>
            <a:xfrm>
              <a:off x="634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51"/>
            <p:cNvSpPr/>
            <p:nvPr/>
          </p:nvSpPr>
          <p:spPr>
            <a:xfrm>
              <a:off x="637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51"/>
            <p:cNvSpPr/>
            <p:nvPr/>
          </p:nvSpPr>
          <p:spPr>
            <a:xfrm>
              <a:off x="63966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51"/>
            <p:cNvSpPr/>
            <p:nvPr/>
          </p:nvSpPr>
          <p:spPr>
            <a:xfrm>
              <a:off x="641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51"/>
            <p:cNvSpPr/>
            <p:nvPr/>
          </p:nvSpPr>
          <p:spPr>
            <a:xfrm>
              <a:off x="644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51"/>
            <p:cNvSpPr/>
            <p:nvPr/>
          </p:nvSpPr>
          <p:spPr>
            <a:xfrm>
              <a:off x="64665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51"/>
            <p:cNvSpPr/>
            <p:nvPr/>
          </p:nvSpPr>
          <p:spPr>
            <a:xfrm>
              <a:off x="64872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51"/>
            <p:cNvSpPr/>
            <p:nvPr/>
          </p:nvSpPr>
          <p:spPr>
            <a:xfrm>
              <a:off x="651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51"/>
            <p:cNvSpPr/>
            <p:nvPr/>
          </p:nvSpPr>
          <p:spPr>
            <a:xfrm>
              <a:off x="595332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51"/>
            <p:cNvSpPr/>
            <p:nvPr/>
          </p:nvSpPr>
          <p:spPr>
            <a:xfrm>
              <a:off x="597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51"/>
            <p:cNvSpPr/>
            <p:nvPr/>
          </p:nvSpPr>
          <p:spPr>
            <a:xfrm>
              <a:off x="599997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51"/>
            <p:cNvSpPr/>
            <p:nvPr/>
          </p:nvSpPr>
          <p:spPr>
            <a:xfrm>
              <a:off x="602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51"/>
            <p:cNvSpPr/>
            <p:nvPr/>
          </p:nvSpPr>
          <p:spPr>
            <a:xfrm>
              <a:off x="604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51"/>
            <p:cNvSpPr/>
            <p:nvPr/>
          </p:nvSpPr>
          <p:spPr>
            <a:xfrm>
              <a:off x="6067350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51"/>
            <p:cNvSpPr/>
            <p:nvPr/>
          </p:nvSpPr>
          <p:spPr>
            <a:xfrm>
              <a:off x="609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51"/>
            <p:cNvSpPr/>
            <p:nvPr/>
          </p:nvSpPr>
          <p:spPr>
            <a:xfrm>
              <a:off x="61166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51"/>
            <p:cNvSpPr/>
            <p:nvPr/>
          </p:nvSpPr>
          <p:spPr>
            <a:xfrm>
              <a:off x="61399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51"/>
            <p:cNvSpPr/>
            <p:nvPr/>
          </p:nvSpPr>
          <p:spPr>
            <a:xfrm>
              <a:off x="61606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51"/>
            <p:cNvSpPr/>
            <p:nvPr/>
          </p:nvSpPr>
          <p:spPr>
            <a:xfrm>
              <a:off x="61866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51"/>
            <p:cNvSpPr/>
            <p:nvPr/>
          </p:nvSpPr>
          <p:spPr>
            <a:xfrm>
              <a:off x="620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51"/>
            <p:cNvSpPr/>
            <p:nvPr/>
          </p:nvSpPr>
          <p:spPr>
            <a:xfrm>
              <a:off x="62332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51"/>
            <p:cNvSpPr/>
            <p:nvPr/>
          </p:nvSpPr>
          <p:spPr>
            <a:xfrm>
              <a:off x="62566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51"/>
            <p:cNvSpPr/>
            <p:nvPr/>
          </p:nvSpPr>
          <p:spPr>
            <a:xfrm>
              <a:off x="627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51"/>
            <p:cNvSpPr/>
            <p:nvPr/>
          </p:nvSpPr>
          <p:spPr>
            <a:xfrm>
              <a:off x="630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51"/>
            <p:cNvSpPr/>
            <p:nvPr/>
          </p:nvSpPr>
          <p:spPr>
            <a:xfrm>
              <a:off x="63239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51"/>
            <p:cNvSpPr/>
            <p:nvPr/>
          </p:nvSpPr>
          <p:spPr>
            <a:xfrm>
              <a:off x="634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51"/>
            <p:cNvSpPr/>
            <p:nvPr/>
          </p:nvSpPr>
          <p:spPr>
            <a:xfrm>
              <a:off x="637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51"/>
            <p:cNvSpPr/>
            <p:nvPr/>
          </p:nvSpPr>
          <p:spPr>
            <a:xfrm>
              <a:off x="63966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51"/>
            <p:cNvSpPr/>
            <p:nvPr/>
          </p:nvSpPr>
          <p:spPr>
            <a:xfrm>
              <a:off x="641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51"/>
            <p:cNvSpPr/>
            <p:nvPr/>
          </p:nvSpPr>
          <p:spPr>
            <a:xfrm>
              <a:off x="644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51"/>
            <p:cNvSpPr/>
            <p:nvPr/>
          </p:nvSpPr>
          <p:spPr>
            <a:xfrm>
              <a:off x="64665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51"/>
            <p:cNvSpPr/>
            <p:nvPr/>
          </p:nvSpPr>
          <p:spPr>
            <a:xfrm>
              <a:off x="6487275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51"/>
            <p:cNvSpPr/>
            <p:nvPr/>
          </p:nvSpPr>
          <p:spPr>
            <a:xfrm>
              <a:off x="651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51"/>
            <p:cNvSpPr/>
            <p:nvPr/>
          </p:nvSpPr>
          <p:spPr>
            <a:xfrm>
              <a:off x="595332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51"/>
            <p:cNvSpPr/>
            <p:nvPr/>
          </p:nvSpPr>
          <p:spPr>
            <a:xfrm>
              <a:off x="597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51"/>
            <p:cNvSpPr/>
            <p:nvPr/>
          </p:nvSpPr>
          <p:spPr>
            <a:xfrm>
              <a:off x="599997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51"/>
            <p:cNvSpPr/>
            <p:nvPr/>
          </p:nvSpPr>
          <p:spPr>
            <a:xfrm>
              <a:off x="602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51"/>
            <p:cNvSpPr/>
            <p:nvPr/>
          </p:nvSpPr>
          <p:spPr>
            <a:xfrm>
              <a:off x="604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51"/>
            <p:cNvSpPr/>
            <p:nvPr/>
          </p:nvSpPr>
          <p:spPr>
            <a:xfrm>
              <a:off x="6067350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51"/>
            <p:cNvSpPr/>
            <p:nvPr/>
          </p:nvSpPr>
          <p:spPr>
            <a:xfrm>
              <a:off x="609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51"/>
            <p:cNvSpPr/>
            <p:nvPr/>
          </p:nvSpPr>
          <p:spPr>
            <a:xfrm>
              <a:off x="61166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51"/>
            <p:cNvSpPr/>
            <p:nvPr/>
          </p:nvSpPr>
          <p:spPr>
            <a:xfrm>
              <a:off x="61399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51"/>
            <p:cNvSpPr/>
            <p:nvPr/>
          </p:nvSpPr>
          <p:spPr>
            <a:xfrm>
              <a:off x="61606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51"/>
            <p:cNvSpPr/>
            <p:nvPr/>
          </p:nvSpPr>
          <p:spPr>
            <a:xfrm>
              <a:off x="61866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51"/>
            <p:cNvSpPr/>
            <p:nvPr/>
          </p:nvSpPr>
          <p:spPr>
            <a:xfrm>
              <a:off x="620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51"/>
            <p:cNvSpPr/>
            <p:nvPr/>
          </p:nvSpPr>
          <p:spPr>
            <a:xfrm>
              <a:off x="62332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51"/>
            <p:cNvSpPr/>
            <p:nvPr/>
          </p:nvSpPr>
          <p:spPr>
            <a:xfrm>
              <a:off x="62566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51"/>
            <p:cNvSpPr/>
            <p:nvPr/>
          </p:nvSpPr>
          <p:spPr>
            <a:xfrm>
              <a:off x="627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51"/>
            <p:cNvSpPr/>
            <p:nvPr/>
          </p:nvSpPr>
          <p:spPr>
            <a:xfrm>
              <a:off x="630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51"/>
            <p:cNvSpPr/>
            <p:nvPr/>
          </p:nvSpPr>
          <p:spPr>
            <a:xfrm>
              <a:off x="63239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51"/>
            <p:cNvSpPr/>
            <p:nvPr/>
          </p:nvSpPr>
          <p:spPr>
            <a:xfrm>
              <a:off x="634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51"/>
            <p:cNvSpPr/>
            <p:nvPr/>
          </p:nvSpPr>
          <p:spPr>
            <a:xfrm>
              <a:off x="637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51"/>
            <p:cNvSpPr/>
            <p:nvPr/>
          </p:nvSpPr>
          <p:spPr>
            <a:xfrm>
              <a:off x="63966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51"/>
            <p:cNvSpPr/>
            <p:nvPr/>
          </p:nvSpPr>
          <p:spPr>
            <a:xfrm>
              <a:off x="641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51"/>
            <p:cNvSpPr/>
            <p:nvPr/>
          </p:nvSpPr>
          <p:spPr>
            <a:xfrm>
              <a:off x="644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51"/>
            <p:cNvSpPr/>
            <p:nvPr/>
          </p:nvSpPr>
          <p:spPr>
            <a:xfrm>
              <a:off x="64665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51"/>
            <p:cNvSpPr/>
            <p:nvPr/>
          </p:nvSpPr>
          <p:spPr>
            <a:xfrm>
              <a:off x="6487275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51"/>
            <p:cNvSpPr/>
            <p:nvPr/>
          </p:nvSpPr>
          <p:spPr>
            <a:xfrm>
              <a:off x="651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51"/>
            <p:cNvSpPr/>
            <p:nvPr/>
          </p:nvSpPr>
          <p:spPr>
            <a:xfrm>
              <a:off x="595332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51"/>
            <p:cNvSpPr/>
            <p:nvPr/>
          </p:nvSpPr>
          <p:spPr>
            <a:xfrm>
              <a:off x="597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51"/>
            <p:cNvSpPr/>
            <p:nvPr/>
          </p:nvSpPr>
          <p:spPr>
            <a:xfrm>
              <a:off x="599997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51"/>
            <p:cNvSpPr/>
            <p:nvPr/>
          </p:nvSpPr>
          <p:spPr>
            <a:xfrm>
              <a:off x="602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51"/>
            <p:cNvSpPr/>
            <p:nvPr/>
          </p:nvSpPr>
          <p:spPr>
            <a:xfrm>
              <a:off x="604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51"/>
            <p:cNvSpPr/>
            <p:nvPr/>
          </p:nvSpPr>
          <p:spPr>
            <a:xfrm>
              <a:off x="6067350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51"/>
            <p:cNvSpPr/>
            <p:nvPr/>
          </p:nvSpPr>
          <p:spPr>
            <a:xfrm>
              <a:off x="609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51"/>
            <p:cNvSpPr/>
            <p:nvPr/>
          </p:nvSpPr>
          <p:spPr>
            <a:xfrm>
              <a:off x="61166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51"/>
            <p:cNvSpPr/>
            <p:nvPr/>
          </p:nvSpPr>
          <p:spPr>
            <a:xfrm>
              <a:off x="61399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51"/>
            <p:cNvSpPr/>
            <p:nvPr/>
          </p:nvSpPr>
          <p:spPr>
            <a:xfrm>
              <a:off x="61606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51"/>
            <p:cNvSpPr/>
            <p:nvPr/>
          </p:nvSpPr>
          <p:spPr>
            <a:xfrm>
              <a:off x="61866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51"/>
            <p:cNvSpPr/>
            <p:nvPr/>
          </p:nvSpPr>
          <p:spPr>
            <a:xfrm>
              <a:off x="620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51"/>
            <p:cNvSpPr/>
            <p:nvPr/>
          </p:nvSpPr>
          <p:spPr>
            <a:xfrm>
              <a:off x="62332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51"/>
            <p:cNvSpPr/>
            <p:nvPr/>
          </p:nvSpPr>
          <p:spPr>
            <a:xfrm>
              <a:off x="62566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51"/>
            <p:cNvSpPr/>
            <p:nvPr/>
          </p:nvSpPr>
          <p:spPr>
            <a:xfrm>
              <a:off x="627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51"/>
            <p:cNvSpPr/>
            <p:nvPr/>
          </p:nvSpPr>
          <p:spPr>
            <a:xfrm>
              <a:off x="630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51"/>
            <p:cNvSpPr/>
            <p:nvPr/>
          </p:nvSpPr>
          <p:spPr>
            <a:xfrm>
              <a:off x="63239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51"/>
            <p:cNvSpPr/>
            <p:nvPr/>
          </p:nvSpPr>
          <p:spPr>
            <a:xfrm>
              <a:off x="634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51"/>
            <p:cNvSpPr/>
            <p:nvPr/>
          </p:nvSpPr>
          <p:spPr>
            <a:xfrm>
              <a:off x="637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51"/>
            <p:cNvSpPr/>
            <p:nvPr/>
          </p:nvSpPr>
          <p:spPr>
            <a:xfrm>
              <a:off x="63966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51"/>
            <p:cNvSpPr/>
            <p:nvPr/>
          </p:nvSpPr>
          <p:spPr>
            <a:xfrm>
              <a:off x="641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51"/>
            <p:cNvSpPr/>
            <p:nvPr/>
          </p:nvSpPr>
          <p:spPr>
            <a:xfrm>
              <a:off x="644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51"/>
            <p:cNvSpPr/>
            <p:nvPr/>
          </p:nvSpPr>
          <p:spPr>
            <a:xfrm>
              <a:off x="64665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51"/>
            <p:cNvSpPr/>
            <p:nvPr/>
          </p:nvSpPr>
          <p:spPr>
            <a:xfrm>
              <a:off x="6487275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51"/>
            <p:cNvSpPr/>
            <p:nvPr/>
          </p:nvSpPr>
          <p:spPr>
            <a:xfrm>
              <a:off x="651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51"/>
            <p:cNvSpPr/>
            <p:nvPr/>
          </p:nvSpPr>
          <p:spPr>
            <a:xfrm>
              <a:off x="597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51"/>
            <p:cNvSpPr/>
            <p:nvPr/>
          </p:nvSpPr>
          <p:spPr>
            <a:xfrm>
              <a:off x="5999975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51"/>
            <p:cNvSpPr/>
            <p:nvPr/>
          </p:nvSpPr>
          <p:spPr>
            <a:xfrm>
              <a:off x="602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51"/>
            <p:cNvSpPr/>
            <p:nvPr/>
          </p:nvSpPr>
          <p:spPr>
            <a:xfrm>
              <a:off x="604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51"/>
            <p:cNvSpPr/>
            <p:nvPr/>
          </p:nvSpPr>
          <p:spPr>
            <a:xfrm>
              <a:off x="6067350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51"/>
            <p:cNvSpPr/>
            <p:nvPr/>
          </p:nvSpPr>
          <p:spPr>
            <a:xfrm>
              <a:off x="609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51"/>
            <p:cNvSpPr/>
            <p:nvPr/>
          </p:nvSpPr>
          <p:spPr>
            <a:xfrm>
              <a:off x="61166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51"/>
            <p:cNvSpPr/>
            <p:nvPr/>
          </p:nvSpPr>
          <p:spPr>
            <a:xfrm>
              <a:off x="61399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51"/>
            <p:cNvSpPr/>
            <p:nvPr/>
          </p:nvSpPr>
          <p:spPr>
            <a:xfrm>
              <a:off x="61606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51"/>
            <p:cNvSpPr/>
            <p:nvPr/>
          </p:nvSpPr>
          <p:spPr>
            <a:xfrm>
              <a:off x="61866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51"/>
            <p:cNvSpPr/>
            <p:nvPr/>
          </p:nvSpPr>
          <p:spPr>
            <a:xfrm>
              <a:off x="620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51"/>
            <p:cNvSpPr/>
            <p:nvPr/>
          </p:nvSpPr>
          <p:spPr>
            <a:xfrm>
              <a:off x="62332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51"/>
            <p:cNvSpPr/>
            <p:nvPr/>
          </p:nvSpPr>
          <p:spPr>
            <a:xfrm>
              <a:off x="62566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51"/>
            <p:cNvSpPr/>
            <p:nvPr/>
          </p:nvSpPr>
          <p:spPr>
            <a:xfrm>
              <a:off x="627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51"/>
            <p:cNvSpPr/>
            <p:nvPr/>
          </p:nvSpPr>
          <p:spPr>
            <a:xfrm>
              <a:off x="630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51"/>
            <p:cNvSpPr/>
            <p:nvPr/>
          </p:nvSpPr>
          <p:spPr>
            <a:xfrm>
              <a:off x="63239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51"/>
            <p:cNvSpPr/>
            <p:nvPr/>
          </p:nvSpPr>
          <p:spPr>
            <a:xfrm>
              <a:off x="634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51"/>
            <p:cNvSpPr/>
            <p:nvPr/>
          </p:nvSpPr>
          <p:spPr>
            <a:xfrm>
              <a:off x="637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51"/>
            <p:cNvSpPr/>
            <p:nvPr/>
          </p:nvSpPr>
          <p:spPr>
            <a:xfrm>
              <a:off x="639660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51"/>
            <p:cNvSpPr/>
            <p:nvPr/>
          </p:nvSpPr>
          <p:spPr>
            <a:xfrm>
              <a:off x="641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51"/>
            <p:cNvSpPr/>
            <p:nvPr/>
          </p:nvSpPr>
          <p:spPr>
            <a:xfrm>
              <a:off x="644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51"/>
            <p:cNvSpPr/>
            <p:nvPr/>
          </p:nvSpPr>
          <p:spPr>
            <a:xfrm>
              <a:off x="64665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51"/>
            <p:cNvSpPr/>
            <p:nvPr/>
          </p:nvSpPr>
          <p:spPr>
            <a:xfrm>
              <a:off x="6487275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51"/>
            <p:cNvSpPr/>
            <p:nvPr/>
          </p:nvSpPr>
          <p:spPr>
            <a:xfrm>
              <a:off x="651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51"/>
            <p:cNvSpPr/>
            <p:nvPr/>
          </p:nvSpPr>
          <p:spPr>
            <a:xfrm>
              <a:off x="597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51"/>
            <p:cNvSpPr/>
            <p:nvPr/>
          </p:nvSpPr>
          <p:spPr>
            <a:xfrm>
              <a:off x="5999975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51"/>
            <p:cNvSpPr/>
            <p:nvPr/>
          </p:nvSpPr>
          <p:spPr>
            <a:xfrm>
              <a:off x="602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51"/>
            <p:cNvSpPr/>
            <p:nvPr/>
          </p:nvSpPr>
          <p:spPr>
            <a:xfrm>
              <a:off x="604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51"/>
            <p:cNvSpPr/>
            <p:nvPr/>
          </p:nvSpPr>
          <p:spPr>
            <a:xfrm>
              <a:off x="6067350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51"/>
            <p:cNvSpPr/>
            <p:nvPr/>
          </p:nvSpPr>
          <p:spPr>
            <a:xfrm>
              <a:off x="609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51"/>
            <p:cNvSpPr/>
            <p:nvPr/>
          </p:nvSpPr>
          <p:spPr>
            <a:xfrm>
              <a:off x="61166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51"/>
            <p:cNvSpPr/>
            <p:nvPr/>
          </p:nvSpPr>
          <p:spPr>
            <a:xfrm>
              <a:off x="61399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51"/>
            <p:cNvSpPr/>
            <p:nvPr/>
          </p:nvSpPr>
          <p:spPr>
            <a:xfrm>
              <a:off x="61606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51"/>
            <p:cNvSpPr/>
            <p:nvPr/>
          </p:nvSpPr>
          <p:spPr>
            <a:xfrm>
              <a:off x="61866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51"/>
            <p:cNvSpPr/>
            <p:nvPr/>
          </p:nvSpPr>
          <p:spPr>
            <a:xfrm>
              <a:off x="620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51"/>
            <p:cNvSpPr/>
            <p:nvPr/>
          </p:nvSpPr>
          <p:spPr>
            <a:xfrm>
              <a:off x="62332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51"/>
            <p:cNvSpPr/>
            <p:nvPr/>
          </p:nvSpPr>
          <p:spPr>
            <a:xfrm>
              <a:off x="62566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51"/>
            <p:cNvSpPr/>
            <p:nvPr/>
          </p:nvSpPr>
          <p:spPr>
            <a:xfrm>
              <a:off x="627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51"/>
            <p:cNvSpPr/>
            <p:nvPr/>
          </p:nvSpPr>
          <p:spPr>
            <a:xfrm>
              <a:off x="630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51"/>
            <p:cNvSpPr/>
            <p:nvPr/>
          </p:nvSpPr>
          <p:spPr>
            <a:xfrm>
              <a:off x="63239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51"/>
            <p:cNvSpPr/>
            <p:nvPr/>
          </p:nvSpPr>
          <p:spPr>
            <a:xfrm>
              <a:off x="634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51"/>
            <p:cNvSpPr/>
            <p:nvPr/>
          </p:nvSpPr>
          <p:spPr>
            <a:xfrm>
              <a:off x="637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51"/>
            <p:cNvSpPr/>
            <p:nvPr/>
          </p:nvSpPr>
          <p:spPr>
            <a:xfrm>
              <a:off x="639660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51"/>
            <p:cNvSpPr/>
            <p:nvPr/>
          </p:nvSpPr>
          <p:spPr>
            <a:xfrm>
              <a:off x="641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51"/>
            <p:cNvSpPr/>
            <p:nvPr/>
          </p:nvSpPr>
          <p:spPr>
            <a:xfrm>
              <a:off x="644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51"/>
            <p:cNvSpPr/>
            <p:nvPr/>
          </p:nvSpPr>
          <p:spPr>
            <a:xfrm>
              <a:off x="64665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51"/>
            <p:cNvSpPr/>
            <p:nvPr/>
          </p:nvSpPr>
          <p:spPr>
            <a:xfrm>
              <a:off x="6487275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51"/>
            <p:cNvSpPr/>
            <p:nvPr/>
          </p:nvSpPr>
          <p:spPr>
            <a:xfrm>
              <a:off x="651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51"/>
            <p:cNvSpPr/>
            <p:nvPr/>
          </p:nvSpPr>
          <p:spPr>
            <a:xfrm>
              <a:off x="5999975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51"/>
            <p:cNvSpPr/>
            <p:nvPr/>
          </p:nvSpPr>
          <p:spPr>
            <a:xfrm>
              <a:off x="602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51"/>
            <p:cNvSpPr/>
            <p:nvPr/>
          </p:nvSpPr>
          <p:spPr>
            <a:xfrm>
              <a:off x="60466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51"/>
            <p:cNvSpPr/>
            <p:nvPr/>
          </p:nvSpPr>
          <p:spPr>
            <a:xfrm>
              <a:off x="6067350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51"/>
            <p:cNvSpPr/>
            <p:nvPr/>
          </p:nvSpPr>
          <p:spPr>
            <a:xfrm>
              <a:off x="609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51"/>
            <p:cNvSpPr/>
            <p:nvPr/>
          </p:nvSpPr>
          <p:spPr>
            <a:xfrm>
              <a:off x="61166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51"/>
            <p:cNvSpPr/>
            <p:nvPr/>
          </p:nvSpPr>
          <p:spPr>
            <a:xfrm>
              <a:off x="61399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51"/>
            <p:cNvSpPr/>
            <p:nvPr/>
          </p:nvSpPr>
          <p:spPr>
            <a:xfrm>
              <a:off x="61606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51"/>
            <p:cNvSpPr/>
            <p:nvPr/>
          </p:nvSpPr>
          <p:spPr>
            <a:xfrm>
              <a:off x="61866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51"/>
            <p:cNvSpPr/>
            <p:nvPr/>
          </p:nvSpPr>
          <p:spPr>
            <a:xfrm>
              <a:off x="620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51"/>
            <p:cNvSpPr/>
            <p:nvPr/>
          </p:nvSpPr>
          <p:spPr>
            <a:xfrm>
              <a:off x="62332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51"/>
            <p:cNvSpPr/>
            <p:nvPr/>
          </p:nvSpPr>
          <p:spPr>
            <a:xfrm>
              <a:off x="62566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51"/>
            <p:cNvSpPr/>
            <p:nvPr/>
          </p:nvSpPr>
          <p:spPr>
            <a:xfrm>
              <a:off x="627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51"/>
            <p:cNvSpPr/>
            <p:nvPr/>
          </p:nvSpPr>
          <p:spPr>
            <a:xfrm>
              <a:off x="630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51"/>
            <p:cNvSpPr/>
            <p:nvPr/>
          </p:nvSpPr>
          <p:spPr>
            <a:xfrm>
              <a:off x="63239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51"/>
            <p:cNvSpPr/>
            <p:nvPr/>
          </p:nvSpPr>
          <p:spPr>
            <a:xfrm>
              <a:off x="634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51"/>
            <p:cNvSpPr/>
            <p:nvPr/>
          </p:nvSpPr>
          <p:spPr>
            <a:xfrm>
              <a:off x="637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51"/>
            <p:cNvSpPr/>
            <p:nvPr/>
          </p:nvSpPr>
          <p:spPr>
            <a:xfrm>
              <a:off x="639660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51"/>
            <p:cNvSpPr/>
            <p:nvPr/>
          </p:nvSpPr>
          <p:spPr>
            <a:xfrm>
              <a:off x="641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51"/>
            <p:cNvSpPr/>
            <p:nvPr/>
          </p:nvSpPr>
          <p:spPr>
            <a:xfrm>
              <a:off x="644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51"/>
            <p:cNvSpPr/>
            <p:nvPr/>
          </p:nvSpPr>
          <p:spPr>
            <a:xfrm>
              <a:off x="64665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51"/>
            <p:cNvSpPr/>
            <p:nvPr/>
          </p:nvSpPr>
          <p:spPr>
            <a:xfrm>
              <a:off x="6487275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51"/>
            <p:cNvSpPr/>
            <p:nvPr/>
          </p:nvSpPr>
          <p:spPr>
            <a:xfrm>
              <a:off x="651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51"/>
            <p:cNvSpPr/>
            <p:nvPr/>
          </p:nvSpPr>
          <p:spPr>
            <a:xfrm>
              <a:off x="5999975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51"/>
            <p:cNvSpPr/>
            <p:nvPr/>
          </p:nvSpPr>
          <p:spPr>
            <a:xfrm>
              <a:off x="602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51"/>
            <p:cNvSpPr/>
            <p:nvPr/>
          </p:nvSpPr>
          <p:spPr>
            <a:xfrm>
              <a:off x="60466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51"/>
            <p:cNvSpPr/>
            <p:nvPr/>
          </p:nvSpPr>
          <p:spPr>
            <a:xfrm>
              <a:off x="6067350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51"/>
            <p:cNvSpPr/>
            <p:nvPr/>
          </p:nvSpPr>
          <p:spPr>
            <a:xfrm>
              <a:off x="609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51"/>
            <p:cNvSpPr/>
            <p:nvPr/>
          </p:nvSpPr>
          <p:spPr>
            <a:xfrm>
              <a:off x="61166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51"/>
            <p:cNvSpPr/>
            <p:nvPr/>
          </p:nvSpPr>
          <p:spPr>
            <a:xfrm>
              <a:off x="61399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51"/>
            <p:cNvSpPr/>
            <p:nvPr/>
          </p:nvSpPr>
          <p:spPr>
            <a:xfrm>
              <a:off x="61606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51"/>
            <p:cNvSpPr/>
            <p:nvPr/>
          </p:nvSpPr>
          <p:spPr>
            <a:xfrm>
              <a:off x="61866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51"/>
            <p:cNvSpPr/>
            <p:nvPr/>
          </p:nvSpPr>
          <p:spPr>
            <a:xfrm>
              <a:off x="620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51"/>
            <p:cNvSpPr/>
            <p:nvPr/>
          </p:nvSpPr>
          <p:spPr>
            <a:xfrm>
              <a:off x="62332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51"/>
            <p:cNvSpPr/>
            <p:nvPr/>
          </p:nvSpPr>
          <p:spPr>
            <a:xfrm>
              <a:off x="62566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51"/>
            <p:cNvSpPr/>
            <p:nvPr/>
          </p:nvSpPr>
          <p:spPr>
            <a:xfrm>
              <a:off x="627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51"/>
            <p:cNvSpPr/>
            <p:nvPr/>
          </p:nvSpPr>
          <p:spPr>
            <a:xfrm>
              <a:off x="630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51"/>
            <p:cNvSpPr/>
            <p:nvPr/>
          </p:nvSpPr>
          <p:spPr>
            <a:xfrm>
              <a:off x="63239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51"/>
            <p:cNvSpPr/>
            <p:nvPr/>
          </p:nvSpPr>
          <p:spPr>
            <a:xfrm>
              <a:off x="634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51"/>
            <p:cNvSpPr/>
            <p:nvPr/>
          </p:nvSpPr>
          <p:spPr>
            <a:xfrm>
              <a:off x="637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51"/>
            <p:cNvSpPr/>
            <p:nvPr/>
          </p:nvSpPr>
          <p:spPr>
            <a:xfrm>
              <a:off x="639660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51"/>
            <p:cNvSpPr/>
            <p:nvPr/>
          </p:nvSpPr>
          <p:spPr>
            <a:xfrm>
              <a:off x="641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51"/>
            <p:cNvSpPr/>
            <p:nvPr/>
          </p:nvSpPr>
          <p:spPr>
            <a:xfrm>
              <a:off x="644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51"/>
            <p:cNvSpPr/>
            <p:nvPr/>
          </p:nvSpPr>
          <p:spPr>
            <a:xfrm>
              <a:off x="64665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51"/>
            <p:cNvSpPr/>
            <p:nvPr/>
          </p:nvSpPr>
          <p:spPr>
            <a:xfrm>
              <a:off x="6487275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51"/>
            <p:cNvSpPr/>
            <p:nvPr/>
          </p:nvSpPr>
          <p:spPr>
            <a:xfrm>
              <a:off x="651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51"/>
            <p:cNvSpPr/>
            <p:nvPr/>
          </p:nvSpPr>
          <p:spPr>
            <a:xfrm>
              <a:off x="602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51"/>
            <p:cNvSpPr/>
            <p:nvPr/>
          </p:nvSpPr>
          <p:spPr>
            <a:xfrm>
              <a:off x="60466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51"/>
            <p:cNvSpPr/>
            <p:nvPr/>
          </p:nvSpPr>
          <p:spPr>
            <a:xfrm>
              <a:off x="6067350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51"/>
            <p:cNvSpPr/>
            <p:nvPr/>
          </p:nvSpPr>
          <p:spPr>
            <a:xfrm>
              <a:off x="609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51"/>
            <p:cNvSpPr/>
            <p:nvPr/>
          </p:nvSpPr>
          <p:spPr>
            <a:xfrm>
              <a:off x="61166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51"/>
            <p:cNvSpPr/>
            <p:nvPr/>
          </p:nvSpPr>
          <p:spPr>
            <a:xfrm>
              <a:off x="61399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51"/>
            <p:cNvSpPr/>
            <p:nvPr/>
          </p:nvSpPr>
          <p:spPr>
            <a:xfrm>
              <a:off x="61606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51"/>
            <p:cNvSpPr/>
            <p:nvPr/>
          </p:nvSpPr>
          <p:spPr>
            <a:xfrm>
              <a:off x="61866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51"/>
            <p:cNvSpPr/>
            <p:nvPr/>
          </p:nvSpPr>
          <p:spPr>
            <a:xfrm>
              <a:off x="620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51"/>
            <p:cNvSpPr/>
            <p:nvPr/>
          </p:nvSpPr>
          <p:spPr>
            <a:xfrm>
              <a:off x="62332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51"/>
            <p:cNvSpPr/>
            <p:nvPr/>
          </p:nvSpPr>
          <p:spPr>
            <a:xfrm>
              <a:off x="62566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51"/>
            <p:cNvSpPr/>
            <p:nvPr/>
          </p:nvSpPr>
          <p:spPr>
            <a:xfrm>
              <a:off x="627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51"/>
            <p:cNvSpPr/>
            <p:nvPr/>
          </p:nvSpPr>
          <p:spPr>
            <a:xfrm>
              <a:off x="630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51"/>
            <p:cNvSpPr/>
            <p:nvPr/>
          </p:nvSpPr>
          <p:spPr>
            <a:xfrm>
              <a:off x="63239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51"/>
            <p:cNvSpPr/>
            <p:nvPr/>
          </p:nvSpPr>
          <p:spPr>
            <a:xfrm>
              <a:off x="634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51"/>
            <p:cNvSpPr/>
            <p:nvPr/>
          </p:nvSpPr>
          <p:spPr>
            <a:xfrm>
              <a:off x="637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51"/>
            <p:cNvSpPr/>
            <p:nvPr/>
          </p:nvSpPr>
          <p:spPr>
            <a:xfrm>
              <a:off x="639660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51"/>
            <p:cNvSpPr/>
            <p:nvPr/>
          </p:nvSpPr>
          <p:spPr>
            <a:xfrm>
              <a:off x="641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51"/>
            <p:cNvSpPr/>
            <p:nvPr/>
          </p:nvSpPr>
          <p:spPr>
            <a:xfrm>
              <a:off x="644325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51"/>
            <p:cNvSpPr/>
            <p:nvPr/>
          </p:nvSpPr>
          <p:spPr>
            <a:xfrm>
              <a:off x="64665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51"/>
            <p:cNvSpPr/>
            <p:nvPr/>
          </p:nvSpPr>
          <p:spPr>
            <a:xfrm>
              <a:off x="6487275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51"/>
            <p:cNvSpPr/>
            <p:nvPr/>
          </p:nvSpPr>
          <p:spPr>
            <a:xfrm>
              <a:off x="60466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51"/>
            <p:cNvSpPr/>
            <p:nvPr/>
          </p:nvSpPr>
          <p:spPr>
            <a:xfrm>
              <a:off x="6067350" y="38514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51"/>
            <p:cNvSpPr/>
            <p:nvPr/>
          </p:nvSpPr>
          <p:spPr>
            <a:xfrm>
              <a:off x="60933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51"/>
            <p:cNvSpPr/>
            <p:nvPr/>
          </p:nvSpPr>
          <p:spPr>
            <a:xfrm>
              <a:off x="61166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51"/>
            <p:cNvSpPr/>
            <p:nvPr/>
          </p:nvSpPr>
          <p:spPr>
            <a:xfrm>
              <a:off x="61399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51"/>
            <p:cNvSpPr/>
            <p:nvPr/>
          </p:nvSpPr>
          <p:spPr>
            <a:xfrm>
              <a:off x="61606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51"/>
            <p:cNvSpPr/>
            <p:nvPr/>
          </p:nvSpPr>
          <p:spPr>
            <a:xfrm>
              <a:off x="61866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51"/>
            <p:cNvSpPr/>
            <p:nvPr/>
          </p:nvSpPr>
          <p:spPr>
            <a:xfrm>
              <a:off x="620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51"/>
            <p:cNvSpPr/>
            <p:nvPr/>
          </p:nvSpPr>
          <p:spPr>
            <a:xfrm>
              <a:off x="62332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51"/>
            <p:cNvSpPr/>
            <p:nvPr/>
          </p:nvSpPr>
          <p:spPr>
            <a:xfrm>
              <a:off x="62566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51"/>
            <p:cNvSpPr/>
            <p:nvPr/>
          </p:nvSpPr>
          <p:spPr>
            <a:xfrm>
              <a:off x="627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51"/>
            <p:cNvSpPr/>
            <p:nvPr/>
          </p:nvSpPr>
          <p:spPr>
            <a:xfrm>
              <a:off x="630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51"/>
            <p:cNvSpPr/>
            <p:nvPr/>
          </p:nvSpPr>
          <p:spPr>
            <a:xfrm>
              <a:off x="63239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51"/>
            <p:cNvSpPr/>
            <p:nvPr/>
          </p:nvSpPr>
          <p:spPr>
            <a:xfrm>
              <a:off x="634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51"/>
            <p:cNvSpPr/>
            <p:nvPr/>
          </p:nvSpPr>
          <p:spPr>
            <a:xfrm>
              <a:off x="637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51"/>
            <p:cNvSpPr/>
            <p:nvPr/>
          </p:nvSpPr>
          <p:spPr>
            <a:xfrm>
              <a:off x="639660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51"/>
            <p:cNvSpPr/>
            <p:nvPr/>
          </p:nvSpPr>
          <p:spPr>
            <a:xfrm>
              <a:off x="641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51"/>
            <p:cNvSpPr/>
            <p:nvPr/>
          </p:nvSpPr>
          <p:spPr>
            <a:xfrm>
              <a:off x="644325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51"/>
            <p:cNvSpPr/>
            <p:nvPr/>
          </p:nvSpPr>
          <p:spPr>
            <a:xfrm>
              <a:off x="64665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51"/>
            <p:cNvSpPr/>
            <p:nvPr/>
          </p:nvSpPr>
          <p:spPr>
            <a:xfrm>
              <a:off x="6067350" y="38314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51"/>
            <p:cNvSpPr/>
            <p:nvPr/>
          </p:nvSpPr>
          <p:spPr>
            <a:xfrm>
              <a:off x="60933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51"/>
            <p:cNvSpPr/>
            <p:nvPr/>
          </p:nvSpPr>
          <p:spPr>
            <a:xfrm>
              <a:off x="61166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51"/>
            <p:cNvSpPr/>
            <p:nvPr/>
          </p:nvSpPr>
          <p:spPr>
            <a:xfrm>
              <a:off x="61399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51"/>
            <p:cNvSpPr/>
            <p:nvPr/>
          </p:nvSpPr>
          <p:spPr>
            <a:xfrm>
              <a:off x="61606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51"/>
            <p:cNvSpPr/>
            <p:nvPr/>
          </p:nvSpPr>
          <p:spPr>
            <a:xfrm>
              <a:off x="61866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51"/>
            <p:cNvSpPr/>
            <p:nvPr/>
          </p:nvSpPr>
          <p:spPr>
            <a:xfrm>
              <a:off x="620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51"/>
            <p:cNvSpPr/>
            <p:nvPr/>
          </p:nvSpPr>
          <p:spPr>
            <a:xfrm>
              <a:off x="62332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51"/>
            <p:cNvSpPr/>
            <p:nvPr/>
          </p:nvSpPr>
          <p:spPr>
            <a:xfrm>
              <a:off x="62566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51"/>
            <p:cNvSpPr/>
            <p:nvPr/>
          </p:nvSpPr>
          <p:spPr>
            <a:xfrm>
              <a:off x="627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51"/>
            <p:cNvSpPr/>
            <p:nvPr/>
          </p:nvSpPr>
          <p:spPr>
            <a:xfrm>
              <a:off x="630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51"/>
            <p:cNvSpPr/>
            <p:nvPr/>
          </p:nvSpPr>
          <p:spPr>
            <a:xfrm>
              <a:off x="63239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51"/>
            <p:cNvSpPr/>
            <p:nvPr/>
          </p:nvSpPr>
          <p:spPr>
            <a:xfrm>
              <a:off x="634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51"/>
            <p:cNvSpPr/>
            <p:nvPr/>
          </p:nvSpPr>
          <p:spPr>
            <a:xfrm>
              <a:off x="637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51"/>
            <p:cNvSpPr/>
            <p:nvPr/>
          </p:nvSpPr>
          <p:spPr>
            <a:xfrm>
              <a:off x="639660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51"/>
            <p:cNvSpPr/>
            <p:nvPr/>
          </p:nvSpPr>
          <p:spPr>
            <a:xfrm>
              <a:off x="641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51"/>
            <p:cNvSpPr/>
            <p:nvPr/>
          </p:nvSpPr>
          <p:spPr>
            <a:xfrm>
              <a:off x="644325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51"/>
            <p:cNvSpPr/>
            <p:nvPr/>
          </p:nvSpPr>
          <p:spPr>
            <a:xfrm>
              <a:off x="60933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51"/>
            <p:cNvSpPr/>
            <p:nvPr/>
          </p:nvSpPr>
          <p:spPr>
            <a:xfrm>
              <a:off x="61166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51"/>
            <p:cNvSpPr/>
            <p:nvPr/>
          </p:nvSpPr>
          <p:spPr>
            <a:xfrm>
              <a:off x="61399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51"/>
            <p:cNvSpPr/>
            <p:nvPr/>
          </p:nvSpPr>
          <p:spPr>
            <a:xfrm>
              <a:off x="61606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51"/>
            <p:cNvSpPr/>
            <p:nvPr/>
          </p:nvSpPr>
          <p:spPr>
            <a:xfrm>
              <a:off x="61866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51"/>
            <p:cNvSpPr/>
            <p:nvPr/>
          </p:nvSpPr>
          <p:spPr>
            <a:xfrm>
              <a:off x="620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51"/>
            <p:cNvSpPr/>
            <p:nvPr/>
          </p:nvSpPr>
          <p:spPr>
            <a:xfrm>
              <a:off x="62332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51"/>
            <p:cNvSpPr/>
            <p:nvPr/>
          </p:nvSpPr>
          <p:spPr>
            <a:xfrm>
              <a:off x="62566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51"/>
            <p:cNvSpPr/>
            <p:nvPr/>
          </p:nvSpPr>
          <p:spPr>
            <a:xfrm>
              <a:off x="627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51"/>
            <p:cNvSpPr/>
            <p:nvPr/>
          </p:nvSpPr>
          <p:spPr>
            <a:xfrm>
              <a:off x="630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51"/>
            <p:cNvSpPr/>
            <p:nvPr/>
          </p:nvSpPr>
          <p:spPr>
            <a:xfrm>
              <a:off x="63239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51"/>
            <p:cNvSpPr/>
            <p:nvPr/>
          </p:nvSpPr>
          <p:spPr>
            <a:xfrm>
              <a:off x="634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51"/>
            <p:cNvSpPr/>
            <p:nvPr/>
          </p:nvSpPr>
          <p:spPr>
            <a:xfrm>
              <a:off x="637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51"/>
            <p:cNvSpPr/>
            <p:nvPr/>
          </p:nvSpPr>
          <p:spPr>
            <a:xfrm>
              <a:off x="6396600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51"/>
            <p:cNvSpPr/>
            <p:nvPr/>
          </p:nvSpPr>
          <p:spPr>
            <a:xfrm>
              <a:off x="641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51"/>
            <p:cNvSpPr/>
            <p:nvPr/>
          </p:nvSpPr>
          <p:spPr>
            <a:xfrm>
              <a:off x="61399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51"/>
            <p:cNvSpPr/>
            <p:nvPr/>
          </p:nvSpPr>
          <p:spPr>
            <a:xfrm>
              <a:off x="61606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51"/>
            <p:cNvSpPr/>
            <p:nvPr/>
          </p:nvSpPr>
          <p:spPr>
            <a:xfrm>
              <a:off x="618662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51"/>
            <p:cNvSpPr/>
            <p:nvPr/>
          </p:nvSpPr>
          <p:spPr>
            <a:xfrm>
              <a:off x="620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51"/>
            <p:cNvSpPr/>
            <p:nvPr/>
          </p:nvSpPr>
          <p:spPr>
            <a:xfrm>
              <a:off x="62332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51"/>
            <p:cNvSpPr/>
            <p:nvPr/>
          </p:nvSpPr>
          <p:spPr>
            <a:xfrm>
              <a:off x="62566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51"/>
            <p:cNvSpPr/>
            <p:nvPr/>
          </p:nvSpPr>
          <p:spPr>
            <a:xfrm>
              <a:off x="627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51"/>
            <p:cNvSpPr/>
            <p:nvPr/>
          </p:nvSpPr>
          <p:spPr>
            <a:xfrm>
              <a:off x="630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51"/>
            <p:cNvSpPr/>
            <p:nvPr/>
          </p:nvSpPr>
          <p:spPr>
            <a:xfrm>
              <a:off x="63239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51"/>
            <p:cNvSpPr/>
            <p:nvPr/>
          </p:nvSpPr>
          <p:spPr>
            <a:xfrm>
              <a:off x="63499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51"/>
            <p:cNvSpPr/>
            <p:nvPr/>
          </p:nvSpPr>
          <p:spPr>
            <a:xfrm>
              <a:off x="637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51"/>
            <p:cNvSpPr/>
            <p:nvPr/>
          </p:nvSpPr>
          <p:spPr>
            <a:xfrm>
              <a:off x="618662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51"/>
            <p:cNvSpPr/>
            <p:nvPr/>
          </p:nvSpPr>
          <p:spPr>
            <a:xfrm>
              <a:off x="620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51"/>
            <p:cNvSpPr/>
            <p:nvPr/>
          </p:nvSpPr>
          <p:spPr>
            <a:xfrm>
              <a:off x="623327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51"/>
            <p:cNvSpPr/>
            <p:nvPr/>
          </p:nvSpPr>
          <p:spPr>
            <a:xfrm>
              <a:off x="625660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51"/>
            <p:cNvSpPr/>
            <p:nvPr/>
          </p:nvSpPr>
          <p:spPr>
            <a:xfrm>
              <a:off x="627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51"/>
            <p:cNvSpPr/>
            <p:nvPr/>
          </p:nvSpPr>
          <p:spPr>
            <a:xfrm>
              <a:off x="63032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51"/>
            <p:cNvSpPr/>
            <p:nvPr/>
          </p:nvSpPr>
          <p:spPr>
            <a:xfrm>
              <a:off x="6323950" y="37713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51"/>
            <p:cNvSpPr/>
            <p:nvPr/>
          </p:nvSpPr>
          <p:spPr>
            <a:xfrm>
              <a:off x="61399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51"/>
            <p:cNvSpPr/>
            <p:nvPr/>
          </p:nvSpPr>
          <p:spPr>
            <a:xfrm>
              <a:off x="61606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51"/>
            <p:cNvSpPr/>
            <p:nvPr/>
          </p:nvSpPr>
          <p:spPr>
            <a:xfrm>
              <a:off x="618662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51"/>
            <p:cNvSpPr/>
            <p:nvPr/>
          </p:nvSpPr>
          <p:spPr>
            <a:xfrm>
              <a:off x="620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51"/>
            <p:cNvSpPr/>
            <p:nvPr/>
          </p:nvSpPr>
          <p:spPr>
            <a:xfrm>
              <a:off x="62332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51"/>
            <p:cNvSpPr/>
            <p:nvPr/>
          </p:nvSpPr>
          <p:spPr>
            <a:xfrm>
              <a:off x="62566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51"/>
            <p:cNvSpPr/>
            <p:nvPr/>
          </p:nvSpPr>
          <p:spPr>
            <a:xfrm>
              <a:off x="627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51"/>
            <p:cNvSpPr/>
            <p:nvPr/>
          </p:nvSpPr>
          <p:spPr>
            <a:xfrm>
              <a:off x="630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51"/>
            <p:cNvSpPr/>
            <p:nvPr/>
          </p:nvSpPr>
          <p:spPr>
            <a:xfrm>
              <a:off x="63239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51"/>
            <p:cNvSpPr/>
            <p:nvPr/>
          </p:nvSpPr>
          <p:spPr>
            <a:xfrm>
              <a:off x="63499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51"/>
            <p:cNvSpPr/>
            <p:nvPr/>
          </p:nvSpPr>
          <p:spPr>
            <a:xfrm>
              <a:off x="637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51"/>
            <p:cNvSpPr/>
            <p:nvPr/>
          </p:nvSpPr>
          <p:spPr>
            <a:xfrm>
              <a:off x="60933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51"/>
            <p:cNvSpPr/>
            <p:nvPr/>
          </p:nvSpPr>
          <p:spPr>
            <a:xfrm>
              <a:off x="61166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51"/>
            <p:cNvSpPr/>
            <p:nvPr/>
          </p:nvSpPr>
          <p:spPr>
            <a:xfrm>
              <a:off x="61399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51"/>
            <p:cNvSpPr/>
            <p:nvPr/>
          </p:nvSpPr>
          <p:spPr>
            <a:xfrm>
              <a:off x="61606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51"/>
            <p:cNvSpPr/>
            <p:nvPr/>
          </p:nvSpPr>
          <p:spPr>
            <a:xfrm>
              <a:off x="61866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51"/>
            <p:cNvSpPr/>
            <p:nvPr/>
          </p:nvSpPr>
          <p:spPr>
            <a:xfrm>
              <a:off x="618662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51"/>
            <p:cNvSpPr/>
            <p:nvPr/>
          </p:nvSpPr>
          <p:spPr>
            <a:xfrm>
              <a:off x="620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51"/>
            <p:cNvSpPr/>
            <p:nvPr/>
          </p:nvSpPr>
          <p:spPr>
            <a:xfrm>
              <a:off x="623327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51"/>
            <p:cNvSpPr/>
            <p:nvPr/>
          </p:nvSpPr>
          <p:spPr>
            <a:xfrm>
              <a:off x="625660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51"/>
            <p:cNvSpPr/>
            <p:nvPr/>
          </p:nvSpPr>
          <p:spPr>
            <a:xfrm>
              <a:off x="627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51"/>
            <p:cNvSpPr/>
            <p:nvPr/>
          </p:nvSpPr>
          <p:spPr>
            <a:xfrm>
              <a:off x="63032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51"/>
            <p:cNvSpPr/>
            <p:nvPr/>
          </p:nvSpPr>
          <p:spPr>
            <a:xfrm>
              <a:off x="6323950" y="441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51"/>
            <p:cNvSpPr/>
            <p:nvPr/>
          </p:nvSpPr>
          <p:spPr>
            <a:xfrm>
              <a:off x="620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51"/>
            <p:cNvSpPr/>
            <p:nvPr/>
          </p:nvSpPr>
          <p:spPr>
            <a:xfrm>
              <a:off x="62332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51"/>
            <p:cNvSpPr/>
            <p:nvPr/>
          </p:nvSpPr>
          <p:spPr>
            <a:xfrm>
              <a:off x="62566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51"/>
            <p:cNvSpPr/>
            <p:nvPr/>
          </p:nvSpPr>
          <p:spPr>
            <a:xfrm>
              <a:off x="627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51"/>
            <p:cNvSpPr/>
            <p:nvPr/>
          </p:nvSpPr>
          <p:spPr>
            <a:xfrm>
              <a:off x="630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51"/>
            <p:cNvSpPr/>
            <p:nvPr/>
          </p:nvSpPr>
          <p:spPr>
            <a:xfrm>
              <a:off x="63239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51"/>
            <p:cNvSpPr/>
            <p:nvPr/>
          </p:nvSpPr>
          <p:spPr>
            <a:xfrm>
              <a:off x="634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51"/>
            <p:cNvSpPr/>
            <p:nvPr/>
          </p:nvSpPr>
          <p:spPr>
            <a:xfrm>
              <a:off x="637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51"/>
            <p:cNvSpPr/>
            <p:nvPr/>
          </p:nvSpPr>
          <p:spPr>
            <a:xfrm>
              <a:off x="6396600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51"/>
            <p:cNvSpPr/>
            <p:nvPr/>
          </p:nvSpPr>
          <p:spPr>
            <a:xfrm>
              <a:off x="641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51"/>
            <p:cNvSpPr/>
            <p:nvPr/>
          </p:nvSpPr>
          <p:spPr>
            <a:xfrm>
              <a:off x="65365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51"/>
            <p:cNvSpPr/>
            <p:nvPr/>
          </p:nvSpPr>
          <p:spPr>
            <a:xfrm>
              <a:off x="65365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51"/>
            <p:cNvSpPr/>
            <p:nvPr/>
          </p:nvSpPr>
          <p:spPr>
            <a:xfrm>
              <a:off x="65365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51"/>
            <p:cNvSpPr/>
            <p:nvPr/>
          </p:nvSpPr>
          <p:spPr>
            <a:xfrm>
              <a:off x="65599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51"/>
            <p:cNvSpPr/>
            <p:nvPr/>
          </p:nvSpPr>
          <p:spPr>
            <a:xfrm>
              <a:off x="65365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51"/>
            <p:cNvSpPr/>
            <p:nvPr/>
          </p:nvSpPr>
          <p:spPr>
            <a:xfrm>
              <a:off x="65599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51"/>
            <p:cNvSpPr/>
            <p:nvPr/>
          </p:nvSpPr>
          <p:spPr>
            <a:xfrm>
              <a:off x="65365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51"/>
            <p:cNvSpPr/>
            <p:nvPr/>
          </p:nvSpPr>
          <p:spPr>
            <a:xfrm>
              <a:off x="65599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51"/>
            <p:cNvSpPr/>
            <p:nvPr/>
          </p:nvSpPr>
          <p:spPr>
            <a:xfrm>
              <a:off x="65365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3" name="Google Shape;12363;p51"/>
            <p:cNvSpPr/>
            <p:nvPr/>
          </p:nvSpPr>
          <p:spPr>
            <a:xfrm>
              <a:off x="65599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51"/>
            <p:cNvSpPr/>
            <p:nvPr/>
          </p:nvSpPr>
          <p:spPr>
            <a:xfrm>
              <a:off x="65805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51"/>
            <p:cNvSpPr/>
            <p:nvPr/>
          </p:nvSpPr>
          <p:spPr>
            <a:xfrm>
              <a:off x="65365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51"/>
            <p:cNvSpPr/>
            <p:nvPr/>
          </p:nvSpPr>
          <p:spPr>
            <a:xfrm>
              <a:off x="65599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51"/>
            <p:cNvSpPr/>
            <p:nvPr/>
          </p:nvSpPr>
          <p:spPr>
            <a:xfrm>
              <a:off x="65805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51"/>
            <p:cNvSpPr/>
            <p:nvPr/>
          </p:nvSpPr>
          <p:spPr>
            <a:xfrm>
              <a:off x="65365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51"/>
            <p:cNvSpPr/>
            <p:nvPr/>
          </p:nvSpPr>
          <p:spPr>
            <a:xfrm>
              <a:off x="65599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51"/>
            <p:cNvSpPr/>
            <p:nvPr/>
          </p:nvSpPr>
          <p:spPr>
            <a:xfrm>
              <a:off x="65805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51"/>
            <p:cNvSpPr/>
            <p:nvPr/>
          </p:nvSpPr>
          <p:spPr>
            <a:xfrm>
              <a:off x="65365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51"/>
            <p:cNvSpPr/>
            <p:nvPr/>
          </p:nvSpPr>
          <p:spPr>
            <a:xfrm>
              <a:off x="65599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51"/>
            <p:cNvSpPr/>
            <p:nvPr/>
          </p:nvSpPr>
          <p:spPr>
            <a:xfrm>
              <a:off x="65805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51"/>
            <p:cNvSpPr/>
            <p:nvPr/>
          </p:nvSpPr>
          <p:spPr>
            <a:xfrm>
              <a:off x="65365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51"/>
            <p:cNvSpPr/>
            <p:nvPr/>
          </p:nvSpPr>
          <p:spPr>
            <a:xfrm>
              <a:off x="65599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51"/>
            <p:cNvSpPr/>
            <p:nvPr/>
          </p:nvSpPr>
          <p:spPr>
            <a:xfrm>
              <a:off x="6580575" y="40715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51"/>
            <p:cNvSpPr/>
            <p:nvPr/>
          </p:nvSpPr>
          <p:spPr>
            <a:xfrm>
              <a:off x="65365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51"/>
            <p:cNvSpPr/>
            <p:nvPr/>
          </p:nvSpPr>
          <p:spPr>
            <a:xfrm>
              <a:off x="65599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51"/>
            <p:cNvSpPr/>
            <p:nvPr/>
          </p:nvSpPr>
          <p:spPr>
            <a:xfrm>
              <a:off x="6580600" y="4051525"/>
              <a:ext cx="18225" cy="15650"/>
            </a:xfrm>
            <a:custGeom>
              <a:rect b="b" l="l" r="r" t="t"/>
              <a:pathLst>
                <a:path extrusionOk="0" h="626" w="729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51"/>
            <p:cNvSpPr/>
            <p:nvPr/>
          </p:nvSpPr>
          <p:spPr>
            <a:xfrm>
              <a:off x="65365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51"/>
            <p:cNvSpPr/>
            <p:nvPr/>
          </p:nvSpPr>
          <p:spPr>
            <a:xfrm>
              <a:off x="65599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51"/>
            <p:cNvSpPr/>
            <p:nvPr/>
          </p:nvSpPr>
          <p:spPr>
            <a:xfrm>
              <a:off x="65805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51"/>
            <p:cNvSpPr/>
            <p:nvPr/>
          </p:nvSpPr>
          <p:spPr>
            <a:xfrm>
              <a:off x="65365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51"/>
            <p:cNvSpPr/>
            <p:nvPr/>
          </p:nvSpPr>
          <p:spPr>
            <a:xfrm>
              <a:off x="65599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51"/>
            <p:cNvSpPr/>
            <p:nvPr/>
          </p:nvSpPr>
          <p:spPr>
            <a:xfrm>
              <a:off x="65365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51"/>
            <p:cNvSpPr/>
            <p:nvPr/>
          </p:nvSpPr>
          <p:spPr>
            <a:xfrm>
              <a:off x="65599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51"/>
            <p:cNvSpPr/>
            <p:nvPr/>
          </p:nvSpPr>
          <p:spPr>
            <a:xfrm>
              <a:off x="65365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51"/>
            <p:cNvSpPr/>
            <p:nvPr/>
          </p:nvSpPr>
          <p:spPr>
            <a:xfrm>
              <a:off x="65599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51"/>
            <p:cNvSpPr/>
            <p:nvPr/>
          </p:nvSpPr>
          <p:spPr>
            <a:xfrm>
              <a:off x="65365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51"/>
            <p:cNvSpPr/>
            <p:nvPr/>
          </p:nvSpPr>
          <p:spPr>
            <a:xfrm>
              <a:off x="65365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1" name="Google Shape;12391;p51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12392" name="Google Shape;12392;p51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51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51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51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51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51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51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51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51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51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51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51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04" name="Google Shape;12404;p51"/>
          <p:cNvSpPr/>
          <p:nvPr/>
        </p:nvSpPr>
        <p:spPr>
          <a:xfrm>
            <a:off x="4370697" y="4177725"/>
            <a:ext cx="3232040" cy="3232125"/>
          </a:xfrm>
          <a:custGeom>
            <a:rect b="b" l="l" r="r" t="t"/>
            <a:pathLst>
              <a:path extrusionOk="0" h="76050" w="76048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5" name="Google Shape;12405;p51"/>
          <p:cNvSpPr/>
          <p:nvPr/>
        </p:nvSpPr>
        <p:spPr>
          <a:xfrm>
            <a:off x="3631386" y="4527363"/>
            <a:ext cx="1900005" cy="1900005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06" name="Google Shape;12406;p51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2407" name="Google Shape;12407;p51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51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51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51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51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51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51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51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51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51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51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51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51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51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51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51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51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51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51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51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51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51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51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51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51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51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51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51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51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51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51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51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51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51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51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51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51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51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51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51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51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51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51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51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51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51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51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51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51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51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51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51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51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51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51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51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51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51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51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51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51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51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51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51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51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51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51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51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51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51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51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51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51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51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51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51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51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51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51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51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51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51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51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51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51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51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51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51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51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51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51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51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51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51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51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51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51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51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51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51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51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51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51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51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51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51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51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51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51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51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51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51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51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51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51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51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51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51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51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51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51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51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51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51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51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51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51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51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51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51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51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51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51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51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51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51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51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51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51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51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51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51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51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51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51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51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51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51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51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51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51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51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51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51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51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51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51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51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51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51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51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51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51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51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51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51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51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51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51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51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51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51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51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51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51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51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51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51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51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51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51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51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51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51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51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51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51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51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51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51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51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51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51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51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51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51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51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51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51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51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51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51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51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51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51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51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51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51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51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51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51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51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51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51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51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51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51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51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51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51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51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51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51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51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51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51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51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51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51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51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51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51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51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51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51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51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51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51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51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51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51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51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51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51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51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51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51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51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51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51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51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51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51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51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51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51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51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51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51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51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51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51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51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51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51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51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51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51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51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51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51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51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51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51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51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51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51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51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51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51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51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51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51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51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51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51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51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51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51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51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51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51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51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51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51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51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51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51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51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51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51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51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51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51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51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51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51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51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51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51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51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51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51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51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51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51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51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51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51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51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51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51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51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51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51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51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51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51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51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51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51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51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51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51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51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51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51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51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51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51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51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51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51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51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51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51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51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51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51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51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51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51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51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51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51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51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51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51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51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51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51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51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51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51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51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51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51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51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51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51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51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51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51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51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51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51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51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51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51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51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51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51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51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51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51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51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51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51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51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51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51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51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51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51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51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51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51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51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51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51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51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51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51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51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51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51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51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51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51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51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51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51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51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51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51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51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51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51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51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51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51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51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51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51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51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51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51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51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51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51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51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51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51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51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51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51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51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51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51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51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51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51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51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51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51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51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51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51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51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51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51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51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51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51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51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51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51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51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51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51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51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51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51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51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51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51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51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51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51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51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51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51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51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51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51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51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51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51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51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51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51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51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51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51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51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51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51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51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51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51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51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51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51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51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51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51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51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51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51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51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51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51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51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51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51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51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51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51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51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51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51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51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51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51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51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51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51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51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51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51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51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51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51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51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51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51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51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51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51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51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51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51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51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51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51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51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51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51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51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51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51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51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51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51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51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51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51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51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51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51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51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51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51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51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51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51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51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51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51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51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51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51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51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51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51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51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51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51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51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51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51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51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51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51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51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51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51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51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51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51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51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51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51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51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51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51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51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51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51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51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51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51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51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51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51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51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51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51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51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51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51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51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51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51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51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51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51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51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51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51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51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51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51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51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51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51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51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51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51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51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51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51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51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51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51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51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51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51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51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51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51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51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51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51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51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51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51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51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51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51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51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51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51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51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51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51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51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51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51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51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51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51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51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51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51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51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51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51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51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51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51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51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51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51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51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51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51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51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51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51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51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51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51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51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51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51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51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51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51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51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51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51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51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51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51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51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51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51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51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51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51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51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51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51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51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51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51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51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51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51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51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51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51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51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51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51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51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51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51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51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51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51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51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51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51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51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51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51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51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51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51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51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51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51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51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51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51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51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51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51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51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51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51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51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41" name="Google Shape;13141;p51"/>
          <p:cNvSpPr/>
          <p:nvPr/>
        </p:nvSpPr>
        <p:spPr>
          <a:xfrm>
            <a:off x="134148" y="4324586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2" name="Google Shape;13142;p51"/>
          <p:cNvSpPr/>
          <p:nvPr/>
        </p:nvSpPr>
        <p:spPr>
          <a:xfrm>
            <a:off x="0" y="419083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3" name="Google Shape;13143;p51"/>
          <p:cNvSpPr/>
          <p:nvPr/>
        </p:nvSpPr>
        <p:spPr>
          <a:xfrm>
            <a:off x="652062" y="458928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4" name="Google Shape;13144;p51"/>
          <p:cNvSpPr/>
          <p:nvPr/>
        </p:nvSpPr>
        <p:spPr>
          <a:xfrm>
            <a:off x="-244675" y="1453189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5" name="Google Shape;13145;p51"/>
          <p:cNvSpPr/>
          <p:nvPr/>
        </p:nvSpPr>
        <p:spPr>
          <a:xfrm>
            <a:off x="678022" y="223031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46" name="Google Shape;13146;p51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3147" name="Google Shape;13147;p51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51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51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51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1" name="Google Shape;13151;p51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3152" name="Google Shape;13152;p51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51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51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51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51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51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51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51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51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51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51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51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51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51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51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51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51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51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51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51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51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51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51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51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51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51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51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51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51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51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51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51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51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51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51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51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88" name="Google Shape;13188;p51"/>
          <p:cNvSpPr/>
          <p:nvPr/>
        </p:nvSpPr>
        <p:spPr>
          <a:xfrm>
            <a:off x="531775" y="-489552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89" name="Google Shape;13189;p51"/>
          <p:cNvSpPr/>
          <p:nvPr/>
        </p:nvSpPr>
        <p:spPr>
          <a:xfrm>
            <a:off x="796150" y="-506867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90" name="Google Shape;13190;p51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3191" name="Google Shape;13191;p51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51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51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51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51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51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51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51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51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51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51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51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51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51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51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51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51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51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51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51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51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51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51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51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51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51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51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51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51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51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51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51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51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51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51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51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51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51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51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51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51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51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51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51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51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51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51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51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51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51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51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51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51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51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51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51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51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51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51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51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51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51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51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51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51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51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51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51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51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51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51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51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51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51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51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51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51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51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51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51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51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51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51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51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51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51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51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51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51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51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51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51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51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51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51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51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51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51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51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51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51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51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51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51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51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51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51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51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51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51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51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51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51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51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51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51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51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51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51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51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51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51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51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51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51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51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51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51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51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51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51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51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51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51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51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51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51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51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51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51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51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51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51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51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51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51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51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51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51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51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51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51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51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51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51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51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51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51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51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51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51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51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51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51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51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51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51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51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51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51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51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51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51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51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51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51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51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51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51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51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51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51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51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51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51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51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51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51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51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51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51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51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51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51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51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51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51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51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51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51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51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51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51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51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51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51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51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51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51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51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51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51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51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51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51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51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51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51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51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51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51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51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51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51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51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51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51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51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51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51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51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51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51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51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51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51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51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51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51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51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51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51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51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51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51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51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51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51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51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51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51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51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51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51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51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51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51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51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51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51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51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51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51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51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51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51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51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51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51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51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51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51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51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51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51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51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51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51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51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51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51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51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51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51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51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51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51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51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51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51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51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51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51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51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51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51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51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51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51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51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51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51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51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51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51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51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51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51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51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51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51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51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51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51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51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51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51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51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51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51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51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51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51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51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51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51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51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51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51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51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51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51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51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51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51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51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51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51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51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51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51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51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51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51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51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51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51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51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51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51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51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51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51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51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51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51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51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51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51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51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51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51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51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51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51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51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51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51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51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51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51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51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51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51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51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51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51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51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51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51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51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51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51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51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51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51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51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51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51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51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51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51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51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51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51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51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51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51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51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51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51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51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51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51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51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51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51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51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51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51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51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51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51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51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51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51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51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51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51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51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51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51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51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51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51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51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51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51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51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51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51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51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51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51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51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51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51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51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51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51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51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51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51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51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51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51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51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51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51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51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51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51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51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51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51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51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51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51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51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51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51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51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51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51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51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51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51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51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51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51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51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51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51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51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51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51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51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51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51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51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51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51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51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51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51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51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51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51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51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51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51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51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51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51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51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51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51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51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51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51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51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51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51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51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51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51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51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51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51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51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51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51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51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51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51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51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51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51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51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51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51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51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51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51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51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51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51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51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51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51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51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51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51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51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51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51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51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51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51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51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51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51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51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51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51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51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51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51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51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51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51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51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51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51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51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51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51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51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51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51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1" name="Google Shape;13751;p51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51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51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51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51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51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51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51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51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51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51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51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51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51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51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51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51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51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51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51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51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51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51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51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51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51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51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51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51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51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51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51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51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51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51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51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51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51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9" name="Google Shape;13789;p51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51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1" name="Google Shape;13791;p51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51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51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4" name="Google Shape;13794;p51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5" name="Google Shape;13795;p51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51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51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51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51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51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1" name="Google Shape;13801;p51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2" name="Google Shape;13802;p51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3" name="Google Shape;13803;p51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4" name="Google Shape;13804;p51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5" name="Google Shape;13805;p51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51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51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8" name="Google Shape;13808;p51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9" name="Google Shape;13809;p51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0" name="Google Shape;13810;p51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51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2" name="Google Shape;13812;p51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3" name="Google Shape;13813;p51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4" name="Google Shape;13814;p51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51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6" name="Google Shape;13816;p51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7" name="Google Shape;13817;p51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8" name="Google Shape;13818;p51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9" name="Google Shape;13819;p51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51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1" name="Google Shape;13821;p51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2" name="Google Shape;13822;p51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51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51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51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6" name="Google Shape;13826;p51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7" name="Google Shape;13827;p51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51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51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51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51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51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51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51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51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51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51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51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51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51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51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51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3" name="Google Shape;13843;p51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51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51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51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51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51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51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51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51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51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3" name="Google Shape;13853;p51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4" name="Google Shape;13854;p51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51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51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51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51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51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51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51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51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51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51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51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6" name="Google Shape;13866;p51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51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51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51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51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51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51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51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51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51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51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51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51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51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51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51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51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51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51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51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51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51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51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51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51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1" name="Google Shape;13891;p51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2" name="Google Shape;13892;p51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51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51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51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51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51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51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51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51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51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51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3" name="Google Shape;13903;p51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51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51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51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51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51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51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51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51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51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51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51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51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6" name="Google Shape;13916;p51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51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51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51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51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51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51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51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51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25" name="Google Shape;13925;p51"/>
          <p:cNvSpPr/>
          <p:nvPr/>
        </p:nvSpPr>
        <p:spPr>
          <a:xfrm>
            <a:off x="2492561" y="-1061662"/>
            <a:ext cx="1900005" cy="1900005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6" name="Google Shape;13926;p51"/>
          <p:cNvSpPr/>
          <p:nvPr/>
        </p:nvSpPr>
        <p:spPr>
          <a:xfrm>
            <a:off x="3796563" y="285639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7" name="Google Shape;13927;p51"/>
          <p:cNvSpPr/>
          <p:nvPr/>
        </p:nvSpPr>
        <p:spPr>
          <a:xfrm>
            <a:off x="5221247" y="223854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28" name="Google Shape;13928;p51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13929" name="Google Shape;13929;p51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51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51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51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51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51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51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51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51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51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9" name="Google Shape;13939;p51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51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41" name="Google Shape;13941;p51"/>
          <p:cNvSpPr/>
          <p:nvPr/>
        </p:nvSpPr>
        <p:spPr>
          <a:xfrm>
            <a:off x="8421482" y="4766695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42" name="Google Shape;13942;p51"/>
          <p:cNvSpPr txBox="1"/>
          <p:nvPr>
            <p:ph type="ctrTitle"/>
          </p:nvPr>
        </p:nvSpPr>
        <p:spPr>
          <a:xfrm>
            <a:off x="2743201" y="1500680"/>
            <a:ext cx="3657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b="0"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943" name="Google Shape;13943;p51"/>
          <p:cNvSpPr txBox="1"/>
          <p:nvPr>
            <p:ph idx="1" type="subTitle"/>
          </p:nvPr>
        </p:nvSpPr>
        <p:spPr>
          <a:xfrm>
            <a:off x="1700775" y="3152292"/>
            <a:ext cx="5742900" cy="6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54" name="Shape 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" name="Google Shape;2555;p6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2"/>
        </a:solidFill>
      </p:bgPr>
    </p:bg>
    <p:spTree>
      <p:nvGrpSpPr>
        <p:cNvPr id="13944" name="Shape 13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5" name="Google Shape;13945;p52"/>
          <p:cNvSpPr txBox="1"/>
          <p:nvPr>
            <p:ph type="title"/>
          </p:nvPr>
        </p:nvSpPr>
        <p:spPr>
          <a:xfrm>
            <a:off x="5143500" y="1844100"/>
            <a:ext cx="27432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b="0"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946" name="Google Shape;13946;p52"/>
          <p:cNvSpPr txBox="1"/>
          <p:nvPr>
            <p:ph hasCustomPrompt="1" idx="2" type="title"/>
          </p:nvPr>
        </p:nvSpPr>
        <p:spPr>
          <a:xfrm>
            <a:off x="5635325" y="1284092"/>
            <a:ext cx="1715400" cy="10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13947" name="Google Shape;13947;p52"/>
          <p:cNvSpPr txBox="1"/>
          <p:nvPr>
            <p:ph idx="1" type="subTitle"/>
          </p:nvPr>
        </p:nvSpPr>
        <p:spPr>
          <a:xfrm>
            <a:off x="5207375" y="3482250"/>
            <a:ext cx="25755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948" name="Shape 13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9" name="Google Shape;13949;p53"/>
          <p:cNvSpPr txBox="1"/>
          <p:nvPr>
            <p:ph idx="1" type="body"/>
          </p:nvPr>
        </p:nvSpPr>
        <p:spPr>
          <a:xfrm>
            <a:off x="722375" y="1084525"/>
            <a:ext cx="7699200" cy="3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●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●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3950" name="Google Shape;13950;p53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51" name="Shape 13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2" name="Google Shape;13952;p54"/>
          <p:cNvSpPr/>
          <p:nvPr/>
        </p:nvSpPr>
        <p:spPr>
          <a:xfrm>
            <a:off x="4705950" y="1429175"/>
            <a:ext cx="4437900" cy="337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3" name="Google Shape;13953;p54"/>
          <p:cNvSpPr/>
          <p:nvPr/>
        </p:nvSpPr>
        <p:spPr>
          <a:xfrm>
            <a:off x="0" y="1429175"/>
            <a:ext cx="4437900" cy="337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4" name="Google Shape;13954;p54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3955" name="Google Shape;13955;p54"/>
          <p:cNvSpPr txBox="1"/>
          <p:nvPr>
            <p:ph idx="1" type="body"/>
          </p:nvPr>
        </p:nvSpPr>
        <p:spPr>
          <a:xfrm>
            <a:off x="1049699" y="3995775"/>
            <a:ext cx="23295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3956" name="Google Shape;13956;p54"/>
          <p:cNvSpPr txBox="1"/>
          <p:nvPr>
            <p:ph idx="2" type="body"/>
          </p:nvPr>
        </p:nvSpPr>
        <p:spPr>
          <a:xfrm>
            <a:off x="5761100" y="3995775"/>
            <a:ext cx="23295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3957" name="Google Shape;13957;p54"/>
          <p:cNvSpPr txBox="1"/>
          <p:nvPr>
            <p:ph idx="3" type="subTitle"/>
          </p:nvPr>
        </p:nvSpPr>
        <p:spPr>
          <a:xfrm>
            <a:off x="1047688" y="3495575"/>
            <a:ext cx="2329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958" name="Google Shape;13958;p54"/>
          <p:cNvSpPr txBox="1"/>
          <p:nvPr>
            <p:ph idx="4" type="subTitle"/>
          </p:nvPr>
        </p:nvSpPr>
        <p:spPr>
          <a:xfrm>
            <a:off x="5761100" y="3500850"/>
            <a:ext cx="2329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SemiBold"/>
              <a:buNone/>
              <a:defRPr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0">
          <p15:clr>
            <a:srgbClr val="FA7B17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959" name="Shape 13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0" name="Google Shape;13960;p55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961" name="Shape 13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2" name="Google Shape;13962;p56"/>
          <p:cNvSpPr txBox="1"/>
          <p:nvPr>
            <p:ph idx="1" type="body"/>
          </p:nvPr>
        </p:nvSpPr>
        <p:spPr>
          <a:xfrm>
            <a:off x="3190775" y="3172975"/>
            <a:ext cx="27627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963" name="Google Shape;13963;p56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4" name="Google Shape;13964;p56"/>
          <p:cNvSpPr/>
          <p:nvPr/>
        </p:nvSpPr>
        <p:spPr>
          <a:xfrm rot="10800000">
            <a:off x="-543631" y="3847067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5" name="Google Shape;13965;p56"/>
          <p:cNvSpPr/>
          <p:nvPr/>
        </p:nvSpPr>
        <p:spPr>
          <a:xfrm rot="10800000">
            <a:off x="-581096" y="341002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6" name="Google Shape;13966;p56"/>
          <p:cNvSpPr/>
          <p:nvPr/>
        </p:nvSpPr>
        <p:spPr>
          <a:xfrm rot="10800000">
            <a:off x="27195" y="370205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67" name="Google Shape;13967;p56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13968" name="Google Shape;13968;p56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9" name="Google Shape;13969;p56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56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56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2" name="Google Shape;13972;p56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3" name="Google Shape;13973;p56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4" name="Google Shape;13974;p56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5" name="Google Shape;13975;p56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6" name="Google Shape;13976;p56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7" name="Google Shape;13977;p56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56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9" name="Google Shape;13979;p56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0" name="Google Shape;13980;p56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56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56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56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56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56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56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56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56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56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56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1" name="Google Shape;13991;p56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56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56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56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5" name="Google Shape;13995;p56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56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56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56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56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56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01" name="Google Shape;14001;p56"/>
          <p:cNvSpPr/>
          <p:nvPr/>
        </p:nvSpPr>
        <p:spPr>
          <a:xfrm rot="10800000">
            <a:off x="-1096900" y="118401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2" name="Google Shape;14002;p56"/>
          <p:cNvSpPr/>
          <p:nvPr/>
        </p:nvSpPr>
        <p:spPr>
          <a:xfrm rot="10800000">
            <a:off x="-1130952" y="1170377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3" name="Google Shape;14003;p56"/>
          <p:cNvSpPr/>
          <p:nvPr/>
        </p:nvSpPr>
        <p:spPr>
          <a:xfrm rot="10800000">
            <a:off x="-793168" y="1487749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04" name="Google Shape;14004;p56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14005" name="Google Shape;14005;p56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6" name="Google Shape;14006;p56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7" name="Google Shape;14007;p56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8" name="Google Shape;14008;p56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9" name="Google Shape;14009;p56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56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1" name="Google Shape;14011;p56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2" name="Google Shape;14012;p56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56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56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5" name="Google Shape;14015;p56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6" name="Google Shape;14016;p56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7" name="Google Shape;14017;p56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8" name="Google Shape;14018;p56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9" name="Google Shape;14019;p56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0" name="Google Shape;14020;p56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1" name="Google Shape;14021;p56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56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56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56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56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56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56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56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9" name="Google Shape;14029;p56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56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56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56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56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56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56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56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56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8" name="Google Shape;14038;p56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9" name="Google Shape;14039;p56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0" name="Google Shape;14040;p56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1" name="Google Shape;14041;p56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2" name="Google Shape;14042;p56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56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4" name="Google Shape;14044;p56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56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56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56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56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56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56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56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56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56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56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56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56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56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56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56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56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56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56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56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56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56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56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56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56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9" name="Google Shape;14069;p56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0" name="Google Shape;14070;p56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56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56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56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56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56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56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56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56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56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56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56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2" name="Google Shape;14082;p56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3" name="Google Shape;14083;p56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56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56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56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56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56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9" name="Google Shape;14089;p56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56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56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56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56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56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5" name="Google Shape;14095;p56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6" name="Google Shape;14096;p56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56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56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56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56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56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56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56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56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56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56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56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56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56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56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56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56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56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56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56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56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56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56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56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56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56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56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56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56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56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56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56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56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56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56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56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56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56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56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56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56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56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56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56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56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56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2" name="Google Shape;14142;p56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3" name="Google Shape;14143;p56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56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56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56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56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56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56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56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56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56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56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56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56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56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56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56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56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56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56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56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56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56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56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56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56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56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56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56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56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56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56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56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56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56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7" name="Google Shape;14177;p56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8" name="Google Shape;14178;p56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56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0" name="Google Shape;14180;p56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1" name="Google Shape;14181;p56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56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56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56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56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56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87" name="Google Shape;14187;p56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8" name="Google Shape;14188;p56"/>
          <p:cNvSpPr/>
          <p:nvPr/>
        </p:nvSpPr>
        <p:spPr>
          <a:xfrm>
            <a:off x="171122" y="-4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9" name="Google Shape;14189;p56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0" name="Google Shape;14190;p56"/>
          <p:cNvSpPr/>
          <p:nvPr/>
        </p:nvSpPr>
        <p:spPr>
          <a:xfrm>
            <a:off x="8051123" y="4308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1" name="Google Shape;14191;p56"/>
          <p:cNvSpPr/>
          <p:nvPr/>
        </p:nvSpPr>
        <p:spPr>
          <a:xfrm>
            <a:off x="7916975" y="417426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2" name="Google Shape;14192;p56"/>
          <p:cNvSpPr/>
          <p:nvPr/>
        </p:nvSpPr>
        <p:spPr>
          <a:xfrm>
            <a:off x="8569037" y="45727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3" name="Google Shape;14193;p56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4" name="Google Shape;14194;p56"/>
          <p:cNvSpPr/>
          <p:nvPr/>
        </p:nvSpPr>
        <p:spPr>
          <a:xfrm>
            <a:off x="8594997" y="2213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95" name="Google Shape;14195;p56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14196" name="Google Shape;14196;p56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7" name="Google Shape;14197;p56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8" name="Google Shape;14198;p56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56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0" name="Google Shape;14200;p56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14201" name="Google Shape;14201;p56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56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3" name="Google Shape;14203;p56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56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5" name="Google Shape;14205;p56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6" name="Google Shape;14206;p56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7" name="Google Shape;14207;p56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8" name="Google Shape;14208;p56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9" name="Google Shape;14209;p56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0" name="Google Shape;14210;p56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1" name="Google Shape;14211;p56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2" name="Google Shape;14212;p56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56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4" name="Google Shape;14214;p56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5" name="Google Shape;14215;p56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56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56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56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56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0" name="Google Shape;14220;p56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56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2" name="Google Shape;14222;p56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3" name="Google Shape;14223;p56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56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56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56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7" name="Google Shape;14227;p56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8" name="Google Shape;14228;p56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56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56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56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56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56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56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56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6" name="Google Shape;14236;p56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37" name="Google Shape;14237;p56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8" name="Google Shape;14238;p56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39" name="Google Shape;14239;p56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14240" name="Google Shape;14240;p56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1" name="Google Shape;14241;p56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2" name="Google Shape;14242;p56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56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4" name="Google Shape;14244;p56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5" name="Google Shape;14245;p56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6" name="Google Shape;14246;p56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56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56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9" name="Google Shape;14249;p56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0" name="Google Shape;14250;p56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56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2" name="Google Shape;14252;p56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3" name="Google Shape;14253;p56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4" name="Google Shape;14254;p56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5" name="Google Shape;14255;p56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6" name="Google Shape;14256;p56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7" name="Google Shape;14257;p56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8" name="Google Shape;14258;p56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9" name="Google Shape;14259;p56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0" name="Google Shape;14260;p56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56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56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3" name="Google Shape;14263;p56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4" name="Google Shape;14264;p56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5" name="Google Shape;14265;p56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56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56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56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9" name="Google Shape;14269;p56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0" name="Google Shape;14270;p56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1" name="Google Shape;14271;p56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2" name="Google Shape;14272;p56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3" name="Google Shape;14273;p56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4" name="Google Shape;14274;p56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5" name="Google Shape;14275;p56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6" name="Google Shape;14276;p56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7" name="Google Shape;14277;p56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8" name="Google Shape;14278;p56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9" name="Google Shape;14279;p56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0" name="Google Shape;14280;p56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1" name="Google Shape;14281;p56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2" name="Google Shape;14282;p56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3" name="Google Shape;14283;p56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4" name="Google Shape;14284;p56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5" name="Google Shape;14285;p56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6" name="Google Shape;14286;p56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7" name="Google Shape;14287;p56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8" name="Google Shape;14288;p56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9" name="Google Shape;14289;p56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0" name="Google Shape;14290;p56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1" name="Google Shape;14291;p56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2" name="Google Shape;14292;p56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3" name="Google Shape;14293;p56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4" name="Google Shape;14294;p56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5" name="Google Shape;14295;p56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56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7" name="Google Shape;14297;p56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8" name="Google Shape;14298;p56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9" name="Google Shape;14299;p56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0" name="Google Shape;14300;p56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1" name="Google Shape;14301;p56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2" name="Google Shape;14302;p56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3" name="Google Shape;14303;p56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4" name="Google Shape;14304;p56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5" name="Google Shape;14305;p56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6" name="Google Shape;14306;p56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56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8" name="Google Shape;14308;p56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9" name="Google Shape;14309;p56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0" name="Google Shape;14310;p56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1" name="Google Shape;14311;p56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2" name="Google Shape;14312;p56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3" name="Google Shape;14313;p56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4" name="Google Shape;14314;p56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5" name="Google Shape;14315;p56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6" name="Google Shape;14316;p56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7" name="Google Shape;14317;p56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56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9" name="Google Shape;14319;p56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0" name="Google Shape;14320;p56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1" name="Google Shape;14321;p56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2" name="Google Shape;14322;p56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3" name="Google Shape;14323;p56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4" name="Google Shape;14324;p56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5" name="Google Shape;14325;p56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6" name="Google Shape;14326;p56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56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8" name="Google Shape;14328;p56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9" name="Google Shape;14329;p56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0" name="Google Shape;14330;p56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56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2" name="Google Shape;14332;p56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3" name="Google Shape;14333;p56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4" name="Google Shape;14334;p56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5" name="Google Shape;14335;p56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56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7" name="Google Shape;14337;p56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8" name="Google Shape;14338;p56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9" name="Google Shape;14339;p56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0" name="Google Shape;14340;p56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1" name="Google Shape;14341;p56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2" name="Google Shape;14342;p56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3" name="Google Shape;14343;p56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4" name="Google Shape;14344;p56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5" name="Google Shape;14345;p56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6" name="Google Shape;14346;p56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7" name="Google Shape;14347;p56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8" name="Google Shape;14348;p56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9" name="Google Shape;14349;p56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0" name="Google Shape;14350;p56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1" name="Google Shape;14351;p56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2" name="Google Shape;14352;p56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3" name="Google Shape;14353;p56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4" name="Google Shape;14354;p56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5" name="Google Shape;14355;p56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6" name="Google Shape;14356;p56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7" name="Google Shape;14357;p56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8" name="Google Shape;14358;p56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56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0" name="Google Shape;14360;p56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1" name="Google Shape;14361;p56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2" name="Google Shape;14362;p56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3" name="Google Shape;14363;p56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4" name="Google Shape;14364;p56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5" name="Google Shape;14365;p56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6" name="Google Shape;14366;p56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7" name="Google Shape;14367;p56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8" name="Google Shape;14368;p56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9" name="Google Shape;14369;p56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0" name="Google Shape;14370;p56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1" name="Google Shape;14371;p56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2" name="Google Shape;14372;p56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3" name="Google Shape;14373;p56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4" name="Google Shape;14374;p56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5" name="Google Shape;14375;p56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6" name="Google Shape;14376;p56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7" name="Google Shape;14377;p56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56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9" name="Google Shape;14379;p56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0" name="Google Shape;14380;p56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1" name="Google Shape;14381;p56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2" name="Google Shape;14382;p56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3" name="Google Shape;14383;p56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4" name="Google Shape;14384;p56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5" name="Google Shape;14385;p56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6" name="Google Shape;14386;p56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7" name="Google Shape;14387;p56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8" name="Google Shape;14388;p56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56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56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1" name="Google Shape;14391;p56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2" name="Google Shape;14392;p56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3" name="Google Shape;14393;p56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4" name="Google Shape;14394;p56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5" name="Google Shape;14395;p56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6" name="Google Shape;14396;p56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56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8" name="Google Shape;14398;p56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9" name="Google Shape;14399;p56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0" name="Google Shape;14400;p56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1" name="Google Shape;14401;p56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2" name="Google Shape;14402;p56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3" name="Google Shape;14403;p56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4" name="Google Shape;14404;p56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5" name="Google Shape;14405;p56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6" name="Google Shape;14406;p56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7" name="Google Shape;14407;p56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8" name="Google Shape;14408;p56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9" name="Google Shape;14409;p56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0" name="Google Shape;14410;p56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1" name="Google Shape;14411;p56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2" name="Google Shape;14412;p56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3" name="Google Shape;14413;p56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4" name="Google Shape;14414;p56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5" name="Google Shape;14415;p56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6" name="Google Shape;14416;p56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7" name="Google Shape;14417;p56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8" name="Google Shape;14418;p56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9" name="Google Shape;14419;p56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0" name="Google Shape;14420;p56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1" name="Google Shape;14421;p56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2" name="Google Shape;14422;p56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3" name="Google Shape;14423;p56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4" name="Google Shape;14424;p56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56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6" name="Google Shape;14426;p56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7" name="Google Shape;14427;p56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8" name="Google Shape;14428;p56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56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56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56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56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56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4" name="Google Shape;14434;p56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5" name="Google Shape;14435;p56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6" name="Google Shape;14436;p56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7" name="Google Shape;14437;p56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56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56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56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56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56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56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56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56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56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56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8" name="Google Shape;14448;p56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9" name="Google Shape;14449;p56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0" name="Google Shape;14450;p56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1" name="Google Shape;14451;p56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56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3" name="Google Shape;14453;p56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4" name="Google Shape;14454;p56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56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56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56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56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56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0" name="Google Shape;14460;p56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1" name="Google Shape;14461;p56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2" name="Google Shape;14462;p56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56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56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56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56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56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8" name="Google Shape;14468;p56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56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56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1" name="Google Shape;14471;p56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2" name="Google Shape;14472;p56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56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4" name="Google Shape;14474;p56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5" name="Google Shape;14475;p56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56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56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56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9" name="Google Shape;14479;p56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0" name="Google Shape;14480;p56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1" name="Google Shape;14481;p56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2" name="Google Shape;14482;p56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56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4" name="Google Shape;14484;p56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5" name="Google Shape;14485;p56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6" name="Google Shape;14486;p56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7" name="Google Shape;14487;p56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8" name="Google Shape;14488;p56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9" name="Google Shape;14489;p56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0" name="Google Shape;14490;p56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1" name="Google Shape;14491;p56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56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3" name="Google Shape;14493;p56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4" name="Google Shape;14494;p56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56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56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7" name="Google Shape;14497;p56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8" name="Google Shape;14498;p56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56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56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56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56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3" name="Google Shape;14503;p56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4" name="Google Shape;14504;p56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56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56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7" name="Google Shape;14507;p56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56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56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56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56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2" name="Google Shape;14512;p56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3" name="Google Shape;14513;p56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56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56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6" name="Google Shape;14516;p56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7" name="Google Shape;14517;p56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56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56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56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56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2" name="Google Shape;14522;p56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56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4" name="Google Shape;14524;p56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5" name="Google Shape;14525;p56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6" name="Google Shape;14526;p56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7" name="Google Shape;14527;p56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8" name="Google Shape;14528;p56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56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56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56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2" name="Google Shape;14532;p56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3" name="Google Shape;14533;p56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4" name="Google Shape;14534;p56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5" name="Google Shape;14535;p56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6" name="Google Shape;14536;p56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56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8" name="Google Shape;14538;p56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9" name="Google Shape;14539;p56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0" name="Google Shape;14540;p56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1" name="Google Shape;14541;p56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2" name="Google Shape;14542;p56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3" name="Google Shape;14543;p56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4" name="Google Shape;14544;p56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5" name="Google Shape;14545;p56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6" name="Google Shape;14546;p56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7" name="Google Shape;14547;p56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8" name="Google Shape;14548;p56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9" name="Google Shape;14549;p56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0" name="Google Shape;14550;p56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1" name="Google Shape;14551;p56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2" name="Google Shape;14552;p56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3" name="Google Shape;14553;p56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4" name="Google Shape;14554;p56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5" name="Google Shape;14555;p56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6" name="Google Shape;14556;p56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7" name="Google Shape;14557;p56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8" name="Google Shape;14558;p56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9" name="Google Shape;14559;p56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0" name="Google Shape;14560;p56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1" name="Google Shape;14561;p56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2" name="Google Shape;14562;p56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3" name="Google Shape;14563;p56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4" name="Google Shape;14564;p56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5" name="Google Shape;14565;p56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6" name="Google Shape;14566;p56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7" name="Google Shape;14567;p56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8" name="Google Shape;14568;p56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9" name="Google Shape;14569;p56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0" name="Google Shape;14570;p56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1" name="Google Shape;14571;p56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2" name="Google Shape;14572;p56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3" name="Google Shape;14573;p56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4" name="Google Shape;14574;p56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5" name="Google Shape;14575;p56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6" name="Google Shape;14576;p56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7" name="Google Shape;14577;p56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8" name="Google Shape;14578;p56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9" name="Google Shape;14579;p56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0" name="Google Shape;14580;p56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1" name="Google Shape;14581;p56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2" name="Google Shape;14582;p56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3" name="Google Shape;14583;p56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4" name="Google Shape;14584;p56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5" name="Google Shape;14585;p56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6" name="Google Shape;14586;p56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7" name="Google Shape;14587;p56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8" name="Google Shape;14588;p56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9" name="Google Shape;14589;p56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0" name="Google Shape;14590;p56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1" name="Google Shape;14591;p56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2" name="Google Shape;14592;p56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3" name="Google Shape;14593;p56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4" name="Google Shape;14594;p56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5" name="Google Shape;14595;p56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6" name="Google Shape;14596;p56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7" name="Google Shape;14597;p56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8" name="Google Shape;14598;p56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9" name="Google Shape;14599;p56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0" name="Google Shape;14600;p56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1" name="Google Shape;14601;p56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2" name="Google Shape;14602;p56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3" name="Google Shape;14603;p56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4" name="Google Shape;14604;p56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5" name="Google Shape;14605;p56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6" name="Google Shape;14606;p56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7" name="Google Shape;14607;p56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8" name="Google Shape;14608;p56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9" name="Google Shape;14609;p56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0" name="Google Shape;14610;p56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1" name="Google Shape;14611;p56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2" name="Google Shape;14612;p56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3" name="Google Shape;14613;p56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4" name="Google Shape;14614;p56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5" name="Google Shape;14615;p56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6" name="Google Shape;14616;p56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7" name="Google Shape;14617;p56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8" name="Google Shape;14618;p56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9" name="Google Shape;14619;p56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0" name="Google Shape;14620;p56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1" name="Google Shape;14621;p56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2" name="Google Shape;14622;p56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3" name="Google Shape;14623;p56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4" name="Google Shape;14624;p56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5" name="Google Shape;14625;p56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6" name="Google Shape;14626;p56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7" name="Google Shape;14627;p56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8" name="Google Shape;14628;p56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9" name="Google Shape;14629;p56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0" name="Google Shape;14630;p56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1" name="Google Shape;14631;p56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2" name="Google Shape;14632;p56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3" name="Google Shape;14633;p56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4" name="Google Shape;14634;p56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5" name="Google Shape;14635;p56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6" name="Google Shape;14636;p56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7" name="Google Shape;14637;p56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8" name="Google Shape;14638;p56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9" name="Google Shape;14639;p56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0" name="Google Shape;14640;p56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1" name="Google Shape;14641;p56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2" name="Google Shape;14642;p56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3" name="Google Shape;14643;p56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4" name="Google Shape;14644;p56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5" name="Google Shape;14645;p56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6" name="Google Shape;14646;p56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7" name="Google Shape;14647;p56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8" name="Google Shape;14648;p56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9" name="Google Shape;14649;p56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0" name="Google Shape;14650;p56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1" name="Google Shape;14651;p56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2" name="Google Shape;14652;p56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3" name="Google Shape;14653;p56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4" name="Google Shape;14654;p56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5" name="Google Shape;14655;p56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6" name="Google Shape;14656;p56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7" name="Google Shape;14657;p56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8" name="Google Shape;14658;p56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9" name="Google Shape;14659;p56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0" name="Google Shape;14660;p56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1" name="Google Shape;14661;p56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2" name="Google Shape;14662;p56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3" name="Google Shape;14663;p56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4" name="Google Shape;14664;p56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5" name="Google Shape;14665;p56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6" name="Google Shape;14666;p56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7" name="Google Shape;14667;p56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8" name="Google Shape;14668;p56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9" name="Google Shape;14669;p56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0" name="Google Shape;14670;p56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1" name="Google Shape;14671;p56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2" name="Google Shape;14672;p56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3" name="Google Shape;14673;p56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4" name="Google Shape;14674;p56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5" name="Google Shape;14675;p56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6" name="Google Shape;14676;p56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7" name="Google Shape;14677;p56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8" name="Google Shape;14678;p56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9" name="Google Shape;14679;p56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0" name="Google Shape;14680;p56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1" name="Google Shape;14681;p56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2" name="Google Shape;14682;p56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3" name="Google Shape;14683;p56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4" name="Google Shape;14684;p56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5" name="Google Shape;14685;p56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56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7" name="Google Shape;14687;p56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8" name="Google Shape;14688;p56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56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56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1" name="Google Shape;14691;p56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2" name="Google Shape;14692;p56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56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4" name="Google Shape;14694;p56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5" name="Google Shape;14695;p56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6" name="Google Shape;14696;p56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56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56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56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56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56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2" name="Google Shape;14702;p56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3" name="Google Shape;14703;p56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4" name="Google Shape;14704;p56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5" name="Google Shape;14705;p56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6" name="Google Shape;14706;p56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7" name="Google Shape;14707;p56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8" name="Google Shape;14708;p56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9" name="Google Shape;14709;p56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56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56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56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56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56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56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6" name="Google Shape;14716;p56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56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56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56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0" name="Google Shape;14720;p56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1" name="Google Shape;14721;p56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2" name="Google Shape;14722;p56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3" name="Google Shape;14723;p56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4" name="Google Shape;14724;p56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56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56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7" name="Google Shape;14727;p56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8" name="Google Shape;14728;p56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9" name="Google Shape;14729;p56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0" name="Google Shape;14730;p56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1" name="Google Shape;14731;p56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56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3" name="Google Shape;14733;p56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4" name="Google Shape;14734;p56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5" name="Google Shape;14735;p56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6" name="Google Shape;14736;p56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7" name="Google Shape;14737;p56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56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56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0" name="Google Shape;14740;p56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1" name="Google Shape;14741;p56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56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3" name="Google Shape;14743;p56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4" name="Google Shape;14744;p56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5" name="Google Shape;14745;p56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56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56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56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9" name="Google Shape;14749;p56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0" name="Google Shape;14750;p56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1" name="Google Shape;14751;p56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2" name="Google Shape;14752;p56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3" name="Google Shape;14753;p56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4" name="Google Shape;14754;p56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5" name="Google Shape;14755;p56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6" name="Google Shape;14756;p56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7" name="Google Shape;14757;p56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8" name="Google Shape;14758;p56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9" name="Google Shape;14759;p56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0" name="Google Shape;14760;p56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1" name="Google Shape;14761;p56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2" name="Google Shape;14762;p56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3" name="Google Shape;14763;p56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4" name="Google Shape;14764;p56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5" name="Google Shape;14765;p56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56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56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8" name="Google Shape;14768;p56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9" name="Google Shape;14769;p56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0" name="Google Shape;14770;p56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1" name="Google Shape;14771;p56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2" name="Google Shape;14772;p56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56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56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5" name="Google Shape;14775;p56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6" name="Google Shape;14776;p56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7" name="Google Shape;14777;p56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8" name="Google Shape;14778;p56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9" name="Google Shape;14779;p56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0" name="Google Shape;14780;p56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1" name="Google Shape;14781;p56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2" name="Google Shape;14782;p56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3" name="Google Shape;14783;p56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4" name="Google Shape;14784;p56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5" name="Google Shape;14785;p56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6" name="Google Shape;14786;p56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7" name="Google Shape;14787;p56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8" name="Google Shape;14788;p56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9" name="Google Shape;14789;p56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0" name="Google Shape;14790;p56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1" name="Google Shape;14791;p56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2" name="Google Shape;14792;p56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3" name="Google Shape;14793;p56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4" name="Google Shape;14794;p56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5" name="Google Shape;14795;p56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6" name="Google Shape;14796;p56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7" name="Google Shape;14797;p56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8" name="Google Shape;14798;p56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9" name="Google Shape;14799;p56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0" name="Google Shape;14800;p56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1" name="Google Shape;14801;p56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2" name="Google Shape;14802;p56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3" name="Google Shape;14803;p56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4" name="Google Shape;14804;p56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5" name="Google Shape;14805;p56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6" name="Google Shape;14806;p56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7" name="Google Shape;14807;p56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8" name="Google Shape;14808;p56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9" name="Google Shape;14809;p56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0" name="Google Shape;14810;p56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1" name="Google Shape;14811;p56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2" name="Google Shape;14812;p56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3" name="Google Shape;14813;p56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4" name="Google Shape;14814;p56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5" name="Google Shape;14815;p56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6" name="Google Shape;14816;p56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7" name="Google Shape;14817;p56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8" name="Google Shape;14818;p56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9" name="Google Shape;14819;p56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0" name="Google Shape;14820;p56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1" name="Google Shape;14821;p56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2" name="Google Shape;14822;p56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3" name="Google Shape;14823;p56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4" name="Google Shape;14824;p56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5" name="Google Shape;14825;p56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6" name="Google Shape;14826;p56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7" name="Google Shape;14827;p56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8" name="Google Shape;14828;p56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9" name="Google Shape;14829;p56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0" name="Google Shape;14830;p56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1" name="Google Shape;14831;p56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2" name="Google Shape;14832;p56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3" name="Google Shape;14833;p56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4" name="Google Shape;14834;p56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5" name="Google Shape;14835;p56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6" name="Google Shape;14836;p56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7" name="Google Shape;14837;p56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8" name="Google Shape;14838;p56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9" name="Google Shape;14839;p56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0" name="Google Shape;14840;p56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1" name="Google Shape;14841;p56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2" name="Google Shape;14842;p56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3" name="Google Shape;14843;p56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4" name="Google Shape;14844;p56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5" name="Google Shape;14845;p56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6" name="Google Shape;14846;p56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7" name="Google Shape;14847;p56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8" name="Google Shape;14848;p56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9" name="Google Shape;14849;p56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0" name="Google Shape;14850;p56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1" name="Google Shape;14851;p56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2" name="Google Shape;14852;p56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3" name="Google Shape;14853;p56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4" name="Google Shape;14854;p56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5" name="Google Shape;14855;p56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6" name="Google Shape;14856;p56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7" name="Google Shape;14857;p56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8" name="Google Shape;14858;p56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9" name="Google Shape;14859;p56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0" name="Google Shape;14860;p56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1" name="Google Shape;14861;p56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2" name="Google Shape;14862;p56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3" name="Google Shape;14863;p56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4" name="Google Shape;14864;p56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5" name="Google Shape;14865;p56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6" name="Google Shape;14866;p56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7" name="Google Shape;14867;p56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8" name="Google Shape;14868;p56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9" name="Google Shape;14869;p56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0" name="Google Shape;14870;p56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1" name="Google Shape;14871;p56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2" name="Google Shape;14872;p56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3" name="Google Shape;14873;p56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4" name="Google Shape;14874;p56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5" name="Google Shape;14875;p56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6" name="Google Shape;14876;p56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7" name="Google Shape;14877;p56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8" name="Google Shape;14878;p56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9" name="Google Shape;14879;p56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0" name="Google Shape;14880;p56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1" name="Google Shape;14881;p56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2" name="Google Shape;14882;p56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3" name="Google Shape;14883;p56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4" name="Google Shape;14884;p56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5" name="Google Shape;14885;p56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6" name="Google Shape;14886;p56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7" name="Google Shape;14887;p56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8" name="Google Shape;14888;p56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9" name="Google Shape;14889;p56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0" name="Google Shape;14890;p56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1" name="Google Shape;14891;p56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2" name="Google Shape;14892;p56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3" name="Google Shape;14893;p56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4" name="Google Shape;14894;p56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5" name="Google Shape;14895;p56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6" name="Google Shape;14896;p56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7" name="Google Shape;14897;p56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8" name="Google Shape;14898;p56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9" name="Google Shape;14899;p56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0" name="Google Shape;14900;p56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1" name="Google Shape;14901;p56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2" name="Google Shape;14902;p56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3" name="Google Shape;14903;p56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4" name="Google Shape;14904;p56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5" name="Google Shape;14905;p56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6" name="Google Shape;14906;p56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7" name="Google Shape;14907;p56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8" name="Google Shape;14908;p56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9" name="Google Shape;14909;p56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0" name="Google Shape;14910;p56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1" name="Google Shape;14911;p56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2" name="Google Shape;14912;p56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3" name="Google Shape;14913;p56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4" name="Google Shape;14914;p56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5" name="Google Shape;14915;p56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6" name="Google Shape;14916;p56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7" name="Google Shape;14917;p56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8" name="Google Shape;14918;p56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9" name="Google Shape;14919;p56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0" name="Google Shape;14920;p56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1" name="Google Shape;14921;p56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2" name="Google Shape;14922;p56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3" name="Google Shape;14923;p56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4" name="Google Shape;14924;p56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5" name="Google Shape;14925;p56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6" name="Google Shape;14926;p56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7" name="Google Shape;14927;p56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8" name="Google Shape;14928;p56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9" name="Google Shape;14929;p56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0" name="Google Shape;14930;p56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1" name="Google Shape;14931;p56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2" name="Google Shape;14932;p56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3" name="Google Shape;14933;p56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4" name="Google Shape;14934;p56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5" name="Google Shape;14935;p56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6" name="Google Shape;14936;p56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7" name="Google Shape;14937;p56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8" name="Google Shape;14938;p56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9" name="Google Shape;14939;p56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0" name="Google Shape;14940;p56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1" name="Google Shape;14941;p56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2" name="Google Shape;14942;p56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3" name="Google Shape;14943;p56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4" name="Google Shape;14944;p56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5" name="Google Shape;14945;p56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6" name="Google Shape;14946;p56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7" name="Google Shape;14947;p56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8" name="Google Shape;14948;p56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9" name="Google Shape;14949;p56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0" name="Google Shape;14950;p56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1" name="Google Shape;14951;p56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2" name="Google Shape;14952;p56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3" name="Google Shape;14953;p56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4" name="Google Shape;14954;p56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5" name="Google Shape;14955;p56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6" name="Google Shape;14956;p56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7" name="Google Shape;14957;p56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8" name="Google Shape;14958;p56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9" name="Google Shape;14959;p56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0" name="Google Shape;14960;p56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1" name="Google Shape;14961;p56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2" name="Google Shape;14962;p56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3" name="Google Shape;14963;p56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4" name="Google Shape;14964;p56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5" name="Google Shape;14965;p56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6" name="Google Shape;14966;p56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7" name="Google Shape;14967;p56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8" name="Google Shape;14968;p56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9" name="Google Shape;14969;p56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0" name="Google Shape;14970;p56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1" name="Google Shape;14971;p56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2" name="Google Shape;14972;p56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3" name="Google Shape;14973;p56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74" name="Google Shape;14974;p56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975" name="Shape 14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6" name="Google Shape;14976;p57"/>
          <p:cNvSpPr txBox="1"/>
          <p:nvPr>
            <p:ph type="title"/>
          </p:nvPr>
        </p:nvSpPr>
        <p:spPr>
          <a:xfrm>
            <a:off x="858325" y="1441575"/>
            <a:ext cx="7427400" cy="21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977" name="Shape 14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8" name="Google Shape;14978;p58"/>
          <p:cNvSpPr txBox="1"/>
          <p:nvPr>
            <p:ph idx="1" type="subTitle"/>
          </p:nvPr>
        </p:nvSpPr>
        <p:spPr>
          <a:xfrm>
            <a:off x="914400" y="1765007"/>
            <a:ext cx="3396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979" name="Google Shape;14979;p58"/>
          <p:cNvSpPr txBox="1"/>
          <p:nvPr>
            <p:ph idx="2" type="body"/>
          </p:nvPr>
        </p:nvSpPr>
        <p:spPr>
          <a:xfrm>
            <a:off x="914400" y="2285057"/>
            <a:ext cx="2833800" cy="22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4980" name="Google Shape;14980;p58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81" name="Shape 14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2" name="Google Shape;14982;p59"/>
          <p:cNvSpPr txBox="1"/>
          <p:nvPr>
            <p:ph type="title"/>
          </p:nvPr>
        </p:nvSpPr>
        <p:spPr>
          <a:xfrm>
            <a:off x="571500" y="539500"/>
            <a:ext cx="3383700" cy="400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Poppins SemiBold"/>
              <a:buNone/>
              <a:defRPr b="0" sz="4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2"/>
        </a:solidFill>
      </p:bgPr>
    </p:bg>
    <p:spTree>
      <p:nvGrpSpPr>
        <p:cNvPr id="14983" name="Shape 1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4" name="Google Shape;14984;p60"/>
          <p:cNvSpPr txBox="1"/>
          <p:nvPr>
            <p:ph hasCustomPrompt="1" type="title"/>
          </p:nvPr>
        </p:nvSpPr>
        <p:spPr>
          <a:xfrm>
            <a:off x="722375" y="2339175"/>
            <a:ext cx="7699200" cy="11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Font typeface="Poppins SemiBold"/>
              <a:buNone/>
              <a:defRPr b="0" sz="72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985" name="Google Shape;14985;p60"/>
          <p:cNvSpPr txBox="1"/>
          <p:nvPr>
            <p:ph idx="1" type="body"/>
          </p:nvPr>
        </p:nvSpPr>
        <p:spPr>
          <a:xfrm>
            <a:off x="722375" y="3599900"/>
            <a:ext cx="7699200" cy="8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986" name="Shape 149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56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" name="Google Shape;2557;p7"/>
          <p:cNvSpPr txBox="1"/>
          <p:nvPr>
            <p:ph idx="1" type="body"/>
          </p:nvPr>
        </p:nvSpPr>
        <p:spPr>
          <a:xfrm>
            <a:off x="3190775" y="3172975"/>
            <a:ext cx="27627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58" name="Google Shape;2558;p7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9" name="Google Shape;2559;p7"/>
          <p:cNvSpPr/>
          <p:nvPr/>
        </p:nvSpPr>
        <p:spPr>
          <a:xfrm rot="10800000">
            <a:off x="-543631" y="3847067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0" name="Google Shape;2560;p7"/>
          <p:cNvSpPr/>
          <p:nvPr/>
        </p:nvSpPr>
        <p:spPr>
          <a:xfrm rot="10800000">
            <a:off x="-581096" y="341002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1" name="Google Shape;2561;p7"/>
          <p:cNvSpPr/>
          <p:nvPr/>
        </p:nvSpPr>
        <p:spPr>
          <a:xfrm rot="10800000">
            <a:off x="27195" y="370205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2" name="Google Shape;2562;p7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2563" name="Google Shape;2563;p7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6" name="Google Shape;2596;p7"/>
          <p:cNvSpPr/>
          <p:nvPr/>
        </p:nvSpPr>
        <p:spPr>
          <a:xfrm rot="10800000">
            <a:off x="-1096900" y="118401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7" name="Google Shape;2597;p7"/>
          <p:cNvSpPr/>
          <p:nvPr/>
        </p:nvSpPr>
        <p:spPr>
          <a:xfrm rot="10800000">
            <a:off x="-1130952" y="1170377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8" name="Google Shape;2598;p7"/>
          <p:cNvSpPr/>
          <p:nvPr/>
        </p:nvSpPr>
        <p:spPr>
          <a:xfrm rot="10800000">
            <a:off x="-793168" y="1487749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99" name="Google Shape;2599;p7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2600" name="Google Shape;2600;p7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7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7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7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7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7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7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7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7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7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7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7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7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7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7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7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7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7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7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7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7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7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7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7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7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7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7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7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7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7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7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7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7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7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7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7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7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7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7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7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7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7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7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7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7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7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7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7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7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7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7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7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7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7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7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7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7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7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7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7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7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7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7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7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7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7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7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7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7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7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7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7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7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7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7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7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7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7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7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7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7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7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7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7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7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7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7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7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7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7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7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7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7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7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7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7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7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7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7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7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7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7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7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82" name="Google Shape;2782;p7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3" name="Google Shape;2783;p7"/>
          <p:cNvSpPr/>
          <p:nvPr/>
        </p:nvSpPr>
        <p:spPr>
          <a:xfrm>
            <a:off x="171122" y="-4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4" name="Google Shape;2784;p7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5" name="Google Shape;2785;p7"/>
          <p:cNvSpPr/>
          <p:nvPr/>
        </p:nvSpPr>
        <p:spPr>
          <a:xfrm>
            <a:off x="8051123" y="4308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6" name="Google Shape;2786;p7"/>
          <p:cNvSpPr/>
          <p:nvPr/>
        </p:nvSpPr>
        <p:spPr>
          <a:xfrm>
            <a:off x="7916975" y="417426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7" name="Google Shape;2787;p7"/>
          <p:cNvSpPr/>
          <p:nvPr/>
        </p:nvSpPr>
        <p:spPr>
          <a:xfrm>
            <a:off x="8569037" y="45727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8" name="Google Shape;2788;p7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9" name="Google Shape;2789;p7"/>
          <p:cNvSpPr/>
          <p:nvPr/>
        </p:nvSpPr>
        <p:spPr>
          <a:xfrm>
            <a:off x="8594997" y="2213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0" name="Google Shape;2790;p7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2791" name="Google Shape;2791;p7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7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7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7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95" name="Google Shape;2795;p7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2796" name="Google Shape;2796;p7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7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7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7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7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7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7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7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7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7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7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7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7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7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7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7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7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7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7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7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7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7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7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7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7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7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7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7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7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7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7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7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7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7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7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7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2" name="Google Shape;2832;p7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3" name="Google Shape;2833;p7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34" name="Google Shape;2834;p7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2835" name="Google Shape;2835;p7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7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7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7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7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7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7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7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7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7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7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7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7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7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7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7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7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7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7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7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7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7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7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7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7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7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7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7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7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7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7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7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7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7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7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7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7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7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7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7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7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7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7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7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7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7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7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7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7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7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7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7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7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7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7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7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7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7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7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7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7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7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7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7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7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7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7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7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7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7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7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7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7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7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7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7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7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7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7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7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7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7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7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7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7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7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7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7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7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7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7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7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7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7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7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7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7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7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7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7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7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7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7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7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7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7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7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7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7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7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7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7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7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7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7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7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7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7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7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7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7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7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7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7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7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7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7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7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7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7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7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7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7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7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7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7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7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7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7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7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7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7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7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7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7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7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7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7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7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7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7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7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7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7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7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7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7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7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7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7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7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7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7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7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7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7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7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7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7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7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7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7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7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7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7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7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7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7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7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7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7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7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7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7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7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7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7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7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7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7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7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7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7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7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7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7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7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7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7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7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7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7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7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7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7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7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7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7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7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7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7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7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7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7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7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7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7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7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7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7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7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7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7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7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7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7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7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7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7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7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7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7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7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7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7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7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7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7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7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7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7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7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7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7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7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7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7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7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7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7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7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7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7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7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7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7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7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7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7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7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7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7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7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7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7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7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7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7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7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7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7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7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7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7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7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7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7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7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7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7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7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7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7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7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7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7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7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7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7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7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7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7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7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7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7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7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7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7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7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7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7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7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7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7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7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7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7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7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7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7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7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7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7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7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7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7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7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7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7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7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7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7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7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7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7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7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7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7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7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7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7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7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7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7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7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7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7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7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7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7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7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7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7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7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7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7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7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7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7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7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7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7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7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7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7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7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7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7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7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7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7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7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7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7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7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7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7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7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7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7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7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7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7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7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7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7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7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7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7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7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7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7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7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7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7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7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7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7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7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7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7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7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7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7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7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7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7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7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7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7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7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7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7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7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7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7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7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7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7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7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7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7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7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7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7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7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7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7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7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7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7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7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7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7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7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7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7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7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7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7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7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7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7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7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7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7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7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7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7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7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7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7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7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7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7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7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7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7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7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7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7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7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7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7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7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7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7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7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7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7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7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7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7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7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7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7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7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7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7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7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7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7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7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7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7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7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7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7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7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7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7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7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7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7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7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7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7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7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7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7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7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7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7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7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7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7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7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7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7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7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7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7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7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7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7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7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7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7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7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7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7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7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7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7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7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7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7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7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7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7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7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7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7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7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7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7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7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7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7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7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7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7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7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7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7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7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7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7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7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7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7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7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7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7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7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7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7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7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7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7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7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7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7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7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7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7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7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7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7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7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7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7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7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7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7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7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7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7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7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7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7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7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7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7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7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7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7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7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7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7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7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7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7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7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7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7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7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7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7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7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7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7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7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7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7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7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7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7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7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7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7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7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7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7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7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7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7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7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7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7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7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7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7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7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7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7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7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7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7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7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7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7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7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7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7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7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7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7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7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7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7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7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7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7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7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7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7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7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7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7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7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7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7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7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7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7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7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7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7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7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7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7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7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7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7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7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7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7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7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7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7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7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7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7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7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7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7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7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7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7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7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7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7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7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7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7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7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7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7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7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7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7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7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7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7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7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7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7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7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7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7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7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7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7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7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7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7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7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7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7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7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7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7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7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7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7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7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7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7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7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7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7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7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7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7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7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7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7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7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7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7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7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7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7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9" name="Google Shape;3569;p7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4987" name="Shape 14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8" name="Google Shape;14988;p62"/>
          <p:cNvSpPr txBox="1"/>
          <p:nvPr>
            <p:ph hasCustomPrompt="1" type="title"/>
          </p:nvPr>
        </p:nvSpPr>
        <p:spPr>
          <a:xfrm>
            <a:off x="4614425" y="1620352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14989" name="Google Shape;14989;p62"/>
          <p:cNvSpPr txBox="1"/>
          <p:nvPr>
            <p:ph hasCustomPrompt="1" idx="2" type="title"/>
          </p:nvPr>
        </p:nvSpPr>
        <p:spPr>
          <a:xfrm>
            <a:off x="4614425" y="2724027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14990" name="Google Shape;14990;p62"/>
          <p:cNvSpPr txBox="1"/>
          <p:nvPr>
            <p:ph hasCustomPrompt="1" idx="3" type="title"/>
          </p:nvPr>
        </p:nvSpPr>
        <p:spPr>
          <a:xfrm>
            <a:off x="4614425" y="3827702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14991" name="Google Shape;14991;p62"/>
          <p:cNvSpPr txBox="1"/>
          <p:nvPr>
            <p:ph hasCustomPrompt="1" idx="4" type="title"/>
          </p:nvPr>
        </p:nvSpPr>
        <p:spPr>
          <a:xfrm>
            <a:off x="158725" y="854377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14992" name="Google Shape;14992;p62"/>
          <p:cNvSpPr txBox="1"/>
          <p:nvPr>
            <p:ph hasCustomPrompt="1" idx="5" type="title"/>
          </p:nvPr>
        </p:nvSpPr>
        <p:spPr>
          <a:xfrm>
            <a:off x="158725" y="1958052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14993" name="Google Shape;14993;p62"/>
          <p:cNvSpPr txBox="1"/>
          <p:nvPr>
            <p:ph hasCustomPrompt="1" idx="6" type="title"/>
          </p:nvPr>
        </p:nvSpPr>
        <p:spPr>
          <a:xfrm>
            <a:off x="158725" y="3061727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14994" name="Google Shape;14994;p62"/>
          <p:cNvSpPr txBox="1"/>
          <p:nvPr>
            <p:ph idx="7" type="title"/>
          </p:nvPr>
        </p:nvSpPr>
        <p:spPr>
          <a:xfrm>
            <a:off x="1700775" y="523143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4995" name="Google Shape;14995;p62"/>
          <p:cNvSpPr txBox="1"/>
          <p:nvPr>
            <p:ph idx="1" type="subTitle"/>
          </p:nvPr>
        </p:nvSpPr>
        <p:spPr>
          <a:xfrm>
            <a:off x="1701000" y="885464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996" name="Google Shape;14996;p62"/>
          <p:cNvSpPr txBox="1"/>
          <p:nvPr>
            <p:ph idx="8" type="title"/>
          </p:nvPr>
        </p:nvSpPr>
        <p:spPr>
          <a:xfrm>
            <a:off x="1700775" y="1638743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4997" name="Google Shape;14997;p62"/>
          <p:cNvSpPr txBox="1"/>
          <p:nvPr>
            <p:ph idx="9" type="subTitle"/>
          </p:nvPr>
        </p:nvSpPr>
        <p:spPr>
          <a:xfrm>
            <a:off x="1701000" y="2001064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998" name="Google Shape;14998;p62"/>
          <p:cNvSpPr txBox="1"/>
          <p:nvPr>
            <p:ph idx="13" type="title"/>
          </p:nvPr>
        </p:nvSpPr>
        <p:spPr>
          <a:xfrm>
            <a:off x="1700775" y="2742418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4999" name="Google Shape;14999;p62"/>
          <p:cNvSpPr txBox="1"/>
          <p:nvPr>
            <p:ph idx="14" type="subTitle"/>
          </p:nvPr>
        </p:nvSpPr>
        <p:spPr>
          <a:xfrm>
            <a:off x="1701000" y="3104739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00" name="Google Shape;15000;p62"/>
          <p:cNvSpPr txBox="1"/>
          <p:nvPr>
            <p:ph idx="15" type="title"/>
          </p:nvPr>
        </p:nvSpPr>
        <p:spPr>
          <a:xfrm>
            <a:off x="6103100" y="1295075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001" name="Google Shape;15001;p62"/>
          <p:cNvSpPr txBox="1"/>
          <p:nvPr>
            <p:ph idx="16" type="subTitle"/>
          </p:nvPr>
        </p:nvSpPr>
        <p:spPr>
          <a:xfrm>
            <a:off x="6103325" y="1657402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02" name="Google Shape;15002;p62"/>
          <p:cNvSpPr txBox="1"/>
          <p:nvPr>
            <p:ph idx="17" type="title"/>
          </p:nvPr>
        </p:nvSpPr>
        <p:spPr>
          <a:xfrm>
            <a:off x="6103100" y="2410674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003" name="Google Shape;15003;p62"/>
          <p:cNvSpPr txBox="1"/>
          <p:nvPr>
            <p:ph idx="18" type="subTitle"/>
          </p:nvPr>
        </p:nvSpPr>
        <p:spPr>
          <a:xfrm>
            <a:off x="6103325" y="2773002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04" name="Google Shape;15004;p62"/>
          <p:cNvSpPr txBox="1"/>
          <p:nvPr>
            <p:ph idx="19" type="title"/>
          </p:nvPr>
        </p:nvSpPr>
        <p:spPr>
          <a:xfrm>
            <a:off x="6103100" y="3514349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005" name="Google Shape;15005;p62"/>
          <p:cNvSpPr txBox="1"/>
          <p:nvPr>
            <p:ph idx="20" type="subTitle"/>
          </p:nvPr>
        </p:nvSpPr>
        <p:spPr>
          <a:xfrm>
            <a:off x="6103325" y="3876677"/>
            <a:ext cx="24138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20">
    <p:spTree>
      <p:nvGrpSpPr>
        <p:cNvPr id="15006" name="Shape 15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7" name="Google Shape;15007;p63"/>
          <p:cNvSpPr txBox="1"/>
          <p:nvPr>
            <p:ph hasCustomPrompt="1" type="title"/>
          </p:nvPr>
        </p:nvSpPr>
        <p:spPr>
          <a:xfrm>
            <a:off x="3365300" y="903890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15008" name="Google Shape;15008;p63"/>
          <p:cNvSpPr txBox="1"/>
          <p:nvPr>
            <p:ph hasCustomPrompt="1" idx="2" type="title"/>
          </p:nvPr>
        </p:nvSpPr>
        <p:spPr>
          <a:xfrm>
            <a:off x="3365300" y="1931365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15009" name="Google Shape;15009;p63"/>
          <p:cNvSpPr txBox="1"/>
          <p:nvPr>
            <p:ph hasCustomPrompt="1" idx="3" type="title"/>
          </p:nvPr>
        </p:nvSpPr>
        <p:spPr>
          <a:xfrm>
            <a:off x="3365300" y="2958840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15010" name="Google Shape;15010;p63"/>
          <p:cNvSpPr txBox="1"/>
          <p:nvPr>
            <p:ph idx="4" type="title"/>
          </p:nvPr>
        </p:nvSpPr>
        <p:spPr>
          <a:xfrm>
            <a:off x="4907350" y="572655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011" name="Google Shape;15011;p63"/>
          <p:cNvSpPr txBox="1"/>
          <p:nvPr>
            <p:ph idx="1" type="subTitle"/>
          </p:nvPr>
        </p:nvSpPr>
        <p:spPr>
          <a:xfrm>
            <a:off x="4907575" y="934991"/>
            <a:ext cx="24138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12" name="Google Shape;15012;p63"/>
          <p:cNvSpPr txBox="1"/>
          <p:nvPr>
            <p:ph idx="5" type="title"/>
          </p:nvPr>
        </p:nvSpPr>
        <p:spPr>
          <a:xfrm>
            <a:off x="4907350" y="1612055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013" name="Google Shape;15013;p63"/>
          <p:cNvSpPr txBox="1"/>
          <p:nvPr>
            <p:ph idx="6" type="subTitle"/>
          </p:nvPr>
        </p:nvSpPr>
        <p:spPr>
          <a:xfrm>
            <a:off x="4907575" y="1974391"/>
            <a:ext cx="24138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14" name="Google Shape;15014;p63"/>
          <p:cNvSpPr txBox="1"/>
          <p:nvPr>
            <p:ph idx="7" type="title"/>
          </p:nvPr>
        </p:nvSpPr>
        <p:spPr>
          <a:xfrm>
            <a:off x="4907350" y="2639530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015" name="Google Shape;15015;p63"/>
          <p:cNvSpPr txBox="1"/>
          <p:nvPr>
            <p:ph idx="8" type="subTitle"/>
          </p:nvPr>
        </p:nvSpPr>
        <p:spPr>
          <a:xfrm>
            <a:off x="4907575" y="3001865"/>
            <a:ext cx="24138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16" name="Google Shape;15016;p63"/>
          <p:cNvSpPr txBox="1"/>
          <p:nvPr>
            <p:ph hasCustomPrompt="1" idx="9" type="title"/>
          </p:nvPr>
        </p:nvSpPr>
        <p:spPr>
          <a:xfrm>
            <a:off x="3365300" y="3986315"/>
            <a:ext cx="1320300" cy="54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b="0" sz="3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15017" name="Google Shape;15017;p63"/>
          <p:cNvSpPr txBox="1"/>
          <p:nvPr>
            <p:ph idx="13" type="title"/>
          </p:nvPr>
        </p:nvSpPr>
        <p:spPr>
          <a:xfrm>
            <a:off x="4907350" y="3667005"/>
            <a:ext cx="27522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018" name="Google Shape;15018;p63"/>
          <p:cNvSpPr txBox="1"/>
          <p:nvPr>
            <p:ph idx="14" type="subTitle"/>
          </p:nvPr>
        </p:nvSpPr>
        <p:spPr>
          <a:xfrm>
            <a:off x="4907575" y="4029340"/>
            <a:ext cx="24138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15019" name="Shape 15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0" name="Google Shape;15020;p64"/>
          <p:cNvSpPr/>
          <p:nvPr/>
        </p:nvSpPr>
        <p:spPr>
          <a:xfrm>
            <a:off x="723450" y="3435800"/>
            <a:ext cx="2360400" cy="117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1" name="Google Shape;15021;p64"/>
          <p:cNvSpPr/>
          <p:nvPr/>
        </p:nvSpPr>
        <p:spPr>
          <a:xfrm>
            <a:off x="3391800" y="3435800"/>
            <a:ext cx="2360400" cy="117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2" name="Google Shape;15022;p64"/>
          <p:cNvSpPr/>
          <p:nvPr/>
        </p:nvSpPr>
        <p:spPr>
          <a:xfrm>
            <a:off x="6060150" y="3435800"/>
            <a:ext cx="2360400" cy="117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3" name="Google Shape;15023;p64"/>
          <p:cNvSpPr/>
          <p:nvPr/>
        </p:nvSpPr>
        <p:spPr>
          <a:xfrm>
            <a:off x="723450" y="1285875"/>
            <a:ext cx="2360400" cy="214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5024" name="Google Shape;15024;p64"/>
          <p:cNvSpPr/>
          <p:nvPr/>
        </p:nvSpPr>
        <p:spPr>
          <a:xfrm>
            <a:off x="3391800" y="1285875"/>
            <a:ext cx="2360400" cy="214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5025" name="Google Shape;15025;p64"/>
          <p:cNvSpPr/>
          <p:nvPr/>
        </p:nvSpPr>
        <p:spPr>
          <a:xfrm>
            <a:off x="6060150" y="1285875"/>
            <a:ext cx="2360400" cy="214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5026" name="Google Shape;15026;p64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027" name="Google Shape;15027;p64"/>
          <p:cNvSpPr txBox="1"/>
          <p:nvPr>
            <p:ph idx="1" type="subTitle"/>
          </p:nvPr>
        </p:nvSpPr>
        <p:spPr>
          <a:xfrm>
            <a:off x="722375" y="3496043"/>
            <a:ext cx="23592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028" name="Google Shape;15028;p64"/>
          <p:cNvSpPr txBox="1"/>
          <p:nvPr>
            <p:ph idx="2" type="subTitle"/>
          </p:nvPr>
        </p:nvSpPr>
        <p:spPr>
          <a:xfrm>
            <a:off x="722375" y="3861797"/>
            <a:ext cx="2359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029" name="Google Shape;15029;p64"/>
          <p:cNvSpPr txBox="1"/>
          <p:nvPr>
            <p:ph idx="3" type="subTitle"/>
          </p:nvPr>
        </p:nvSpPr>
        <p:spPr>
          <a:xfrm>
            <a:off x="3392400" y="3496043"/>
            <a:ext cx="23592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800"/>
              <a:buFont typeface="Poppins SemiBold"/>
              <a:buNone/>
              <a:defRPr sz="18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030" name="Google Shape;15030;p64"/>
          <p:cNvSpPr txBox="1"/>
          <p:nvPr>
            <p:ph idx="4" type="subTitle"/>
          </p:nvPr>
        </p:nvSpPr>
        <p:spPr>
          <a:xfrm>
            <a:off x="3392400" y="3861797"/>
            <a:ext cx="2359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031" name="Google Shape;15031;p64"/>
          <p:cNvSpPr txBox="1"/>
          <p:nvPr>
            <p:ph idx="5" type="subTitle"/>
          </p:nvPr>
        </p:nvSpPr>
        <p:spPr>
          <a:xfrm>
            <a:off x="6062425" y="3496043"/>
            <a:ext cx="2359200" cy="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032" name="Google Shape;15032;p64"/>
          <p:cNvSpPr txBox="1"/>
          <p:nvPr>
            <p:ph idx="6" type="subTitle"/>
          </p:nvPr>
        </p:nvSpPr>
        <p:spPr>
          <a:xfrm>
            <a:off x="6062425" y="3861797"/>
            <a:ext cx="23592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oppins Light"/>
              <a:buNone/>
              <a:defRPr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7">
    <p:bg>
      <p:bgPr>
        <a:solidFill>
          <a:schemeClr val="accent2"/>
        </a:solidFill>
      </p:bgPr>
    </p:bg>
    <p:spTree>
      <p:nvGrpSpPr>
        <p:cNvPr id="15033" name="Shape 15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4" name="Google Shape;15034;p65"/>
          <p:cNvGrpSpPr/>
          <p:nvPr/>
        </p:nvGrpSpPr>
        <p:grpSpPr>
          <a:xfrm>
            <a:off x="6131096" y="203413"/>
            <a:ext cx="2758943" cy="2769257"/>
            <a:chOff x="6131096" y="203413"/>
            <a:chExt cx="2758943" cy="2769257"/>
          </a:xfrm>
        </p:grpSpPr>
        <p:grpSp>
          <p:nvGrpSpPr>
            <p:cNvPr id="15035" name="Google Shape;15035;p65"/>
            <p:cNvGrpSpPr/>
            <p:nvPr/>
          </p:nvGrpSpPr>
          <p:grpSpPr>
            <a:xfrm rot="-5400000">
              <a:off x="7688772" y="1771402"/>
              <a:ext cx="349968" cy="2052568"/>
              <a:chOff x="1037125" y="2236325"/>
              <a:chExt cx="149100" cy="874475"/>
            </a:xfrm>
          </p:grpSpPr>
          <p:sp>
            <p:nvSpPr>
              <p:cNvPr id="15036" name="Google Shape;15036;p65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7" name="Google Shape;15037;p65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8" name="Google Shape;15038;p65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9" name="Google Shape;15039;p65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0" name="Google Shape;15040;p65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1" name="Google Shape;15041;p65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2" name="Google Shape;15042;p65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3" name="Google Shape;15043;p65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4" name="Google Shape;15044;p65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5" name="Google Shape;15045;p65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6" name="Google Shape;15046;p65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7" name="Google Shape;15047;p65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8" name="Google Shape;15048;p65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9" name="Google Shape;15049;p65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0" name="Google Shape;15050;p65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1" name="Google Shape;15051;p65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2" name="Google Shape;15052;p65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3" name="Google Shape;15053;p65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4" name="Google Shape;15054;p65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5" name="Google Shape;15055;p65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6" name="Google Shape;15056;p65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7" name="Google Shape;15057;p65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8" name="Google Shape;15058;p65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9" name="Google Shape;15059;p65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0" name="Google Shape;15060;p65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1" name="Google Shape;15061;p65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2" name="Google Shape;15062;p65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3" name="Google Shape;15063;p65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4" name="Google Shape;15064;p65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5" name="Google Shape;15065;p65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6" name="Google Shape;15066;p65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7" name="Google Shape;15067;p65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8" name="Google Shape;15068;p65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9" name="Google Shape;15069;p65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0" name="Google Shape;15070;p65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1" name="Google Shape;15071;p65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072" name="Google Shape;15072;p65"/>
            <p:cNvSpPr/>
            <p:nvPr/>
          </p:nvSpPr>
          <p:spPr>
            <a:xfrm>
              <a:off x="6131096" y="203413"/>
              <a:ext cx="954308" cy="836766"/>
            </a:xfrm>
            <a:custGeom>
              <a:rect b="b" l="l" r="r" t="t"/>
              <a:pathLst>
                <a:path extrusionOk="0" h="24667" w="28132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3" name="Google Shape;15073;p65"/>
            <p:cNvSpPr/>
            <p:nvPr/>
          </p:nvSpPr>
          <p:spPr>
            <a:xfrm>
              <a:off x="7863098" y="1189373"/>
              <a:ext cx="722148" cy="633202"/>
            </a:xfrm>
            <a:custGeom>
              <a:rect b="b" l="l" r="r" t="t"/>
              <a:pathLst>
                <a:path extrusionOk="0" h="24667" w="28132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74" name="Google Shape;15074;p65"/>
            <p:cNvGrpSpPr/>
            <p:nvPr/>
          </p:nvGrpSpPr>
          <p:grpSpPr>
            <a:xfrm rot="-5400000">
              <a:off x="7511547" y="394216"/>
              <a:ext cx="1019815" cy="944312"/>
              <a:chOff x="2113525" y="2880575"/>
              <a:chExt cx="609500" cy="564375"/>
            </a:xfrm>
          </p:grpSpPr>
          <p:sp>
            <p:nvSpPr>
              <p:cNvPr id="15075" name="Google Shape;15075;p65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rect b="b" l="l" r="r" t="t"/>
                <a:pathLst>
                  <a:path extrusionOk="0" h="2236" w="2325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6" name="Google Shape;15076;p65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rect b="b" l="l" r="r" t="t"/>
                <a:pathLst>
                  <a:path extrusionOk="0" h="6058" w="6058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7" name="Google Shape;15077;p65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rect b="b" l="l" r="r" t="t"/>
                <a:pathLst>
                  <a:path extrusionOk="0" h="22575" w="22575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8" name="Google Shape;15078;p65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079" name="Google Shape;15079;p65"/>
          <p:cNvSpPr/>
          <p:nvPr/>
        </p:nvSpPr>
        <p:spPr>
          <a:xfrm>
            <a:off x="0" y="3244025"/>
            <a:ext cx="9154500" cy="189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80" name="Google Shape;15080;p65"/>
          <p:cNvSpPr txBox="1"/>
          <p:nvPr>
            <p:ph idx="1" type="subTitle"/>
          </p:nvPr>
        </p:nvSpPr>
        <p:spPr>
          <a:xfrm>
            <a:off x="722375" y="3653481"/>
            <a:ext cx="560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 sz="33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081" name="Google Shape;15081;p65"/>
          <p:cNvSpPr txBox="1"/>
          <p:nvPr>
            <p:ph idx="2" type="subTitle"/>
          </p:nvPr>
        </p:nvSpPr>
        <p:spPr>
          <a:xfrm>
            <a:off x="722375" y="4288575"/>
            <a:ext cx="7699200" cy="314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082" name="Google Shape;15082;p65"/>
          <p:cNvSpPr txBox="1"/>
          <p:nvPr>
            <p:ph hasCustomPrompt="1" type="title"/>
          </p:nvPr>
        </p:nvSpPr>
        <p:spPr>
          <a:xfrm>
            <a:off x="4794900" y="2184968"/>
            <a:ext cx="3626700" cy="266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Poppins SemiBold"/>
              <a:buNone/>
              <a:defRPr b="0" sz="20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15083" name="Google Shape;15083;p65"/>
          <p:cNvGrpSpPr/>
          <p:nvPr/>
        </p:nvGrpSpPr>
        <p:grpSpPr>
          <a:xfrm flipH="1">
            <a:off x="-1651195" y="-919943"/>
            <a:ext cx="6389329" cy="4960483"/>
            <a:chOff x="2999375" y="238125"/>
            <a:chExt cx="1240550" cy="963500"/>
          </a:xfrm>
        </p:grpSpPr>
        <p:sp>
          <p:nvSpPr>
            <p:cNvPr id="15084" name="Google Shape;15084;p65"/>
            <p:cNvSpPr/>
            <p:nvPr/>
          </p:nvSpPr>
          <p:spPr>
            <a:xfrm>
              <a:off x="3197150" y="1064800"/>
              <a:ext cx="856125" cy="29700"/>
            </a:xfrm>
            <a:custGeom>
              <a:rect b="b" l="l" r="r" t="t"/>
              <a:pathLst>
                <a:path extrusionOk="0" h="1188" w="34245">
                  <a:moveTo>
                    <a:pt x="34160" y="85"/>
                  </a:moveTo>
                  <a:lnTo>
                    <a:pt x="34160" y="1114"/>
                  </a:lnTo>
                  <a:lnTo>
                    <a:pt x="85" y="1114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1157"/>
                  </a:lnTo>
                  <a:cubicBezTo>
                    <a:pt x="1" y="1178"/>
                    <a:pt x="22" y="1188"/>
                    <a:pt x="43" y="1188"/>
                  </a:cubicBezTo>
                  <a:lnTo>
                    <a:pt x="34202" y="1188"/>
                  </a:lnTo>
                  <a:cubicBezTo>
                    <a:pt x="34223" y="1188"/>
                    <a:pt x="34244" y="1178"/>
                    <a:pt x="34244" y="1157"/>
                  </a:cubicBezTo>
                  <a:lnTo>
                    <a:pt x="34244" y="43"/>
                  </a:lnTo>
                  <a:cubicBezTo>
                    <a:pt x="34244" y="21"/>
                    <a:pt x="34223" y="0"/>
                    <a:pt x="34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5" name="Google Shape;15085;p65"/>
            <p:cNvSpPr/>
            <p:nvPr/>
          </p:nvSpPr>
          <p:spPr>
            <a:xfrm>
              <a:off x="3812500" y="380100"/>
              <a:ext cx="190400" cy="189725"/>
            </a:xfrm>
            <a:custGeom>
              <a:rect b="b" l="l" r="r" t="t"/>
              <a:pathLst>
                <a:path extrusionOk="0" h="7589" w="7616">
                  <a:moveTo>
                    <a:pt x="44" y="1"/>
                  </a:moveTo>
                  <a:cubicBezTo>
                    <a:pt x="33" y="1"/>
                    <a:pt x="23" y="6"/>
                    <a:pt x="12" y="16"/>
                  </a:cubicBezTo>
                  <a:cubicBezTo>
                    <a:pt x="1" y="27"/>
                    <a:pt x="1" y="59"/>
                    <a:pt x="12" y="69"/>
                  </a:cubicBezTo>
                  <a:lnTo>
                    <a:pt x="7542" y="7578"/>
                  </a:lnTo>
                  <a:cubicBezTo>
                    <a:pt x="7552" y="7589"/>
                    <a:pt x="7563" y="7589"/>
                    <a:pt x="7573" y="7589"/>
                  </a:cubicBezTo>
                  <a:cubicBezTo>
                    <a:pt x="7584" y="7589"/>
                    <a:pt x="7594" y="7589"/>
                    <a:pt x="7605" y="7578"/>
                  </a:cubicBezTo>
                  <a:cubicBezTo>
                    <a:pt x="7615" y="7567"/>
                    <a:pt x="7615" y="7535"/>
                    <a:pt x="7605" y="7525"/>
                  </a:cubicBezTo>
                  <a:lnTo>
                    <a:pt x="76" y="16"/>
                  </a:lnTo>
                  <a:cubicBezTo>
                    <a:pt x="65" y="6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6" name="Google Shape;15086;p65"/>
            <p:cNvSpPr/>
            <p:nvPr/>
          </p:nvSpPr>
          <p:spPr>
            <a:xfrm>
              <a:off x="3812500" y="354300"/>
              <a:ext cx="191725" cy="216850"/>
            </a:xfrm>
            <a:custGeom>
              <a:rect b="b" l="l" r="r" t="t"/>
              <a:pathLst>
                <a:path extrusionOk="0" h="8674" w="7669">
                  <a:moveTo>
                    <a:pt x="44" y="1"/>
                  </a:moveTo>
                  <a:cubicBezTo>
                    <a:pt x="33" y="1"/>
                    <a:pt x="23" y="4"/>
                    <a:pt x="12" y="9"/>
                  </a:cubicBezTo>
                  <a:cubicBezTo>
                    <a:pt x="1" y="30"/>
                    <a:pt x="1" y="52"/>
                    <a:pt x="12" y="73"/>
                  </a:cubicBezTo>
                  <a:lnTo>
                    <a:pt x="7584" y="7613"/>
                  </a:lnTo>
                  <a:lnTo>
                    <a:pt x="7584" y="8631"/>
                  </a:lnTo>
                  <a:cubicBezTo>
                    <a:pt x="7584" y="8652"/>
                    <a:pt x="7605" y="8673"/>
                    <a:pt x="7626" y="8673"/>
                  </a:cubicBezTo>
                  <a:cubicBezTo>
                    <a:pt x="7648" y="8673"/>
                    <a:pt x="7669" y="8652"/>
                    <a:pt x="7669" y="8631"/>
                  </a:cubicBezTo>
                  <a:lnTo>
                    <a:pt x="7669" y="7591"/>
                  </a:lnTo>
                  <a:cubicBezTo>
                    <a:pt x="7669" y="7581"/>
                    <a:pt x="7658" y="7570"/>
                    <a:pt x="7658" y="7560"/>
                  </a:cubicBezTo>
                  <a:lnTo>
                    <a:pt x="76" y="9"/>
                  </a:lnTo>
                  <a:cubicBezTo>
                    <a:pt x="65" y="4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7" name="Google Shape;15087;p65"/>
            <p:cNvSpPr/>
            <p:nvPr/>
          </p:nvSpPr>
          <p:spPr>
            <a:xfrm>
              <a:off x="3605450" y="569275"/>
              <a:ext cx="414425" cy="15125"/>
            </a:xfrm>
            <a:custGeom>
              <a:rect b="b" l="l" r="r" t="t"/>
              <a:pathLst>
                <a:path extrusionOk="0" h="605" w="16577">
                  <a:moveTo>
                    <a:pt x="16279" y="74"/>
                  </a:moveTo>
                  <a:cubicBezTo>
                    <a:pt x="16396" y="74"/>
                    <a:pt x="16491" y="170"/>
                    <a:pt x="16491" y="286"/>
                  </a:cubicBezTo>
                  <a:lnTo>
                    <a:pt x="16491" y="307"/>
                  </a:lnTo>
                  <a:cubicBezTo>
                    <a:pt x="16491" y="425"/>
                    <a:pt x="16396" y="520"/>
                    <a:pt x="16279" y="520"/>
                  </a:cubicBezTo>
                  <a:lnTo>
                    <a:pt x="287" y="520"/>
                  </a:lnTo>
                  <a:cubicBezTo>
                    <a:pt x="170" y="520"/>
                    <a:pt x="74" y="425"/>
                    <a:pt x="74" y="307"/>
                  </a:cubicBezTo>
                  <a:lnTo>
                    <a:pt x="74" y="286"/>
                  </a:lnTo>
                  <a:cubicBezTo>
                    <a:pt x="74" y="170"/>
                    <a:pt x="170" y="74"/>
                    <a:pt x="287" y="74"/>
                  </a:cubicBezTo>
                  <a:close/>
                  <a:moveTo>
                    <a:pt x="287" y="0"/>
                  </a:moveTo>
                  <a:cubicBezTo>
                    <a:pt x="128" y="0"/>
                    <a:pt x="1" y="128"/>
                    <a:pt x="1" y="286"/>
                  </a:cubicBezTo>
                  <a:lnTo>
                    <a:pt x="1" y="307"/>
                  </a:lnTo>
                  <a:cubicBezTo>
                    <a:pt x="1" y="467"/>
                    <a:pt x="128" y="604"/>
                    <a:pt x="287" y="604"/>
                  </a:cubicBezTo>
                  <a:lnTo>
                    <a:pt x="16279" y="604"/>
                  </a:lnTo>
                  <a:cubicBezTo>
                    <a:pt x="16439" y="604"/>
                    <a:pt x="16576" y="467"/>
                    <a:pt x="16576" y="307"/>
                  </a:cubicBezTo>
                  <a:lnTo>
                    <a:pt x="16576" y="286"/>
                  </a:lnTo>
                  <a:cubicBezTo>
                    <a:pt x="16576" y="128"/>
                    <a:pt x="16439" y="0"/>
                    <a:pt x="162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8" name="Google Shape;15088;p65"/>
            <p:cNvSpPr/>
            <p:nvPr/>
          </p:nvSpPr>
          <p:spPr>
            <a:xfrm>
              <a:off x="3812500" y="335025"/>
              <a:ext cx="225150" cy="236125"/>
            </a:xfrm>
            <a:custGeom>
              <a:rect b="b" l="l" r="r" t="t"/>
              <a:pathLst>
                <a:path extrusionOk="0" h="9445" w="9006">
                  <a:moveTo>
                    <a:pt x="44" y="1"/>
                  </a:moveTo>
                  <a:cubicBezTo>
                    <a:pt x="33" y="1"/>
                    <a:pt x="23" y="6"/>
                    <a:pt x="12" y="17"/>
                  </a:cubicBezTo>
                  <a:cubicBezTo>
                    <a:pt x="1" y="27"/>
                    <a:pt x="1" y="59"/>
                    <a:pt x="12" y="69"/>
                  </a:cubicBezTo>
                  <a:lnTo>
                    <a:pt x="8930" y="8989"/>
                  </a:lnTo>
                  <a:lnTo>
                    <a:pt x="8930" y="9370"/>
                  </a:lnTo>
                  <a:lnTo>
                    <a:pt x="7626" y="9370"/>
                  </a:lnTo>
                  <a:cubicBezTo>
                    <a:pt x="7605" y="9370"/>
                    <a:pt x="7584" y="9381"/>
                    <a:pt x="7584" y="9402"/>
                  </a:cubicBezTo>
                  <a:cubicBezTo>
                    <a:pt x="7584" y="9434"/>
                    <a:pt x="7605" y="9444"/>
                    <a:pt x="7626" y="9444"/>
                  </a:cubicBezTo>
                  <a:lnTo>
                    <a:pt x="8963" y="9444"/>
                  </a:lnTo>
                  <a:cubicBezTo>
                    <a:pt x="8994" y="9444"/>
                    <a:pt x="9005" y="9434"/>
                    <a:pt x="9005" y="9402"/>
                  </a:cubicBezTo>
                  <a:lnTo>
                    <a:pt x="9005" y="8967"/>
                  </a:lnTo>
                  <a:cubicBezTo>
                    <a:pt x="9005" y="8956"/>
                    <a:pt x="9005" y="8946"/>
                    <a:pt x="8994" y="8935"/>
                  </a:cubicBezTo>
                  <a:lnTo>
                    <a:pt x="76" y="17"/>
                  </a:lnTo>
                  <a:cubicBezTo>
                    <a:pt x="65" y="6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9" name="Google Shape;15089;p65"/>
            <p:cNvSpPr/>
            <p:nvPr/>
          </p:nvSpPr>
          <p:spPr>
            <a:xfrm>
              <a:off x="3624275" y="380100"/>
              <a:ext cx="190375" cy="189725"/>
            </a:xfrm>
            <a:custGeom>
              <a:rect b="b" l="l" r="r" t="t"/>
              <a:pathLst>
                <a:path extrusionOk="0" h="7589" w="7615">
                  <a:moveTo>
                    <a:pt x="7573" y="1"/>
                  </a:moveTo>
                  <a:cubicBezTo>
                    <a:pt x="7562" y="1"/>
                    <a:pt x="7552" y="6"/>
                    <a:pt x="7541" y="16"/>
                  </a:cubicBezTo>
                  <a:lnTo>
                    <a:pt x="21" y="7525"/>
                  </a:lnTo>
                  <a:cubicBezTo>
                    <a:pt x="0" y="7535"/>
                    <a:pt x="0" y="7567"/>
                    <a:pt x="21" y="7578"/>
                  </a:cubicBezTo>
                  <a:cubicBezTo>
                    <a:pt x="21" y="7589"/>
                    <a:pt x="32" y="7589"/>
                    <a:pt x="43" y="7589"/>
                  </a:cubicBezTo>
                  <a:cubicBezTo>
                    <a:pt x="54" y="7589"/>
                    <a:pt x="64" y="7589"/>
                    <a:pt x="75" y="7578"/>
                  </a:cubicBezTo>
                  <a:lnTo>
                    <a:pt x="7605" y="69"/>
                  </a:lnTo>
                  <a:cubicBezTo>
                    <a:pt x="7615" y="59"/>
                    <a:pt x="7615" y="27"/>
                    <a:pt x="7605" y="16"/>
                  </a:cubicBezTo>
                  <a:cubicBezTo>
                    <a:pt x="7594" y="6"/>
                    <a:pt x="7583" y="1"/>
                    <a:pt x="7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0" name="Google Shape;15090;p65"/>
            <p:cNvSpPr/>
            <p:nvPr/>
          </p:nvSpPr>
          <p:spPr>
            <a:xfrm>
              <a:off x="3623200" y="354300"/>
              <a:ext cx="191450" cy="216850"/>
            </a:xfrm>
            <a:custGeom>
              <a:rect b="b" l="l" r="r" t="t"/>
              <a:pathLst>
                <a:path extrusionOk="0" h="8674" w="7658">
                  <a:moveTo>
                    <a:pt x="7616" y="1"/>
                  </a:moveTo>
                  <a:cubicBezTo>
                    <a:pt x="7605" y="1"/>
                    <a:pt x="7595" y="4"/>
                    <a:pt x="7584" y="9"/>
                  </a:cubicBezTo>
                  <a:lnTo>
                    <a:pt x="12" y="7560"/>
                  </a:lnTo>
                  <a:cubicBezTo>
                    <a:pt x="1" y="7570"/>
                    <a:pt x="1" y="7581"/>
                    <a:pt x="1" y="7591"/>
                  </a:cubicBezTo>
                  <a:lnTo>
                    <a:pt x="1" y="8631"/>
                  </a:lnTo>
                  <a:cubicBezTo>
                    <a:pt x="1" y="8652"/>
                    <a:pt x="12" y="8673"/>
                    <a:pt x="33" y="8673"/>
                  </a:cubicBezTo>
                  <a:cubicBezTo>
                    <a:pt x="64" y="8673"/>
                    <a:pt x="75" y="8652"/>
                    <a:pt x="75" y="8631"/>
                  </a:cubicBezTo>
                  <a:lnTo>
                    <a:pt x="75" y="7613"/>
                  </a:lnTo>
                  <a:lnTo>
                    <a:pt x="7648" y="73"/>
                  </a:lnTo>
                  <a:cubicBezTo>
                    <a:pt x="7658" y="52"/>
                    <a:pt x="7658" y="30"/>
                    <a:pt x="7648" y="9"/>
                  </a:cubicBezTo>
                  <a:cubicBezTo>
                    <a:pt x="7637" y="4"/>
                    <a:pt x="762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1" name="Google Shape;15091;p65"/>
            <p:cNvSpPr/>
            <p:nvPr/>
          </p:nvSpPr>
          <p:spPr>
            <a:xfrm>
              <a:off x="3589550" y="335025"/>
              <a:ext cx="225100" cy="236125"/>
            </a:xfrm>
            <a:custGeom>
              <a:rect b="b" l="l" r="r" t="t"/>
              <a:pathLst>
                <a:path extrusionOk="0" h="9445" w="9004">
                  <a:moveTo>
                    <a:pt x="8962" y="1"/>
                  </a:moveTo>
                  <a:cubicBezTo>
                    <a:pt x="8951" y="1"/>
                    <a:pt x="8941" y="6"/>
                    <a:pt x="8930" y="17"/>
                  </a:cubicBezTo>
                  <a:lnTo>
                    <a:pt x="11" y="8935"/>
                  </a:lnTo>
                  <a:cubicBezTo>
                    <a:pt x="11" y="8946"/>
                    <a:pt x="0" y="8956"/>
                    <a:pt x="0" y="8967"/>
                  </a:cubicBezTo>
                  <a:lnTo>
                    <a:pt x="0" y="9402"/>
                  </a:lnTo>
                  <a:cubicBezTo>
                    <a:pt x="0" y="9434"/>
                    <a:pt x="22" y="9444"/>
                    <a:pt x="43" y="9444"/>
                  </a:cubicBezTo>
                  <a:lnTo>
                    <a:pt x="1379" y="9444"/>
                  </a:lnTo>
                  <a:cubicBezTo>
                    <a:pt x="1410" y="9444"/>
                    <a:pt x="1421" y="9434"/>
                    <a:pt x="1421" y="9402"/>
                  </a:cubicBezTo>
                  <a:cubicBezTo>
                    <a:pt x="1421" y="9381"/>
                    <a:pt x="1410" y="9370"/>
                    <a:pt x="1379" y="9370"/>
                  </a:cubicBezTo>
                  <a:lnTo>
                    <a:pt x="85" y="9370"/>
                  </a:lnTo>
                  <a:lnTo>
                    <a:pt x="85" y="8989"/>
                  </a:lnTo>
                  <a:lnTo>
                    <a:pt x="8994" y="69"/>
                  </a:lnTo>
                  <a:cubicBezTo>
                    <a:pt x="9004" y="59"/>
                    <a:pt x="9004" y="27"/>
                    <a:pt x="8994" y="17"/>
                  </a:cubicBezTo>
                  <a:cubicBezTo>
                    <a:pt x="8983" y="6"/>
                    <a:pt x="8972" y="1"/>
                    <a:pt x="89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2" name="Google Shape;15092;p65"/>
            <p:cNvSpPr/>
            <p:nvPr/>
          </p:nvSpPr>
          <p:spPr>
            <a:xfrm>
              <a:off x="3658475" y="593675"/>
              <a:ext cx="37925" cy="38725"/>
            </a:xfrm>
            <a:custGeom>
              <a:rect b="b" l="l" r="r" t="t"/>
              <a:pathLst>
                <a:path extrusionOk="0" h="1549" w="1517">
                  <a:moveTo>
                    <a:pt x="1432" y="85"/>
                  </a:moveTo>
                  <a:lnTo>
                    <a:pt x="1432" y="1464"/>
                  </a:lnTo>
                  <a:lnTo>
                    <a:pt x="86" y="1464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1506"/>
                  </a:lnTo>
                  <a:cubicBezTo>
                    <a:pt x="1" y="1527"/>
                    <a:pt x="22" y="1548"/>
                    <a:pt x="43" y="1548"/>
                  </a:cubicBezTo>
                  <a:lnTo>
                    <a:pt x="1474" y="1548"/>
                  </a:lnTo>
                  <a:cubicBezTo>
                    <a:pt x="1496" y="1548"/>
                    <a:pt x="1517" y="1527"/>
                    <a:pt x="1517" y="1506"/>
                  </a:cubicBezTo>
                  <a:lnTo>
                    <a:pt x="1517" y="42"/>
                  </a:lnTo>
                  <a:cubicBezTo>
                    <a:pt x="1517" y="21"/>
                    <a:pt x="1496" y="0"/>
                    <a:pt x="1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3" name="Google Shape;15093;p65"/>
            <p:cNvSpPr/>
            <p:nvPr/>
          </p:nvSpPr>
          <p:spPr>
            <a:xfrm>
              <a:off x="3664325" y="599500"/>
              <a:ext cx="26250" cy="27075"/>
            </a:xfrm>
            <a:custGeom>
              <a:rect b="b" l="l" r="r" t="t"/>
              <a:pathLst>
                <a:path extrusionOk="0" h="1083" w="1050">
                  <a:moveTo>
                    <a:pt x="976" y="85"/>
                  </a:moveTo>
                  <a:lnTo>
                    <a:pt x="976" y="997"/>
                  </a:lnTo>
                  <a:lnTo>
                    <a:pt x="85" y="997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1040"/>
                  </a:lnTo>
                  <a:cubicBezTo>
                    <a:pt x="0" y="1061"/>
                    <a:pt x="21" y="1082"/>
                    <a:pt x="42" y="1082"/>
                  </a:cubicBezTo>
                  <a:lnTo>
                    <a:pt x="1007" y="1082"/>
                  </a:lnTo>
                  <a:cubicBezTo>
                    <a:pt x="1039" y="1082"/>
                    <a:pt x="1049" y="1061"/>
                    <a:pt x="1049" y="1040"/>
                  </a:cubicBezTo>
                  <a:lnTo>
                    <a:pt x="1049" y="43"/>
                  </a:lnTo>
                  <a:cubicBezTo>
                    <a:pt x="1049" y="22"/>
                    <a:pt x="1039" y="0"/>
                    <a:pt x="10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4" name="Google Shape;15094;p65"/>
            <p:cNvSpPr/>
            <p:nvPr/>
          </p:nvSpPr>
          <p:spPr>
            <a:xfrm>
              <a:off x="3676500" y="600550"/>
              <a:ext cx="2150" cy="24950"/>
            </a:xfrm>
            <a:custGeom>
              <a:rect b="b" l="l" r="r" t="t"/>
              <a:pathLst>
                <a:path extrusionOk="0" h="998" w="86">
                  <a:moveTo>
                    <a:pt x="1" y="1"/>
                  </a:moveTo>
                  <a:lnTo>
                    <a:pt x="1" y="998"/>
                  </a:lnTo>
                  <a:lnTo>
                    <a:pt x="86" y="998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5" name="Google Shape;15095;p65"/>
            <p:cNvSpPr/>
            <p:nvPr/>
          </p:nvSpPr>
          <p:spPr>
            <a:xfrm>
              <a:off x="3924925" y="593675"/>
              <a:ext cx="37950" cy="38725"/>
            </a:xfrm>
            <a:custGeom>
              <a:rect b="b" l="l" r="r" t="t"/>
              <a:pathLst>
                <a:path extrusionOk="0" h="1549" w="1518">
                  <a:moveTo>
                    <a:pt x="1433" y="85"/>
                  </a:moveTo>
                  <a:lnTo>
                    <a:pt x="1433" y="1464"/>
                  </a:lnTo>
                  <a:lnTo>
                    <a:pt x="85" y="1464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1506"/>
                  </a:lnTo>
                  <a:cubicBezTo>
                    <a:pt x="1" y="1527"/>
                    <a:pt x="22" y="1548"/>
                    <a:pt x="43" y="1548"/>
                  </a:cubicBezTo>
                  <a:lnTo>
                    <a:pt x="1475" y="1548"/>
                  </a:lnTo>
                  <a:cubicBezTo>
                    <a:pt x="1496" y="1548"/>
                    <a:pt x="1517" y="1527"/>
                    <a:pt x="1517" y="1506"/>
                  </a:cubicBezTo>
                  <a:lnTo>
                    <a:pt x="1517" y="42"/>
                  </a:lnTo>
                  <a:cubicBezTo>
                    <a:pt x="1517" y="21"/>
                    <a:pt x="1496" y="0"/>
                    <a:pt x="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6" name="Google Shape;15096;p65"/>
            <p:cNvSpPr/>
            <p:nvPr/>
          </p:nvSpPr>
          <p:spPr>
            <a:xfrm>
              <a:off x="3930750" y="599500"/>
              <a:ext cx="26300" cy="27075"/>
            </a:xfrm>
            <a:custGeom>
              <a:rect b="b" l="l" r="r" t="t"/>
              <a:pathLst>
                <a:path extrusionOk="0" h="1083" w="1052">
                  <a:moveTo>
                    <a:pt x="966" y="85"/>
                  </a:moveTo>
                  <a:lnTo>
                    <a:pt x="966" y="997"/>
                  </a:lnTo>
                  <a:lnTo>
                    <a:pt x="86" y="99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1040"/>
                  </a:lnTo>
                  <a:cubicBezTo>
                    <a:pt x="1" y="1061"/>
                    <a:pt x="22" y="1082"/>
                    <a:pt x="43" y="1082"/>
                  </a:cubicBezTo>
                  <a:lnTo>
                    <a:pt x="1009" y="1082"/>
                  </a:lnTo>
                  <a:cubicBezTo>
                    <a:pt x="1030" y="1082"/>
                    <a:pt x="1051" y="1061"/>
                    <a:pt x="1051" y="1040"/>
                  </a:cubicBezTo>
                  <a:lnTo>
                    <a:pt x="1051" y="43"/>
                  </a:lnTo>
                  <a:cubicBezTo>
                    <a:pt x="1051" y="22"/>
                    <a:pt x="1030" y="0"/>
                    <a:pt x="10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7" name="Google Shape;15097;p65"/>
            <p:cNvSpPr/>
            <p:nvPr/>
          </p:nvSpPr>
          <p:spPr>
            <a:xfrm>
              <a:off x="3942950" y="600550"/>
              <a:ext cx="1900" cy="24950"/>
            </a:xfrm>
            <a:custGeom>
              <a:rect b="b" l="l" r="r" t="t"/>
              <a:pathLst>
                <a:path extrusionOk="0" h="998" w="76">
                  <a:moveTo>
                    <a:pt x="1" y="1"/>
                  </a:moveTo>
                  <a:lnTo>
                    <a:pt x="1" y="998"/>
                  </a:lnTo>
                  <a:lnTo>
                    <a:pt x="75" y="99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8" name="Google Shape;15098;p65"/>
            <p:cNvSpPr/>
            <p:nvPr/>
          </p:nvSpPr>
          <p:spPr>
            <a:xfrm>
              <a:off x="3765600" y="593675"/>
              <a:ext cx="95200" cy="93875"/>
            </a:xfrm>
            <a:custGeom>
              <a:rect b="b" l="l" r="r" t="t"/>
              <a:pathLst>
                <a:path extrusionOk="0" h="3755" w="3808">
                  <a:moveTo>
                    <a:pt x="3722" y="85"/>
                  </a:moveTo>
                  <a:lnTo>
                    <a:pt x="3722" y="3680"/>
                  </a:lnTo>
                  <a:lnTo>
                    <a:pt x="85" y="368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722"/>
                  </a:lnTo>
                  <a:cubicBezTo>
                    <a:pt x="0" y="3743"/>
                    <a:pt x="21" y="3754"/>
                    <a:pt x="43" y="3754"/>
                  </a:cubicBezTo>
                  <a:lnTo>
                    <a:pt x="3765" y="3754"/>
                  </a:lnTo>
                  <a:cubicBezTo>
                    <a:pt x="3786" y="3754"/>
                    <a:pt x="3807" y="3743"/>
                    <a:pt x="3807" y="3722"/>
                  </a:cubicBezTo>
                  <a:lnTo>
                    <a:pt x="3807" y="42"/>
                  </a:lnTo>
                  <a:cubicBezTo>
                    <a:pt x="3807" y="21"/>
                    <a:pt x="3786" y="0"/>
                    <a:pt x="37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9" name="Google Shape;15099;p65"/>
            <p:cNvSpPr/>
            <p:nvPr/>
          </p:nvSpPr>
          <p:spPr>
            <a:xfrm>
              <a:off x="3771675" y="599750"/>
              <a:ext cx="83025" cy="81950"/>
            </a:xfrm>
            <a:custGeom>
              <a:rect b="b" l="l" r="r" t="t"/>
              <a:pathLst>
                <a:path extrusionOk="0" h="3278" w="3321">
                  <a:moveTo>
                    <a:pt x="3236" y="85"/>
                  </a:moveTo>
                  <a:lnTo>
                    <a:pt x="3236" y="3193"/>
                  </a:lnTo>
                  <a:lnTo>
                    <a:pt x="86" y="3193"/>
                  </a:lnTo>
                  <a:lnTo>
                    <a:pt x="86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3236"/>
                  </a:lnTo>
                  <a:cubicBezTo>
                    <a:pt x="1" y="3257"/>
                    <a:pt x="22" y="3278"/>
                    <a:pt x="43" y="3278"/>
                  </a:cubicBezTo>
                  <a:lnTo>
                    <a:pt x="3278" y="3278"/>
                  </a:lnTo>
                  <a:cubicBezTo>
                    <a:pt x="3299" y="3278"/>
                    <a:pt x="3321" y="3257"/>
                    <a:pt x="3321" y="3236"/>
                  </a:cubicBezTo>
                  <a:lnTo>
                    <a:pt x="3321" y="43"/>
                  </a:lnTo>
                  <a:cubicBezTo>
                    <a:pt x="3321" y="22"/>
                    <a:pt x="3299" y="1"/>
                    <a:pt x="32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0" name="Google Shape;15100;p65"/>
            <p:cNvSpPr/>
            <p:nvPr/>
          </p:nvSpPr>
          <p:spPr>
            <a:xfrm>
              <a:off x="3808275" y="599750"/>
              <a:ext cx="10100" cy="81950"/>
            </a:xfrm>
            <a:custGeom>
              <a:rect b="b" l="l" r="r" t="t"/>
              <a:pathLst>
                <a:path extrusionOk="0" h="3278" w="404">
                  <a:moveTo>
                    <a:pt x="318" y="85"/>
                  </a:moveTo>
                  <a:lnTo>
                    <a:pt x="318" y="3193"/>
                  </a:lnTo>
                  <a:lnTo>
                    <a:pt x="75" y="3193"/>
                  </a:lnTo>
                  <a:lnTo>
                    <a:pt x="75" y="85"/>
                  </a:lnTo>
                  <a:close/>
                  <a:moveTo>
                    <a:pt x="32" y="1"/>
                  </a:moveTo>
                  <a:cubicBezTo>
                    <a:pt x="11" y="1"/>
                    <a:pt x="0" y="22"/>
                    <a:pt x="0" y="43"/>
                  </a:cubicBezTo>
                  <a:lnTo>
                    <a:pt x="0" y="3236"/>
                  </a:lnTo>
                  <a:cubicBezTo>
                    <a:pt x="0" y="3257"/>
                    <a:pt x="11" y="3278"/>
                    <a:pt x="32" y="3278"/>
                  </a:cubicBezTo>
                  <a:lnTo>
                    <a:pt x="361" y="3278"/>
                  </a:lnTo>
                  <a:cubicBezTo>
                    <a:pt x="382" y="3278"/>
                    <a:pt x="403" y="3257"/>
                    <a:pt x="403" y="3236"/>
                  </a:cubicBezTo>
                  <a:lnTo>
                    <a:pt x="403" y="43"/>
                  </a:lnTo>
                  <a:cubicBezTo>
                    <a:pt x="403" y="22"/>
                    <a:pt x="382" y="1"/>
                    <a:pt x="3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1" name="Google Shape;15101;p65"/>
            <p:cNvSpPr/>
            <p:nvPr/>
          </p:nvSpPr>
          <p:spPr>
            <a:xfrm>
              <a:off x="3771675" y="637925"/>
              <a:ext cx="38475" cy="6150"/>
            </a:xfrm>
            <a:custGeom>
              <a:rect b="b" l="l" r="r" t="t"/>
              <a:pathLst>
                <a:path extrusionOk="0" h="246" w="1539">
                  <a:moveTo>
                    <a:pt x="1464" y="86"/>
                  </a:moveTo>
                  <a:lnTo>
                    <a:pt x="1464" y="160"/>
                  </a:lnTo>
                  <a:lnTo>
                    <a:pt x="86" y="160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03"/>
                  </a:lnTo>
                  <a:cubicBezTo>
                    <a:pt x="1" y="224"/>
                    <a:pt x="22" y="245"/>
                    <a:pt x="43" y="245"/>
                  </a:cubicBezTo>
                  <a:lnTo>
                    <a:pt x="1496" y="245"/>
                  </a:lnTo>
                  <a:cubicBezTo>
                    <a:pt x="1528" y="245"/>
                    <a:pt x="1539" y="224"/>
                    <a:pt x="1539" y="203"/>
                  </a:cubicBezTo>
                  <a:lnTo>
                    <a:pt x="1539" y="43"/>
                  </a:lnTo>
                  <a:cubicBezTo>
                    <a:pt x="1539" y="22"/>
                    <a:pt x="1528" y="1"/>
                    <a:pt x="1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2" name="Google Shape;15102;p65"/>
            <p:cNvSpPr/>
            <p:nvPr/>
          </p:nvSpPr>
          <p:spPr>
            <a:xfrm>
              <a:off x="3816225" y="637925"/>
              <a:ext cx="38475" cy="6150"/>
            </a:xfrm>
            <a:custGeom>
              <a:rect b="b" l="l" r="r" t="t"/>
              <a:pathLst>
                <a:path extrusionOk="0" h="246" w="1539">
                  <a:moveTo>
                    <a:pt x="1454" y="86"/>
                  </a:moveTo>
                  <a:lnTo>
                    <a:pt x="1454" y="160"/>
                  </a:lnTo>
                  <a:lnTo>
                    <a:pt x="85" y="160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203"/>
                  </a:lnTo>
                  <a:cubicBezTo>
                    <a:pt x="0" y="224"/>
                    <a:pt x="22" y="245"/>
                    <a:pt x="43" y="245"/>
                  </a:cubicBezTo>
                  <a:lnTo>
                    <a:pt x="1496" y="245"/>
                  </a:lnTo>
                  <a:cubicBezTo>
                    <a:pt x="1517" y="245"/>
                    <a:pt x="1539" y="224"/>
                    <a:pt x="1539" y="203"/>
                  </a:cubicBezTo>
                  <a:lnTo>
                    <a:pt x="1539" y="43"/>
                  </a:lnTo>
                  <a:cubicBezTo>
                    <a:pt x="1539" y="22"/>
                    <a:pt x="1517" y="1"/>
                    <a:pt x="1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3" name="Google Shape;15103;p65"/>
            <p:cNvSpPr/>
            <p:nvPr/>
          </p:nvSpPr>
          <p:spPr>
            <a:xfrm>
              <a:off x="3789175" y="600800"/>
              <a:ext cx="2150" cy="38225"/>
            </a:xfrm>
            <a:custGeom>
              <a:rect b="b" l="l" r="r" t="t"/>
              <a:pathLst>
                <a:path extrusionOk="0" h="1529" w="86">
                  <a:moveTo>
                    <a:pt x="1" y="1"/>
                  </a:moveTo>
                  <a:lnTo>
                    <a:pt x="1" y="1528"/>
                  </a:lnTo>
                  <a:lnTo>
                    <a:pt x="85" y="1528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4" name="Google Shape;15104;p65"/>
            <p:cNvSpPr/>
            <p:nvPr/>
          </p:nvSpPr>
          <p:spPr>
            <a:xfrm>
              <a:off x="3835050" y="600800"/>
              <a:ext cx="2150" cy="38225"/>
            </a:xfrm>
            <a:custGeom>
              <a:rect b="b" l="l" r="r" t="t"/>
              <a:pathLst>
                <a:path extrusionOk="0" h="1529" w="86">
                  <a:moveTo>
                    <a:pt x="1" y="1"/>
                  </a:moveTo>
                  <a:lnTo>
                    <a:pt x="1" y="1528"/>
                  </a:lnTo>
                  <a:lnTo>
                    <a:pt x="86" y="1528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5" name="Google Shape;15105;p65"/>
            <p:cNvSpPr/>
            <p:nvPr/>
          </p:nvSpPr>
          <p:spPr>
            <a:xfrm>
              <a:off x="3745700" y="598150"/>
              <a:ext cx="22050" cy="85675"/>
            </a:xfrm>
            <a:custGeom>
              <a:rect b="b" l="l" r="r" t="t"/>
              <a:pathLst>
                <a:path extrusionOk="0" h="3427" w="882">
                  <a:moveTo>
                    <a:pt x="796" y="86"/>
                  </a:moveTo>
                  <a:lnTo>
                    <a:pt x="796" y="3342"/>
                  </a:lnTo>
                  <a:lnTo>
                    <a:pt x="85" y="3342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3384"/>
                  </a:lnTo>
                  <a:cubicBezTo>
                    <a:pt x="0" y="3406"/>
                    <a:pt x="22" y="3427"/>
                    <a:pt x="43" y="3427"/>
                  </a:cubicBezTo>
                  <a:lnTo>
                    <a:pt x="839" y="3427"/>
                  </a:lnTo>
                  <a:cubicBezTo>
                    <a:pt x="860" y="3427"/>
                    <a:pt x="881" y="3406"/>
                    <a:pt x="881" y="3384"/>
                  </a:cubicBezTo>
                  <a:lnTo>
                    <a:pt x="881" y="43"/>
                  </a:lnTo>
                  <a:cubicBezTo>
                    <a:pt x="881" y="22"/>
                    <a:pt x="860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6" name="Google Shape;15106;p65"/>
            <p:cNvSpPr/>
            <p:nvPr/>
          </p:nvSpPr>
          <p:spPr>
            <a:xfrm>
              <a:off x="3749400" y="602150"/>
              <a:ext cx="18350" cy="75050"/>
            </a:xfrm>
            <a:custGeom>
              <a:rect b="b" l="l" r="r" t="t"/>
              <a:pathLst>
                <a:path extrusionOk="0" h="3002" w="734">
                  <a:moveTo>
                    <a:pt x="648" y="85"/>
                  </a:moveTo>
                  <a:lnTo>
                    <a:pt x="648" y="2927"/>
                  </a:lnTo>
                  <a:lnTo>
                    <a:pt x="86" y="292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959"/>
                  </a:lnTo>
                  <a:cubicBezTo>
                    <a:pt x="1" y="2991"/>
                    <a:pt x="22" y="3001"/>
                    <a:pt x="43" y="3001"/>
                  </a:cubicBezTo>
                  <a:lnTo>
                    <a:pt x="691" y="3001"/>
                  </a:lnTo>
                  <a:cubicBezTo>
                    <a:pt x="712" y="3001"/>
                    <a:pt x="733" y="2991"/>
                    <a:pt x="733" y="2959"/>
                  </a:cubicBezTo>
                  <a:lnTo>
                    <a:pt x="733" y="43"/>
                  </a:lnTo>
                  <a:cubicBezTo>
                    <a:pt x="733" y="22"/>
                    <a:pt x="712" y="0"/>
                    <a:pt x="6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7" name="Google Shape;15107;p65"/>
            <p:cNvSpPr/>
            <p:nvPr/>
          </p:nvSpPr>
          <p:spPr>
            <a:xfrm>
              <a:off x="3749400" y="635550"/>
              <a:ext cx="18350" cy="7700"/>
            </a:xfrm>
            <a:custGeom>
              <a:rect b="b" l="l" r="r" t="t"/>
              <a:pathLst>
                <a:path extrusionOk="0" h="308" w="734">
                  <a:moveTo>
                    <a:pt x="648" y="74"/>
                  </a:moveTo>
                  <a:lnTo>
                    <a:pt x="648" y="223"/>
                  </a:lnTo>
                  <a:lnTo>
                    <a:pt x="86" y="223"/>
                  </a:lnTo>
                  <a:lnTo>
                    <a:pt x="86" y="74"/>
                  </a:lnTo>
                  <a:close/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lnTo>
                    <a:pt x="1" y="265"/>
                  </a:lnTo>
                  <a:cubicBezTo>
                    <a:pt x="1" y="287"/>
                    <a:pt x="22" y="308"/>
                    <a:pt x="43" y="308"/>
                  </a:cubicBezTo>
                  <a:lnTo>
                    <a:pt x="691" y="308"/>
                  </a:lnTo>
                  <a:cubicBezTo>
                    <a:pt x="712" y="308"/>
                    <a:pt x="733" y="287"/>
                    <a:pt x="733" y="265"/>
                  </a:cubicBezTo>
                  <a:lnTo>
                    <a:pt x="733" y="43"/>
                  </a:lnTo>
                  <a:cubicBezTo>
                    <a:pt x="733" y="11"/>
                    <a:pt x="712" y="1"/>
                    <a:pt x="6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8" name="Google Shape;15108;p65"/>
            <p:cNvSpPr/>
            <p:nvPr/>
          </p:nvSpPr>
          <p:spPr>
            <a:xfrm>
              <a:off x="3858650" y="598150"/>
              <a:ext cx="22025" cy="85675"/>
            </a:xfrm>
            <a:custGeom>
              <a:rect b="b" l="l" r="r" t="t"/>
              <a:pathLst>
                <a:path extrusionOk="0" h="3427" w="881">
                  <a:moveTo>
                    <a:pt x="796" y="86"/>
                  </a:moveTo>
                  <a:lnTo>
                    <a:pt x="796" y="3342"/>
                  </a:lnTo>
                  <a:lnTo>
                    <a:pt x="85" y="3342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3384"/>
                  </a:lnTo>
                  <a:cubicBezTo>
                    <a:pt x="0" y="3406"/>
                    <a:pt x="21" y="3427"/>
                    <a:pt x="43" y="3427"/>
                  </a:cubicBezTo>
                  <a:lnTo>
                    <a:pt x="838" y="3427"/>
                  </a:lnTo>
                  <a:cubicBezTo>
                    <a:pt x="860" y="3427"/>
                    <a:pt x="881" y="3406"/>
                    <a:pt x="881" y="3384"/>
                  </a:cubicBezTo>
                  <a:lnTo>
                    <a:pt x="881" y="43"/>
                  </a:lnTo>
                  <a:cubicBezTo>
                    <a:pt x="881" y="22"/>
                    <a:pt x="860" y="1"/>
                    <a:pt x="8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9" name="Google Shape;15109;p65"/>
            <p:cNvSpPr/>
            <p:nvPr/>
          </p:nvSpPr>
          <p:spPr>
            <a:xfrm>
              <a:off x="3858650" y="602150"/>
              <a:ext cx="18325" cy="75050"/>
            </a:xfrm>
            <a:custGeom>
              <a:rect b="b" l="l" r="r" t="t"/>
              <a:pathLst>
                <a:path extrusionOk="0" h="3002" w="733">
                  <a:moveTo>
                    <a:pt x="648" y="85"/>
                  </a:moveTo>
                  <a:lnTo>
                    <a:pt x="648" y="2927"/>
                  </a:lnTo>
                  <a:lnTo>
                    <a:pt x="85" y="2927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959"/>
                  </a:lnTo>
                  <a:cubicBezTo>
                    <a:pt x="0" y="2991"/>
                    <a:pt x="21" y="3001"/>
                    <a:pt x="43" y="3001"/>
                  </a:cubicBezTo>
                  <a:lnTo>
                    <a:pt x="690" y="3001"/>
                  </a:lnTo>
                  <a:cubicBezTo>
                    <a:pt x="711" y="3001"/>
                    <a:pt x="732" y="2991"/>
                    <a:pt x="732" y="2959"/>
                  </a:cubicBezTo>
                  <a:lnTo>
                    <a:pt x="732" y="43"/>
                  </a:lnTo>
                  <a:cubicBezTo>
                    <a:pt x="732" y="22"/>
                    <a:pt x="711" y="0"/>
                    <a:pt x="6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0" name="Google Shape;15110;p65"/>
            <p:cNvSpPr/>
            <p:nvPr/>
          </p:nvSpPr>
          <p:spPr>
            <a:xfrm>
              <a:off x="3858650" y="635550"/>
              <a:ext cx="18325" cy="7700"/>
            </a:xfrm>
            <a:custGeom>
              <a:rect b="b" l="l" r="r" t="t"/>
              <a:pathLst>
                <a:path extrusionOk="0" h="308" w="733">
                  <a:moveTo>
                    <a:pt x="648" y="74"/>
                  </a:moveTo>
                  <a:lnTo>
                    <a:pt x="648" y="223"/>
                  </a:lnTo>
                  <a:lnTo>
                    <a:pt x="85" y="223"/>
                  </a:lnTo>
                  <a:lnTo>
                    <a:pt x="85" y="74"/>
                  </a:lnTo>
                  <a:close/>
                  <a:moveTo>
                    <a:pt x="43" y="1"/>
                  </a:moveTo>
                  <a:cubicBezTo>
                    <a:pt x="21" y="1"/>
                    <a:pt x="0" y="11"/>
                    <a:pt x="0" y="43"/>
                  </a:cubicBezTo>
                  <a:lnTo>
                    <a:pt x="0" y="265"/>
                  </a:lnTo>
                  <a:cubicBezTo>
                    <a:pt x="0" y="287"/>
                    <a:pt x="21" y="308"/>
                    <a:pt x="43" y="308"/>
                  </a:cubicBezTo>
                  <a:lnTo>
                    <a:pt x="690" y="308"/>
                  </a:lnTo>
                  <a:cubicBezTo>
                    <a:pt x="711" y="308"/>
                    <a:pt x="732" y="287"/>
                    <a:pt x="732" y="265"/>
                  </a:cubicBezTo>
                  <a:lnTo>
                    <a:pt x="732" y="43"/>
                  </a:lnTo>
                  <a:cubicBezTo>
                    <a:pt x="732" y="11"/>
                    <a:pt x="711" y="1"/>
                    <a:pt x="6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1" name="Google Shape;15111;p65"/>
            <p:cNvSpPr/>
            <p:nvPr/>
          </p:nvSpPr>
          <p:spPr>
            <a:xfrm>
              <a:off x="3616850" y="582250"/>
              <a:ext cx="10375" cy="113775"/>
            </a:xfrm>
            <a:custGeom>
              <a:rect b="b" l="l" r="r" t="t"/>
              <a:pathLst>
                <a:path extrusionOk="0" h="4551" w="415">
                  <a:moveTo>
                    <a:pt x="329" y="85"/>
                  </a:moveTo>
                  <a:lnTo>
                    <a:pt x="329" y="4476"/>
                  </a:lnTo>
                  <a:lnTo>
                    <a:pt x="85" y="4476"/>
                  </a:lnTo>
                  <a:lnTo>
                    <a:pt x="85" y="85"/>
                  </a:lnTo>
                  <a:close/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4508"/>
                  </a:lnTo>
                  <a:cubicBezTo>
                    <a:pt x="0" y="4529"/>
                    <a:pt x="21" y="4551"/>
                    <a:pt x="43" y="4551"/>
                  </a:cubicBezTo>
                  <a:lnTo>
                    <a:pt x="372" y="4551"/>
                  </a:lnTo>
                  <a:cubicBezTo>
                    <a:pt x="393" y="4551"/>
                    <a:pt x="414" y="4529"/>
                    <a:pt x="414" y="4508"/>
                  </a:cubicBezTo>
                  <a:lnTo>
                    <a:pt x="414" y="43"/>
                  </a:lnTo>
                  <a:cubicBezTo>
                    <a:pt x="414" y="22"/>
                    <a:pt x="393" y="1"/>
                    <a:pt x="3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2" name="Google Shape;15112;p65"/>
            <p:cNvSpPr/>
            <p:nvPr/>
          </p:nvSpPr>
          <p:spPr>
            <a:xfrm>
              <a:off x="3993850" y="582250"/>
              <a:ext cx="10375" cy="113775"/>
            </a:xfrm>
            <a:custGeom>
              <a:rect b="b" l="l" r="r" t="t"/>
              <a:pathLst>
                <a:path extrusionOk="0" h="4551" w="415">
                  <a:moveTo>
                    <a:pt x="330" y="85"/>
                  </a:moveTo>
                  <a:lnTo>
                    <a:pt x="330" y="4476"/>
                  </a:lnTo>
                  <a:lnTo>
                    <a:pt x="86" y="4476"/>
                  </a:lnTo>
                  <a:lnTo>
                    <a:pt x="86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508"/>
                  </a:lnTo>
                  <a:cubicBezTo>
                    <a:pt x="1" y="4529"/>
                    <a:pt x="22" y="4551"/>
                    <a:pt x="43" y="4551"/>
                  </a:cubicBezTo>
                  <a:lnTo>
                    <a:pt x="372" y="4551"/>
                  </a:lnTo>
                  <a:cubicBezTo>
                    <a:pt x="394" y="4551"/>
                    <a:pt x="415" y="4529"/>
                    <a:pt x="415" y="4508"/>
                  </a:cubicBezTo>
                  <a:lnTo>
                    <a:pt x="415" y="43"/>
                  </a:lnTo>
                  <a:cubicBezTo>
                    <a:pt x="415" y="22"/>
                    <a:pt x="394" y="1"/>
                    <a:pt x="3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3" name="Google Shape;15113;p65"/>
            <p:cNvSpPr/>
            <p:nvPr/>
          </p:nvSpPr>
          <p:spPr>
            <a:xfrm>
              <a:off x="3580775" y="694125"/>
              <a:ext cx="495575" cy="24425"/>
            </a:xfrm>
            <a:custGeom>
              <a:rect b="b" l="l" r="r" t="t"/>
              <a:pathLst>
                <a:path extrusionOk="0" h="977" w="19823">
                  <a:moveTo>
                    <a:pt x="17839" y="76"/>
                  </a:moveTo>
                  <a:lnTo>
                    <a:pt x="19599" y="892"/>
                  </a:lnTo>
                  <a:lnTo>
                    <a:pt x="107" y="892"/>
                  </a:lnTo>
                  <a:lnTo>
                    <a:pt x="542" y="76"/>
                  </a:lnTo>
                  <a:close/>
                  <a:moveTo>
                    <a:pt x="521" y="1"/>
                  </a:moveTo>
                  <a:cubicBezTo>
                    <a:pt x="510" y="1"/>
                    <a:pt x="489" y="1"/>
                    <a:pt x="489" y="22"/>
                  </a:cubicBezTo>
                  <a:lnTo>
                    <a:pt x="1" y="913"/>
                  </a:lnTo>
                  <a:lnTo>
                    <a:pt x="1" y="955"/>
                  </a:lnTo>
                  <a:cubicBezTo>
                    <a:pt x="12" y="966"/>
                    <a:pt x="22" y="977"/>
                    <a:pt x="43" y="977"/>
                  </a:cubicBezTo>
                  <a:lnTo>
                    <a:pt x="19780" y="977"/>
                  </a:lnTo>
                  <a:cubicBezTo>
                    <a:pt x="19801" y="977"/>
                    <a:pt x="19823" y="966"/>
                    <a:pt x="19823" y="945"/>
                  </a:cubicBezTo>
                  <a:cubicBezTo>
                    <a:pt x="19823" y="924"/>
                    <a:pt x="19811" y="903"/>
                    <a:pt x="19801" y="903"/>
                  </a:cubicBezTo>
                  <a:lnTo>
                    <a:pt x="178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4" name="Google Shape;15114;p65"/>
            <p:cNvSpPr/>
            <p:nvPr/>
          </p:nvSpPr>
          <p:spPr>
            <a:xfrm>
              <a:off x="3585550" y="722250"/>
              <a:ext cx="468000" cy="7975"/>
            </a:xfrm>
            <a:custGeom>
              <a:rect b="b" l="l" r="r" t="t"/>
              <a:pathLst>
                <a:path extrusionOk="0" h="319" w="18720">
                  <a:moveTo>
                    <a:pt x="18645" y="85"/>
                  </a:moveTo>
                  <a:lnTo>
                    <a:pt x="18645" y="233"/>
                  </a:lnTo>
                  <a:lnTo>
                    <a:pt x="75" y="233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2" y="0"/>
                    <a:pt x="1" y="21"/>
                    <a:pt x="1" y="43"/>
                  </a:cubicBezTo>
                  <a:lnTo>
                    <a:pt x="1" y="276"/>
                  </a:lnTo>
                  <a:cubicBezTo>
                    <a:pt x="1" y="297"/>
                    <a:pt x="12" y="318"/>
                    <a:pt x="43" y="318"/>
                  </a:cubicBezTo>
                  <a:lnTo>
                    <a:pt x="18677" y="318"/>
                  </a:lnTo>
                  <a:cubicBezTo>
                    <a:pt x="18708" y="318"/>
                    <a:pt x="18719" y="297"/>
                    <a:pt x="18719" y="276"/>
                  </a:cubicBezTo>
                  <a:lnTo>
                    <a:pt x="18719" y="43"/>
                  </a:lnTo>
                  <a:cubicBezTo>
                    <a:pt x="18719" y="21"/>
                    <a:pt x="18708" y="0"/>
                    <a:pt x="18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5" name="Google Shape;15115;p65"/>
            <p:cNvSpPr/>
            <p:nvPr/>
          </p:nvSpPr>
          <p:spPr>
            <a:xfrm>
              <a:off x="3915125" y="778725"/>
              <a:ext cx="21775" cy="85400"/>
            </a:xfrm>
            <a:custGeom>
              <a:rect b="b" l="l" r="r" t="t"/>
              <a:pathLst>
                <a:path extrusionOk="0" h="3416" w="871">
                  <a:moveTo>
                    <a:pt x="785" y="85"/>
                  </a:moveTo>
                  <a:lnTo>
                    <a:pt x="785" y="3341"/>
                  </a:lnTo>
                  <a:lnTo>
                    <a:pt x="74" y="3341"/>
                  </a:lnTo>
                  <a:lnTo>
                    <a:pt x="74" y="85"/>
                  </a:lnTo>
                  <a:close/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11" y="3415"/>
                    <a:pt x="32" y="3415"/>
                  </a:cubicBezTo>
                  <a:lnTo>
                    <a:pt x="828" y="3415"/>
                  </a:lnTo>
                  <a:cubicBezTo>
                    <a:pt x="849" y="341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2"/>
                    <a:pt x="849" y="0"/>
                    <a:pt x="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6" name="Google Shape;15116;p65"/>
            <p:cNvSpPr/>
            <p:nvPr/>
          </p:nvSpPr>
          <p:spPr>
            <a:xfrm>
              <a:off x="3915125" y="782425"/>
              <a:ext cx="18050" cy="75325"/>
            </a:xfrm>
            <a:custGeom>
              <a:rect b="b" l="l" r="r" t="t"/>
              <a:pathLst>
                <a:path extrusionOk="0" h="3013" w="722">
                  <a:moveTo>
                    <a:pt x="637" y="86"/>
                  </a:moveTo>
                  <a:lnTo>
                    <a:pt x="637" y="2928"/>
                  </a:lnTo>
                  <a:lnTo>
                    <a:pt x="74" y="2928"/>
                  </a:lnTo>
                  <a:lnTo>
                    <a:pt x="74" y="86"/>
                  </a:lnTo>
                  <a:close/>
                  <a:moveTo>
                    <a:pt x="32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2970"/>
                  </a:lnTo>
                  <a:cubicBezTo>
                    <a:pt x="1" y="2992"/>
                    <a:pt x="11" y="3013"/>
                    <a:pt x="32" y="3013"/>
                  </a:cubicBezTo>
                  <a:lnTo>
                    <a:pt x="679" y="3013"/>
                  </a:lnTo>
                  <a:cubicBezTo>
                    <a:pt x="700" y="3013"/>
                    <a:pt x="722" y="2992"/>
                    <a:pt x="722" y="2970"/>
                  </a:cubicBezTo>
                  <a:lnTo>
                    <a:pt x="722" y="43"/>
                  </a:lnTo>
                  <a:cubicBezTo>
                    <a:pt x="722" y="2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7" name="Google Shape;15117;p65"/>
            <p:cNvSpPr/>
            <p:nvPr/>
          </p:nvSpPr>
          <p:spPr>
            <a:xfrm>
              <a:off x="3915125" y="815850"/>
              <a:ext cx="18050" cy="7700"/>
            </a:xfrm>
            <a:custGeom>
              <a:rect b="b" l="l" r="r" t="t"/>
              <a:pathLst>
                <a:path extrusionOk="0" h="308" w="722">
                  <a:moveTo>
                    <a:pt x="637" y="85"/>
                  </a:moveTo>
                  <a:lnTo>
                    <a:pt x="637" y="223"/>
                  </a:lnTo>
                  <a:lnTo>
                    <a:pt x="74" y="223"/>
                  </a:lnTo>
                  <a:lnTo>
                    <a:pt x="74" y="85"/>
                  </a:lnTo>
                  <a:close/>
                  <a:moveTo>
                    <a:pt x="32" y="0"/>
                  </a:moveTo>
                  <a:cubicBezTo>
                    <a:pt x="11" y="0"/>
                    <a:pt x="1" y="21"/>
                    <a:pt x="1" y="43"/>
                  </a:cubicBezTo>
                  <a:lnTo>
                    <a:pt x="1" y="265"/>
                  </a:lnTo>
                  <a:cubicBezTo>
                    <a:pt x="1" y="286"/>
                    <a:pt x="11" y="307"/>
                    <a:pt x="32" y="307"/>
                  </a:cubicBezTo>
                  <a:lnTo>
                    <a:pt x="679" y="307"/>
                  </a:lnTo>
                  <a:cubicBezTo>
                    <a:pt x="700" y="307"/>
                    <a:pt x="722" y="286"/>
                    <a:pt x="722" y="265"/>
                  </a:cubicBezTo>
                  <a:lnTo>
                    <a:pt x="722" y="43"/>
                  </a:lnTo>
                  <a:cubicBezTo>
                    <a:pt x="722" y="21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8" name="Google Shape;15118;p65"/>
            <p:cNvSpPr/>
            <p:nvPr/>
          </p:nvSpPr>
          <p:spPr>
            <a:xfrm>
              <a:off x="3842725" y="778725"/>
              <a:ext cx="21775" cy="85400"/>
            </a:xfrm>
            <a:custGeom>
              <a:rect b="b" l="l" r="r" t="t"/>
              <a:pathLst>
                <a:path extrusionOk="0" h="3416" w="871">
                  <a:moveTo>
                    <a:pt x="797" y="85"/>
                  </a:moveTo>
                  <a:lnTo>
                    <a:pt x="797" y="3341"/>
                  </a:lnTo>
                  <a:lnTo>
                    <a:pt x="86" y="3341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22" y="3415"/>
                    <a:pt x="43" y="3415"/>
                  </a:cubicBezTo>
                  <a:lnTo>
                    <a:pt x="828" y="3415"/>
                  </a:lnTo>
                  <a:cubicBezTo>
                    <a:pt x="860" y="3415"/>
                    <a:pt x="871" y="3404"/>
                    <a:pt x="871" y="3383"/>
                  </a:cubicBezTo>
                  <a:lnTo>
                    <a:pt x="871" y="43"/>
                  </a:lnTo>
                  <a:cubicBezTo>
                    <a:pt x="871" y="22"/>
                    <a:pt x="860" y="0"/>
                    <a:pt x="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9" name="Google Shape;15119;p65"/>
            <p:cNvSpPr/>
            <p:nvPr/>
          </p:nvSpPr>
          <p:spPr>
            <a:xfrm>
              <a:off x="3846450" y="782425"/>
              <a:ext cx="18050" cy="75325"/>
            </a:xfrm>
            <a:custGeom>
              <a:rect b="b" l="l" r="r" t="t"/>
              <a:pathLst>
                <a:path extrusionOk="0" h="3013" w="722">
                  <a:moveTo>
                    <a:pt x="648" y="86"/>
                  </a:moveTo>
                  <a:lnTo>
                    <a:pt x="648" y="2928"/>
                  </a:lnTo>
                  <a:lnTo>
                    <a:pt x="85" y="2928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2970"/>
                  </a:lnTo>
                  <a:cubicBezTo>
                    <a:pt x="0" y="2992"/>
                    <a:pt x="22" y="3013"/>
                    <a:pt x="43" y="3013"/>
                  </a:cubicBezTo>
                  <a:lnTo>
                    <a:pt x="679" y="3013"/>
                  </a:lnTo>
                  <a:cubicBezTo>
                    <a:pt x="711" y="3013"/>
                    <a:pt x="722" y="2992"/>
                    <a:pt x="722" y="2970"/>
                  </a:cubicBezTo>
                  <a:lnTo>
                    <a:pt x="722" y="43"/>
                  </a:lnTo>
                  <a:cubicBezTo>
                    <a:pt x="722" y="22"/>
                    <a:pt x="711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0" name="Google Shape;15120;p65"/>
            <p:cNvSpPr/>
            <p:nvPr/>
          </p:nvSpPr>
          <p:spPr>
            <a:xfrm>
              <a:off x="3846450" y="815850"/>
              <a:ext cx="18050" cy="7700"/>
            </a:xfrm>
            <a:custGeom>
              <a:rect b="b" l="l" r="r" t="t"/>
              <a:pathLst>
                <a:path extrusionOk="0" h="308" w="722">
                  <a:moveTo>
                    <a:pt x="648" y="85"/>
                  </a:moveTo>
                  <a:lnTo>
                    <a:pt x="648" y="223"/>
                  </a:lnTo>
                  <a:lnTo>
                    <a:pt x="85" y="223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0" y="21"/>
                    <a:pt x="0" y="43"/>
                  </a:cubicBezTo>
                  <a:lnTo>
                    <a:pt x="0" y="265"/>
                  </a:lnTo>
                  <a:cubicBezTo>
                    <a:pt x="0" y="286"/>
                    <a:pt x="22" y="307"/>
                    <a:pt x="43" y="307"/>
                  </a:cubicBezTo>
                  <a:lnTo>
                    <a:pt x="679" y="307"/>
                  </a:lnTo>
                  <a:cubicBezTo>
                    <a:pt x="711" y="307"/>
                    <a:pt x="722" y="286"/>
                    <a:pt x="722" y="265"/>
                  </a:cubicBezTo>
                  <a:lnTo>
                    <a:pt x="722" y="43"/>
                  </a:lnTo>
                  <a:cubicBezTo>
                    <a:pt x="722" y="21"/>
                    <a:pt x="711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1" name="Google Shape;15121;p65"/>
            <p:cNvSpPr/>
            <p:nvPr/>
          </p:nvSpPr>
          <p:spPr>
            <a:xfrm>
              <a:off x="3862625" y="773675"/>
              <a:ext cx="54375" cy="95475"/>
            </a:xfrm>
            <a:custGeom>
              <a:rect b="b" l="l" r="r" t="t"/>
              <a:pathLst>
                <a:path extrusionOk="0" h="3819" w="2175">
                  <a:moveTo>
                    <a:pt x="2101" y="85"/>
                  </a:moveTo>
                  <a:lnTo>
                    <a:pt x="2101" y="3745"/>
                  </a:lnTo>
                  <a:lnTo>
                    <a:pt x="75" y="3745"/>
                  </a:lnTo>
                  <a:lnTo>
                    <a:pt x="75" y="85"/>
                  </a:lnTo>
                  <a:close/>
                  <a:moveTo>
                    <a:pt x="32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3776"/>
                  </a:lnTo>
                  <a:cubicBezTo>
                    <a:pt x="1" y="3808"/>
                    <a:pt x="11" y="3818"/>
                    <a:pt x="32" y="3818"/>
                  </a:cubicBezTo>
                  <a:lnTo>
                    <a:pt x="2132" y="3818"/>
                  </a:lnTo>
                  <a:cubicBezTo>
                    <a:pt x="2164" y="3818"/>
                    <a:pt x="2174" y="3808"/>
                    <a:pt x="2174" y="3776"/>
                  </a:cubicBezTo>
                  <a:lnTo>
                    <a:pt x="2174" y="43"/>
                  </a:lnTo>
                  <a:cubicBezTo>
                    <a:pt x="2174" y="22"/>
                    <a:pt x="2164" y="1"/>
                    <a:pt x="2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2" name="Google Shape;15122;p65"/>
            <p:cNvSpPr/>
            <p:nvPr/>
          </p:nvSpPr>
          <p:spPr>
            <a:xfrm>
              <a:off x="3868475" y="778725"/>
              <a:ext cx="42700" cy="85400"/>
            </a:xfrm>
            <a:custGeom>
              <a:rect b="b" l="l" r="r" t="t"/>
              <a:pathLst>
                <a:path extrusionOk="0" h="3416" w="1708">
                  <a:moveTo>
                    <a:pt x="1622" y="85"/>
                  </a:moveTo>
                  <a:lnTo>
                    <a:pt x="1622" y="3341"/>
                  </a:lnTo>
                  <a:lnTo>
                    <a:pt x="85" y="3341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21" y="3415"/>
                    <a:pt x="42" y="3415"/>
                  </a:cubicBezTo>
                  <a:lnTo>
                    <a:pt x="1665" y="3415"/>
                  </a:lnTo>
                  <a:cubicBezTo>
                    <a:pt x="1686" y="3415"/>
                    <a:pt x="1707" y="3404"/>
                    <a:pt x="1707" y="3383"/>
                  </a:cubicBezTo>
                  <a:lnTo>
                    <a:pt x="1707" y="43"/>
                  </a:lnTo>
                  <a:cubicBezTo>
                    <a:pt x="1707" y="22"/>
                    <a:pt x="1686" y="0"/>
                    <a:pt x="16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3" name="Google Shape;15123;p65"/>
            <p:cNvSpPr/>
            <p:nvPr/>
          </p:nvSpPr>
          <p:spPr>
            <a:xfrm>
              <a:off x="3868475" y="818750"/>
              <a:ext cx="42700" cy="6925"/>
            </a:xfrm>
            <a:custGeom>
              <a:rect b="b" l="l" r="r" t="t"/>
              <a:pathLst>
                <a:path extrusionOk="0" h="277" w="1708">
                  <a:moveTo>
                    <a:pt x="1622" y="85"/>
                  </a:moveTo>
                  <a:lnTo>
                    <a:pt x="1622" y="202"/>
                  </a:lnTo>
                  <a:lnTo>
                    <a:pt x="85" y="202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34"/>
                  </a:lnTo>
                  <a:cubicBezTo>
                    <a:pt x="0" y="266"/>
                    <a:pt x="21" y="276"/>
                    <a:pt x="42" y="276"/>
                  </a:cubicBezTo>
                  <a:lnTo>
                    <a:pt x="1665" y="276"/>
                  </a:lnTo>
                  <a:cubicBezTo>
                    <a:pt x="1686" y="276"/>
                    <a:pt x="1707" y="266"/>
                    <a:pt x="1707" y="234"/>
                  </a:cubicBezTo>
                  <a:lnTo>
                    <a:pt x="1707" y="43"/>
                  </a:lnTo>
                  <a:cubicBezTo>
                    <a:pt x="1707" y="22"/>
                    <a:pt x="1686" y="0"/>
                    <a:pt x="16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4" name="Google Shape;15124;p65"/>
            <p:cNvSpPr/>
            <p:nvPr/>
          </p:nvSpPr>
          <p:spPr>
            <a:xfrm>
              <a:off x="3888875" y="779775"/>
              <a:ext cx="1875" cy="40050"/>
            </a:xfrm>
            <a:custGeom>
              <a:rect b="b" l="l" r="r" t="t"/>
              <a:pathLst>
                <a:path extrusionOk="0" h="1602" w="75">
                  <a:moveTo>
                    <a:pt x="0" y="1"/>
                  </a:moveTo>
                  <a:lnTo>
                    <a:pt x="0" y="1602"/>
                  </a:lnTo>
                  <a:lnTo>
                    <a:pt x="75" y="1602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5" name="Google Shape;15125;p65"/>
            <p:cNvSpPr/>
            <p:nvPr/>
          </p:nvSpPr>
          <p:spPr>
            <a:xfrm>
              <a:off x="3519800" y="780325"/>
              <a:ext cx="21775" cy="85650"/>
            </a:xfrm>
            <a:custGeom>
              <a:rect b="b" l="l" r="r" t="t"/>
              <a:pathLst>
                <a:path extrusionOk="0" h="3426" w="871">
                  <a:moveTo>
                    <a:pt x="786" y="85"/>
                  </a:moveTo>
                  <a:lnTo>
                    <a:pt x="786" y="3340"/>
                  </a:lnTo>
                  <a:lnTo>
                    <a:pt x="86" y="3340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22" y="3425"/>
                    <a:pt x="43" y="3425"/>
                  </a:cubicBezTo>
                  <a:lnTo>
                    <a:pt x="828" y="3425"/>
                  </a:lnTo>
                  <a:cubicBezTo>
                    <a:pt x="84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49" y="0"/>
                    <a:pt x="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6" name="Google Shape;15126;p65"/>
            <p:cNvSpPr/>
            <p:nvPr/>
          </p:nvSpPr>
          <p:spPr>
            <a:xfrm>
              <a:off x="3519800" y="78427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37" y="86"/>
                  </a:moveTo>
                  <a:lnTo>
                    <a:pt x="637" y="2928"/>
                  </a:lnTo>
                  <a:lnTo>
                    <a:pt x="86" y="2928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960"/>
                  </a:lnTo>
                  <a:cubicBezTo>
                    <a:pt x="1" y="2991"/>
                    <a:pt x="22" y="3002"/>
                    <a:pt x="43" y="3002"/>
                  </a:cubicBezTo>
                  <a:lnTo>
                    <a:pt x="679" y="3002"/>
                  </a:lnTo>
                  <a:cubicBezTo>
                    <a:pt x="701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01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7" name="Google Shape;15127;p65"/>
            <p:cNvSpPr/>
            <p:nvPr/>
          </p:nvSpPr>
          <p:spPr>
            <a:xfrm>
              <a:off x="3519800" y="817700"/>
              <a:ext cx="18050" cy="7725"/>
            </a:xfrm>
            <a:custGeom>
              <a:rect b="b" l="l" r="r" t="t"/>
              <a:pathLst>
                <a:path extrusionOk="0" h="309" w="722">
                  <a:moveTo>
                    <a:pt x="637" y="75"/>
                  </a:moveTo>
                  <a:lnTo>
                    <a:pt x="637" y="223"/>
                  </a:lnTo>
                  <a:lnTo>
                    <a:pt x="86" y="223"/>
                  </a:lnTo>
                  <a:lnTo>
                    <a:pt x="86" y="75"/>
                  </a:lnTo>
                  <a:close/>
                  <a:moveTo>
                    <a:pt x="43" y="0"/>
                  </a:moveTo>
                  <a:cubicBezTo>
                    <a:pt x="22" y="0"/>
                    <a:pt x="1" y="11"/>
                    <a:pt x="1" y="42"/>
                  </a:cubicBezTo>
                  <a:lnTo>
                    <a:pt x="1" y="266"/>
                  </a:lnTo>
                  <a:cubicBezTo>
                    <a:pt x="1" y="287"/>
                    <a:pt x="22" y="308"/>
                    <a:pt x="43" y="308"/>
                  </a:cubicBezTo>
                  <a:lnTo>
                    <a:pt x="679" y="308"/>
                  </a:lnTo>
                  <a:cubicBezTo>
                    <a:pt x="701" y="308"/>
                    <a:pt x="722" y="287"/>
                    <a:pt x="722" y="266"/>
                  </a:cubicBezTo>
                  <a:lnTo>
                    <a:pt x="722" y="42"/>
                  </a:lnTo>
                  <a:cubicBezTo>
                    <a:pt x="722" y="11"/>
                    <a:pt x="701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8" name="Google Shape;15128;p65"/>
            <p:cNvSpPr/>
            <p:nvPr/>
          </p:nvSpPr>
          <p:spPr>
            <a:xfrm>
              <a:off x="3447700" y="780325"/>
              <a:ext cx="21750" cy="85650"/>
            </a:xfrm>
            <a:custGeom>
              <a:rect b="b" l="l" r="r" t="t"/>
              <a:pathLst>
                <a:path extrusionOk="0" h="3426" w="870">
                  <a:moveTo>
                    <a:pt x="785" y="85"/>
                  </a:moveTo>
                  <a:lnTo>
                    <a:pt x="785" y="3340"/>
                  </a:lnTo>
                  <a:lnTo>
                    <a:pt x="75" y="3340"/>
                  </a:lnTo>
                  <a:lnTo>
                    <a:pt x="75" y="85"/>
                  </a:lnTo>
                  <a:close/>
                  <a:moveTo>
                    <a:pt x="32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11" y="3425"/>
                    <a:pt x="32" y="3425"/>
                  </a:cubicBezTo>
                  <a:lnTo>
                    <a:pt x="827" y="3425"/>
                  </a:lnTo>
                  <a:cubicBezTo>
                    <a:pt x="84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49" y="0"/>
                    <a:pt x="8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9" name="Google Shape;15129;p65"/>
            <p:cNvSpPr/>
            <p:nvPr/>
          </p:nvSpPr>
          <p:spPr>
            <a:xfrm>
              <a:off x="3451400" y="78427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37" y="86"/>
                  </a:moveTo>
                  <a:lnTo>
                    <a:pt x="637" y="2928"/>
                  </a:lnTo>
                  <a:lnTo>
                    <a:pt x="75" y="2928"/>
                  </a:lnTo>
                  <a:lnTo>
                    <a:pt x="75" y="86"/>
                  </a:lnTo>
                  <a:close/>
                  <a:moveTo>
                    <a:pt x="33" y="1"/>
                  </a:moveTo>
                  <a:cubicBezTo>
                    <a:pt x="12" y="1"/>
                    <a:pt x="1" y="22"/>
                    <a:pt x="1" y="43"/>
                  </a:cubicBezTo>
                  <a:lnTo>
                    <a:pt x="1" y="2960"/>
                  </a:lnTo>
                  <a:cubicBezTo>
                    <a:pt x="1" y="2991"/>
                    <a:pt x="12" y="3002"/>
                    <a:pt x="33" y="3002"/>
                  </a:cubicBezTo>
                  <a:lnTo>
                    <a:pt x="679" y="3002"/>
                  </a:lnTo>
                  <a:cubicBezTo>
                    <a:pt x="701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01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0" name="Google Shape;15130;p65"/>
            <p:cNvSpPr/>
            <p:nvPr/>
          </p:nvSpPr>
          <p:spPr>
            <a:xfrm>
              <a:off x="3451400" y="817700"/>
              <a:ext cx="18050" cy="7725"/>
            </a:xfrm>
            <a:custGeom>
              <a:rect b="b" l="l" r="r" t="t"/>
              <a:pathLst>
                <a:path extrusionOk="0" h="309" w="722">
                  <a:moveTo>
                    <a:pt x="637" y="75"/>
                  </a:moveTo>
                  <a:lnTo>
                    <a:pt x="637" y="223"/>
                  </a:lnTo>
                  <a:lnTo>
                    <a:pt x="75" y="223"/>
                  </a:lnTo>
                  <a:lnTo>
                    <a:pt x="75" y="75"/>
                  </a:lnTo>
                  <a:close/>
                  <a:moveTo>
                    <a:pt x="33" y="0"/>
                  </a:moveTo>
                  <a:cubicBezTo>
                    <a:pt x="12" y="0"/>
                    <a:pt x="1" y="11"/>
                    <a:pt x="1" y="42"/>
                  </a:cubicBezTo>
                  <a:lnTo>
                    <a:pt x="1" y="266"/>
                  </a:lnTo>
                  <a:cubicBezTo>
                    <a:pt x="1" y="287"/>
                    <a:pt x="12" y="308"/>
                    <a:pt x="33" y="308"/>
                  </a:cubicBezTo>
                  <a:lnTo>
                    <a:pt x="679" y="308"/>
                  </a:lnTo>
                  <a:cubicBezTo>
                    <a:pt x="701" y="308"/>
                    <a:pt x="722" y="287"/>
                    <a:pt x="722" y="266"/>
                  </a:cubicBezTo>
                  <a:lnTo>
                    <a:pt x="722" y="42"/>
                  </a:lnTo>
                  <a:cubicBezTo>
                    <a:pt x="722" y="11"/>
                    <a:pt x="701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1" name="Google Shape;15131;p65"/>
            <p:cNvSpPr/>
            <p:nvPr/>
          </p:nvSpPr>
          <p:spPr>
            <a:xfrm>
              <a:off x="3467300" y="775275"/>
              <a:ext cx="54650" cy="95750"/>
            </a:xfrm>
            <a:custGeom>
              <a:rect b="b" l="l" r="r" t="t"/>
              <a:pathLst>
                <a:path extrusionOk="0" h="3830" w="2186">
                  <a:moveTo>
                    <a:pt x="2101" y="85"/>
                  </a:moveTo>
                  <a:lnTo>
                    <a:pt x="2101" y="3744"/>
                  </a:lnTo>
                  <a:lnTo>
                    <a:pt x="86" y="3744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787"/>
                  </a:lnTo>
                  <a:cubicBezTo>
                    <a:pt x="1" y="3808"/>
                    <a:pt x="22" y="3829"/>
                    <a:pt x="43" y="3829"/>
                  </a:cubicBezTo>
                  <a:lnTo>
                    <a:pt x="2143" y="3829"/>
                  </a:lnTo>
                  <a:cubicBezTo>
                    <a:pt x="2164" y="3829"/>
                    <a:pt x="2186" y="3808"/>
                    <a:pt x="2186" y="3787"/>
                  </a:cubicBezTo>
                  <a:lnTo>
                    <a:pt x="2186" y="43"/>
                  </a:lnTo>
                  <a:cubicBezTo>
                    <a:pt x="2186" y="21"/>
                    <a:pt x="2164" y="0"/>
                    <a:pt x="2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2" name="Google Shape;15132;p65"/>
            <p:cNvSpPr/>
            <p:nvPr/>
          </p:nvSpPr>
          <p:spPr>
            <a:xfrm>
              <a:off x="3473150" y="780325"/>
              <a:ext cx="42725" cy="85650"/>
            </a:xfrm>
            <a:custGeom>
              <a:rect b="b" l="l" r="r" t="t"/>
              <a:pathLst>
                <a:path extrusionOk="0" h="3426" w="1709">
                  <a:moveTo>
                    <a:pt x="1633" y="85"/>
                  </a:moveTo>
                  <a:lnTo>
                    <a:pt x="1633" y="3340"/>
                  </a:lnTo>
                  <a:lnTo>
                    <a:pt x="85" y="334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21" y="3425"/>
                    <a:pt x="43" y="3425"/>
                  </a:cubicBezTo>
                  <a:lnTo>
                    <a:pt x="1666" y="3425"/>
                  </a:lnTo>
                  <a:cubicBezTo>
                    <a:pt x="1687" y="3425"/>
                    <a:pt x="1708" y="3404"/>
                    <a:pt x="1708" y="3383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3" name="Google Shape;15133;p65"/>
            <p:cNvSpPr/>
            <p:nvPr/>
          </p:nvSpPr>
          <p:spPr>
            <a:xfrm>
              <a:off x="3473150" y="820350"/>
              <a:ext cx="42725" cy="7175"/>
            </a:xfrm>
            <a:custGeom>
              <a:rect b="b" l="l" r="r" t="t"/>
              <a:pathLst>
                <a:path extrusionOk="0" h="287" w="1709">
                  <a:moveTo>
                    <a:pt x="1633" y="85"/>
                  </a:moveTo>
                  <a:lnTo>
                    <a:pt x="1633" y="202"/>
                  </a:lnTo>
                  <a:lnTo>
                    <a:pt x="85" y="202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1"/>
                    <a:pt x="0" y="43"/>
                  </a:cubicBezTo>
                  <a:lnTo>
                    <a:pt x="0" y="244"/>
                  </a:lnTo>
                  <a:cubicBezTo>
                    <a:pt x="0" y="266"/>
                    <a:pt x="21" y="287"/>
                    <a:pt x="43" y="287"/>
                  </a:cubicBezTo>
                  <a:lnTo>
                    <a:pt x="1666" y="287"/>
                  </a:lnTo>
                  <a:cubicBezTo>
                    <a:pt x="1687" y="287"/>
                    <a:pt x="1708" y="266"/>
                    <a:pt x="1708" y="244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4" name="Google Shape;15134;p65"/>
            <p:cNvSpPr/>
            <p:nvPr/>
          </p:nvSpPr>
          <p:spPr>
            <a:xfrm>
              <a:off x="3493575" y="781375"/>
              <a:ext cx="2150" cy="40050"/>
            </a:xfrm>
            <a:custGeom>
              <a:rect b="b" l="l" r="r" t="t"/>
              <a:pathLst>
                <a:path extrusionOk="0" h="1602" w="86">
                  <a:moveTo>
                    <a:pt x="0" y="1"/>
                  </a:moveTo>
                  <a:lnTo>
                    <a:pt x="0" y="1602"/>
                  </a:lnTo>
                  <a:lnTo>
                    <a:pt x="85" y="160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5" name="Google Shape;15135;p65"/>
            <p:cNvSpPr/>
            <p:nvPr/>
          </p:nvSpPr>
          <p:spPr>
            <a:xfrm>
              <a:off x="3357025" y="780325"/>
              <a:ext cx="21750" cy="85650"/>
            </a:xfrm>
            <a:custGeom>
              <a:rect b="b" l="l" r="r" t="t"/>
              <a:pathLst>
                <a:path extrusionOk="0" h="3426" w="870">
                  <a:moveTo>
                    <a:pt x="785" y="85"/>
                  </a:moveTo>
                  <a:lnTo>
                    <a:pt x="785" y="3340"/>
                  </a:lnTo>
                  <a:lnTo>
                    <a:pt x="75" y="3340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11" y="3425"/>
                    <a:pt x="43" y="3425"/>
                  </a:cubicBezTo>
                  <a:lnTo>
                    <a:pt x="827" y="3425"/>
                  </a:lnTo>
                  <a:cubicBezTo>
                    <a:pt x="84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49" y="0"/>
                    <a:pt x="8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6" name="Google Shape;15136;p65"/>
            <p:cNvSpPr/>
            <p:nvPr/>
          </p:nvSpPr>
          <p:spPr>
            <a:xfrm>
              <a:off x="3357025" y="78427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36" y="86"/>
                  </a:moveTo>
                  <a:lnTo>
                    <a:pt x="636" y="2928"/>
                  </a:lnTo>
                  <a:lnTo>
                    <a:pt x="75" y="2928"/>
                  </a:lnTo>
                  <a:lnTo>
                    <a:pt x="75" y="86"/>
                  </a:lnTo>
                  <a:close/>
                  <a:moveTo>
                    <a:pt x="43" y="1"/>
                  </a:moveTo>
                  <a:cubicBezTo>
                    <a:pt x="11" y="1"/>
                    <a:pt x="0" y="22"/>
                    <a:pt x="0" y="43"/>
                  </a:cubicBezTo>
                  <a:lnTo>
                    <a:pt x="0" y="2960"/>
                  </a:lnTo>
                  <a:cubicBezTo>
                    <a:pt x="0" y="2991"/>
                    <a:pt x="11" y="3002"/>
                    <a:pt x="43" y="3002"/>
                  </a:cubicBezTo>
                  <a:lnTo>
                    <a:pt x="679" y="3002"/>
                  </a:lnTo>
                  <a:cubicBezTo>
                    <a:pt x="700" y="3002"/>
                    <a:pt x="721" y="2991"/>
                    <a:pt x="721" y="2960"/>
                  </a:cubicBezTo>
                  <a:lnTo>
                    <a:pt x="721" y="43"/>
                  </a:lnTo>
                  <a:cubicBezTo>
                    <a:pt x="721" y="2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7" name="Google Shape;15137;p65"/>
            <p:cNvSpPr/>
            <p:nvPr/>
          </p:nvSpPr>
          <p:spPr>
            <a:xfrm>
              <a:off x="3357025" y="817700"/>
              <a:ext cx="18050" cy="7725"/>
            </a:xfrm>
            <a:custGeom>
              <a:rect b="b" l="l" r="r" t="t"/>
              <a:pathLst>
                <a:path extrusionOk="0" h="309" w="722">
                  <a:moveTo>
                    <a:pt x="636" y="75"/>
                  </a:moveTo>
                  <a:lnTo>
                    <a:pt x="636" y="223"/>
                  </a:lnTo>
                  <a:lnTo>
                    <a:pt x="75" y="223"/>
                  </a:lnTo>
                  <a:lnTo>
                    <a:pt x="75" y="75"/>
                  </a:lnTo>
                  <a:close/>
                  <a:moveTo>
                    <a:pt x="43" y="0"/>
                  </a:moveTo>
                  <a:cubicBezTo>
                    <a:pt x="11" y="0"/>
                    <a:pt x="0" y="11"/>
                    <a:pt x="0" y="42"/>
                  </a:cubicBezTo>
                  <a:lnTo>
                    <a:pt x="0" y="266"/>
                  </a:lnTo>
                  <a:cubicBezTo>
                    <a:pt x="0" y="287"/>
                    <a:pt x="11" y="308"/>
                    <a:pt x="43" y="308"/>
                  </a:cubicBezTo>
                  <a:lnTo>
                    <a:pt x="679" y="308"/>
                  </a:lnTo>
                  <a:cubicBezTo>
                    <a:pt x="700" y="308"/>
                    <a:pt x="721" y="287"/>
                    <a:pt x="721" y="266"/>
                  </a:cubicBezTo>
                  <a:lnTo>
                    <a:pt x="721" y="42"/>
                  </a:lnTo>
                  <a:cubicBezTo>
                    <a:pt x="721" y="11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8" name="Google Shape;15138;p65"/>
            <p:cNvSpPr/>
            <p:nvPr/>
          </p:nvSpPr>
          <p:spPr>
            <a:xfrm>
              <a:off x="3284650" y="780325"/>
              <a:ext cx="21750" cy="85650"/>
            </a:xfrm>
            <a:custGeom>
              <a:rect b="b" l="l" r="r" t="t"/>
              <a:pathLst>
                <a:path extrusionOk="0" h="3426" w="870">
                  <a:moveTo>
                    <a:pt x="795" y="85"/>
                  </a:moveTo>
                  <a:lnTo>
                    <a:pt x="795" y="3340"/>
                  </a:lnTo>
                  <a:lnTo>
                    <a:pt x="85" y="334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22" y="3425"/>
                    <a:pt x="43" y="3425"/>
                  </a:cubicBezTo>
                  <a:lnTo>
                    <a:pt x="838" y="3425"/>
                  </a:lnTo>
                  <a:cubicBezTo>
                    <a:pt x="85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59" y="0"/>
                    <a:pt x="8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9" name="Google Shape;15139;p65"/>
            <p:cNvSpPr/>
            <p:nvPr/>
          </p:nvSpPr>
          <p:spPr>
            <a:xfrm>
              <a:off x="3288350" y="78427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47" y="86"/>
                  </a:moveTo>
                  <a:lnTo>
                    <a:pt x="647" y="2928"/>
                  </a:lnTo>
                  <a:lnTo>
                    <a:pt x="86" y="2928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960"/>
                  </a:lnTo>
                  <a:cubicBezTo>
                    <a:pt x="1" y="2991"/>
                    <a:pt x="22" y="3002"/>
                    <a:pt x="43" y="3002"/>
                  </a:cubicBezTo>
                  <a:lnTo>
                    <a:pt x="690" y="3002"/>
                  </a:lnTo>
                  <a:cubicBezTo>
                    <a:pt x="711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11" y="1"/>
                    <a:pt x="6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0" name="Google Shape;15140;p65"/>
            <p:cNvSpPr/>
            <p:nvPr/>
          </p:nvSpPr>
          <p:spPr>
            <a:xfrm>
              <a:off x="3288350" y="817700"/>
              <a:ext cx="18050" cy="7725"/>
            </a:xfrm>
            <a:custGeom>
              <a:rect b="b" l="l" r="r" t="t"/>
              <a:pathLst>
                <a:path extrusionOk="0" h="309" w="722">
                  <a:moveTo>
                    <a:pt x="647" y="75"/>
                  </a:moveTo>
                  <a:lnTo>
                    <a:pt x="647" y="223"/>
                  </a:lnTo>
                  <a:lnTo>
                    <a:pt x="86" y="223"/>
                  </a:lnTo>
                  <a:lnTo>
                    <a:pt x="86" y="75"/>
                  </a:lnTo>
                  <a:close/>
                  <a:moveTo>
                    <a:pt x="43" y="0"/>
                  </a:moveTo>
                  <a:cubicBezTo>
                    <a:pt x="22" y="0"/>
                    <a:pt x="1" y="11"/>
                    <a:pt x="1" y="42"/>
                  </a:cubicBezTo>
                  <a:lnTo>
                    <a:pt x="1" y="266"/>
                  </a:lnTo>
                  <a:cubicBezTo>
                    <a:pt x="1" y="287"/>
                    <a:pt x="22" y="308"/>
                    <a:pt x="43" y="308"/>
                  </a:cubicBezTo>
                  <a:lnTo>
                    <a:pt x="690" y="308"/>
                  </a:lnTo>
                  <a:cubicBezTo>
                    <a:pt x="711" y="308"/>
                    <a:pt x="722" y="287"/>
                    <a:pt x="722" y="266"/>
                  </a:cubicBezTo>
                  <a:lnTo>
                    <a:pt x="722" y="42"/>
                  </a:lnTo>
                  <a:cubicBezTo>
                    <a:pt x="722" y="11"/>
                    <a:pt x="711" y="0"/>
                    <a:pt x="6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1" name="Google Shape;15141;p65"/>
            <p:cNvSpPr/>
            <p:nvPr/>
          </p:nvSpPr>
          <p:spPr>
            <a:xfrm>
              <a:off x="3304525" y="775275"/>
              <a:ext cx="54375" cy="95750"/>
            </a:xfrm>
            <a:custGeom>
              <a:rect b="b" l="l" r="r" t="t"/>
              <a:pathLst>
                <a:path extrusionOk="0" h="3830" w="2175">
                  <a:moveTo>
                    <a:pt x="2100" y="85"/>
                  </a:moveTo>
                  <a:lnTo>
                    <a:pt x="2100" y="3744"/>
                  </a:lnTo>
                  <a:lnTo>
                    <a:pt x="75" y="3744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787"/>
                  </a:lnTo>
                  <a:cubicBezTo>
                    <a:pt x="0" y="3808"/>
                    <a:pt x="11" y="3829"/>
                    <a:pt x="43" y="3829"/>
                  </a:cubicBezTo>
                  <a:lnTo>
                    <a:pt x="2143" y="3829"/>
                  </a:lnTo>
                  <a:cubicBezTo>
                    <a:pt x="2164" y="3829"/>
                    <a:pt x="2175" y="3808"/>
                    <a:pt x="2175" y="3787"/>
                  </a:cubicBezTo>
                  <a:lnTo>
                    <a:pt x="2175" y="43"/>
                  </a:lnTo>
                  <a:cubicBezTo>
                    <a:pt x="2175" y="21"/>
                    <a:pt x="2164" y="0"/>
                    <a:pt x="2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2" name="Google Shape;15142;p65"/>
            <p:cNvSpPr/>
            <p:nvPr/>
          </p:nvSpPr>
          <p:spPr>
            <a:xfrm>
              <a:off x="3310350" y="780325"/>
              <a:ext cx="42725" cy="85650"/>
            </a:xfrm>
            <a:custGeom>
              <a:rect b="b" l="l" r="r" t="t"/>
              <a:pathLst>
                <a:path extrusionOk="0" h="3426" w="1709">
                  <a:moveTo>
                    <a:pt x="1624" y="85"/>
                  </a:moveTo>
                  <a:lnTo>
                    <a:pt x="1624" y="3340"/>
                  </a:lnTo>
                  <a:lnTo>
                    <a:pt x="85" y="334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22" y="3425"/>
                    <a:pt x="43" y="3425"/>
                  </a:cubicBezTo>
                  <a:lnTo>
                    <a:pt x="1666" y="3425"/>
                  </a:lnTo>
                  <a:cubicBezTo>
                    <a:pt x="1687" y="3425"/>
                    <a:pt x="1708" y="3404"/>
                    <a:pt x="1708" y="3383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3" name="Google Shape;15143;p65"/>
            <p:cNvSpPr/>
            <p:nvPr/>
          </p:nvSpPr>
          <p:spPr>
            <a:xfrm>
              <a:off x="3310350" y="820350"/>
              <a:ext cx="42725" cy="7175"/>
            </a:xfrm>
            <a:custGeom>
              <a:rect b="b" l="l" r="r" t="t"/>
              <a:pathLst>
                <a:path extrusionOk="0" h="287" w="1709">
                  <a:moveTo>
                    <a:pt x="1624" y="85"/>
                  </a:moveTo>
                  <a:lnTo>
                    <a:pt x="1624" y="202"/>
                  </a:lnTo>
                  <a:lnTo>
                    <a:pt x="85" y="202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244"/>
                  </a:lnTo>
                  <a:cubicBezTo>
                    <a:pt x="1" y="266"/>
                    <a:pt x="22" y="287"/>
                    <a:pt x="43" y="287"/>
                  </a:cubicBezTo>
                  <a:lnTo>
                    <a:pt x="1666" y="287"/>
                  </a:lnTo>
                  <a:cubicBezTo>
                    <a:pt x="1687" y="287"/>
                    <a:pt x="1708" y="266"/>
                    <a:pt x="1708" y="244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4" name="Google Shape;15144;p65"/>
            <p:cNvSpPr/>
            <p:nvPr/>
          </p:nvSpPr>
          <p:spPr>
            <a:xfrm>
              <a:off x="3330775" y="781375"/>
              <a:ext cx="1875" cy="40050"/>
            </a:xfrm>
            <a:custGeom>
              <a:rect b="b" l="l" r="r" t="t"/>
              <a:pathLst>
                <a:path extrusionOk="0" h="1602" w="75">
                  <a:moveTo>
                    <a:pt x="1" y="1"/>
                  </a:moveTo>
                  <a:lnTo>
                    <a:pt x="1" y="1602"/>
                  </a:lnTo>
                  <a:lnTo>
                    <a:pt x="74" y="1602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5" name="Google Shape;15145;p65"/>
            <p:cNvSpPr/>
            <p:nvPr/>
          </p:nvSpPr>
          <p:spPr>
            <a:xfrm>
              <a:off x="3595625" y="746900"/>
              <a:ext cx="36100" cy="8525"/>
            </a:xfrm>
            <a:custGeom>
              <a:rect b="b" l="l" r="r" t="t"/>
              <a:pathLst>
                <a:path extrusionOk="0" h="341" w="1444">
                  <a:moveTo>
                    <a:pt x="1273" y="86"/>
                  </a:moveTo>
                  <a:cubicBezTo>
                    <a:pt x="1316" y="86"/>
                    <a:pt x="1358" y="128"/>
                    <a:pt x="1358" y="171"/>
                  </a:cubicBezTo>
                  <a:cubicBezTo>
                    <a:pt x="1358" y="223"/>
                    <a:pt x="1316" y="255"/>
                    <a:pt x="1273" y="255"/>
                  </a:cubicBezTo>
                  <a:lnTo>
                    <a:pt x="171" y="255"/>
                  </a:lnTo>
                  <a:cubicBezTo>
                    <a:pt x="118" y="255"/>
                    <a:pt x="86" y="223"/>
                    <a:pt x="86" y="171"/>
                  </a:cubicBezTo>
                  <a:cubicBezTo>
                    <a:pt x="86" y="128"/>
                    <a:pt x="118" y="86"/>
                    <a:pt x="171" y="86"/>
                  </a:cubicBezTo>
                  <a:close/>
                  <a:moveTo>
                    <a:pt x="171" y="1"/>
                  </a:moveTo>
                  <a:cubicBezTo>
                    <a:pt x="75" y="1"/>
                    <a:pt x="1" y="75"/>
                    <a:pt x="1" y="171"/>
                  </a:cubicBezTo>
                  <a:cubicBezTo>
                    <a:pt x="1" y="266"/>
                    <a:pt x="75" y="340"/>
                    <a:pt x="171" y="340"/>
                  </a:cubicBezTo>
                  <a:lnTo>
                    <a:pt x="1273" y="340"/>
                  </a:lnTo>
                  <a:cubicBezTo>
                    <a:pt x="1369" y="340"/>
                    <a:pt x="1443" y="266"/>
                    <a:pt x="1443" y="171"/>
                  </a:cubicBezTo>
                  <a:cubicBezTo>
                    <a:pt x="1443" y="75"/>
                    <a:pt x="1369" y="1"/>
                    <a:pt x="12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6" name="Google Shape;15146;p65"/>
            <p:cNvSpPr/>
            <p:nvPr/>
          </p:nvSpPr>
          <p:spPr>
            <a:xfrm>
              <a:off x="3595625" y="753275"/>
              <a:ext cx="36100" cy="109775"/>
            </a:xfrm>
            <a:custGeom>
              <a:rect b="b" l="l" r="r" t="t"/>
              <a:pathLst>
                <a:path extrusionOk="0" h="4391" w="1444">
                  <a:moveTo>
                    <a:pt x="1125" y="85"/>
                  </a:moveTo>
                  <a:lnTo>
                    <a:pt x="1358" y="4306"/>
                  </a:lnTo>
                  <a:lnTo>
                    <a:pt x="86" y="4306"/>
                  </a:lnTo>
                  <a:lnTo>
                    <a:pt x="319" y="85"/>
                  </a:lnTo>
                  <a:close/>
                  <a:moveTo>
                    <a:pt x="277" y="0"/>
                  </a:moveTo>
                  <a:cubicBezTo>
                    <a:pt x="255" y="0"/>
                    <a:pt x="234" y="22"/>
                    <a:pt x="234" y="43"/>
                  </a:cubicBezTo>
                  <a:lnTo>
                    <a:pt x="1" y="4349"/>
                  </a:lnTo>
                  <a:cubicBezTo>
                    <a:pt x="1" y="4359"/>
                    <a:pt x="12" y="4370"/>
                    <a:pt x="12" y="4380"/>
                  </a:cubicBezTo>
                  <a:cubicBezTo>
                    <a:pt x="22" y="4380"/>
                    <a:pt x="33" y="4391"/>
                    <a:pt x="43" y="4391"/>
                  </a:cubicBezTo>
                  <a:lnTo>
                    <a:pt x="1401" y="4391"/>
                  </a:lnTo>
                  <a:cubicBezTo>
                    <a:pt x="1412" y="4391"/>
                    <a:pt x="1422" y="4380"/>
                    <a:pt x="1422" y="4380"/>
                  </a:cubicBezTo>
                  <a:cubicBezTo>
                    <a:pt x="1433" y="4370"/>
                    <a:pt x="1443" y="4359"/>
                    <a:pt x="1443" y="4349"/>
                  </a:cubicBezTo>
                  <a:lnTo>
                    <a:pt x="1200" y="43"/>
                  </a:lnTo>
                  <a:cubicBezTo>
                    <a:pt x="1200" y="22"/>
                    <a:pt x="1189" y="0"/>
                    <a:pt x="1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7" name="Google Shape;15147;p65"/>
            <p:cNvSpPr/>
            <p:nvPr/>
          </p:nvSpPr>
          <p:spPr>
            <a:xfrm>
              <a:off x="3588200" y="860925"/>
              <a:ext cx="50675" cy="9825"/>
            </a:xfrm>
            <a:custGeom>
              <a:rect b="b" l="l" r="r" t="t"/>
              <a:pathLst>
                <a:path extrusionOk="0" h="393" w="2027">
                  <a:moveTo>
                    <a:pt x="1867" y="85"/>
                  </a:moveTo>
                  <a:cubicBezTo>
                    <a:pt x="1910" y="85"/>
                    <a:pt x="1952" y="116"/>
                    <a:pt x="1952" y="170"/>
                  </a:cubicBezTo>
                  <a:lnTo>
                    <a:pt x="1952" y="222"/>
                  </a:lnTo>
                  <a:cubicBezTo>
                    <a:pt x="1952" y="276"/>
                    <a:pt x="1910" y="307"/>
                    <a:pt x="1867" y="307"/>
                  </a:cubicBezTo>
                  <a:lnTo>
                    <a:pt x="171" y="307"/>
                  </a:lnTo>
                  <a:cubicBezTo>
                    <a:pt x="128" y="307"/>
                    <a:pt x="86" y="276"/>
                    <a:pt x="86" y="222"/>
                  </a:cubicBezTo>
                  <a:lnTo>
                    <a:pt x="86" y="170"/>
                  </a:lnTo>
                  <a:cubicBezTo>
                    <a:pt x="86" y="116"/>
                    <a:pt x="128" y="85"/>
                    <a:pt x="171" y="85"/>
                  </a:cubicBezTo>
                  <a:close/>
                  <a:moveTo>
                    <a:pt x="171" y="0"/>
                  </a:moveTo>
                  <a:cubicBezTo>
                    <a:pt x="76" y="0"/>
                    <a:pt x="1" y="74"/>
                    <a:pt x="1" y="170"/>
                  </a:cubicBezTo>
                  <a:lnTo>
                    <a:pt x="1" y="222"/>
                  </a:lnTo>
                  <a:cubicBezTo>
                    <a:pt x="1" y="318"/>
                    <a:pt x="76" y="392"/>
                    <a:pt x="171" y="392"/>
                  </a:cubicBezTo>
                  <a:lnTo>
                    <a:pt x="1867" y="392"/>
                  </a:lnTo>
                  <a:cubicBezTo>
                    <a:pt x="1952" y="392"/>
                    <a:pt x="2027" y="318"/>
                    <a:pt x="2027" y="222"/>
                  </a:cubicBezTo>
                  <a:lnTo>
                    <a:pt x="2027" y="170"/>
                  </a:lnTo>
                  <a:cubicBezTo>
                    <a:pt x="2027" y="74"/>
                    <a:pt x="1952" y="0"/>
                    <a:pt x="1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8" name="Google Shape;15148;p65"/>
            <p:cNvSpPr/>
            <p:nvPr/>
          </p:nvSpPr>
          <p:spPr>
            <a:xfrm>
              <a:off x="3593800" y="868600"/>
              <a:ext cx="39500" cy="104750"/>
            </a:xfrm>
            <a:custGeom>
              <a:rect b="b" l="l" r="r" t="t"/>
              <a:pathLst>
                <a:path extrusionOk="0" h="4190" w="1580">
                  <a:moveTo>
                    <a:pt x="1506" y="85"/>
                  </a:moveTo>
                  <a:lnTo>
                    <a:pt x="1506" y="4115"/>
                  </a:lnTo>
                  <a:lnTo>
                    <a:pt x="85" y="4115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1"/>
                    <a:pt x="0" y="43"/>
                  </a:cubicBezTo>
                  <a:lnTo>
                    <a:pt x="0" y="4147"/>
                  </a:lnTo>
                  <a:cubicBezTo>
                    <a:pt x="0" y="4169"/>
                    <a:pt x="21" y="4190"/>
                    <a:pt x="42" y="4190"/>
                  </a:cubicBezTo>
                  <a:lnTo>
                    <a:pt x="1548" y="4190"/>
                  </a:lnTo>
                  <a:cubicBezTo>
                    <a:pt x="1570" y="4190"/>
                    <a:pt x="1580" y="4169"/>
                    <a:pt x="1580" y="4147"/>
                  </a:cubicBezTo>
                  <a:lnTo>
                    <a:pt x="1580" y="43"/>
                  </a:lnTo>
                  <a:cubicBezTo>
                    <a:pt x="1580" y="21"/>
                    <a:pt x="1570" y="0"/>
                    <a:pt x="1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9" name="Google Shape;15149;p65"/>
            <p:cNvSpPr/>
            <p:nvPr/>
          </p:nvSpPr>
          <p:spPr>
            <a:xfrm>
              <a:off x="3593800" y="868600"/>
              <a:ext cx="27300" cy="14875"/>
            </a:xfrm>
            <a:custGeom>
              <a:rect b="b" l="l" r="r" t="t"/>
              <a:pathLst>
                <a:path extrusionOk="0" h="595" w="1092">
                  <a:moveTo>
                    <a:pt x="1018" y="85"/>
                  </a:moveTo>
                  <a:lnTo>
                    <a:pt x="1018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92" y="594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0" name="Google Shape;15150;p65"/>
            <p:cNvSpPr/>
            <p:nvPr/>
          </p:nvSpPr>
          <p:spPr>
            <a:xfrm>
              <a:off x="3619250" y="868600"/>
              <a:ext cx="14050" cy="14875"/>
            </a:xfrm>
            <a:custGeom>
              <a:rect b="b" l="l" r="r" t="t"/>
              <a:pathLst>
                <a:path extrusionOk="0" h="595" w="562">
                  <a:moveTo>
                    <a:pt x="488" y="85"/>
                  </a:moveTo>
                  <a:lnTo>
                    <a:pt x="488" y="520"/>
                  </a:lnTo>
                  <a:lnTo>
                    <a:pt x="74" y="520"/>
                  </a:lnTo>
                  <a:lnTo>
                    <a:pt x="74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562" y="594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1" name="Google Shape;15151;p65"/>
            <p:cNvSpPr/>
            <p:nvPr/>
          </p:nvSpPr>
          <p:spPr>
            <a:xfrm>
              <a:off x="3606250" y="881600"/>
              <a:ext cx="27050" cy="14875"/>
            </a:xfrm>
            <a:custGeom>
              <a:rect b="b" l="l" r="r" t="t"/>
              <a:pathLst>
                <a:path extrusionOk="0" h="595" w="1082">
                  <a:moveTo>
                    <a:pt x="1008" y="74"/>
                  </a:moveTo>
                  <a:lnTo>
                    <a:pt x="1008" y="509"/>
                  </a:lnTo>
                  <a:lnTo>
                    <a:pt x="75" y="509"/>
                  </a:lnTo>
                  <a:lnTo>
                    <a:pt x="75" y="74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2" name="Google Shape;15152;p65"/>
            <p:cNvSpPr/>
            <p:nvPr/>
          </p:nvSpPr>
          <p:spPr>
            <a:xfrm>
              <a:off x="3593800" y="881600"/>
              <a:ext cx="14325" cy="14875"/>
            </a:xfrm>
            <a:custGeom>
              <a:rect b="b" l="l" r="r" t="t"/>
              <a:pathLst>
                <a:path extrusionOk="0" h="595" w="573">
                  <a:moveTo>
                    <a:pt x="498" y="74"/>
                  </a:moveTo>
                  <a:lnTo>
                    <a:pt x="498" y="509"/>
                  </a:lnTo>
                  <a:lnTo>
                    <a:pt x="85" y="509"/>
                  </a:lnTo>
                  <a:lnTo>
                    <a:pt x="85" y="74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3" name="Google Shape;15153;p65"/>
            <p:cNvSpPr/>
            <p:nvPr/>
          </p:nvSpPr>
          <p:spPr>
            <a:xfrm>
              <a:off x="3593800" y="894325"/>
              <a:ext cx="27300" cy="14875"/>
            </a:xfrm>
            <a:custGeom>
              <a:rect b="b" l="l" r="r" t="t"/>
              <a:pathLst>
                <a:path extrusionOk="0" h="595" w="1092">
                  <a:moveTo>
                    <a:pt x="1018" y="85"/>
                  </a:moveTo>
                  <a:lnTo>
                    <a:pt x="1018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92" y="594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4" name="Google Shape;15154;p65"/>
            <p:cNvSpPr/>
            <p:nvPr/>
          </p:nvSpPr>
          <p:spPr>
            <a:xfrm>
              <a:off x="3619250" y="894325"/>
              <a:ext cx="14050" cy="14875"/>
            </a:xfrm>
            <a:custGeom>
              <a:rect b="b" l="l" r="r" t="t"/>
              <a:pathLst>
                <a:path extrusionOk="0" h="595" w="562">
                  <a:moveTo>
                    <a:pt x="488" y="85"/>
                  </a:moveTo>
                  <a:lnTo>
                    <a:pt x="488" y="520"/>
                  </a:lnTo>
                  <a:lnTo>
                    <a:pt x="74" y="520"/>
                  </a:lnTo>
                  <a:lnTo>
                    <a:pt x="74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562" y="594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5" name="Google Shape;15155;p65"/>
            <p:cNvSpPr/>
            <p:nvPr/>
          </p:nvSpPr>
          <p:spPr>
            <a:xfrm>
              <a:off x="3606250" y="907300"/>
              <a:ext cx="27050" cy="14875"/>
            </a:xfrm>
            <a:custGeom>
              <a:rect b="b" l="l" r="r" t="t"/>
              <a:pathLst>
                <a:path extrusionOk="0" h="595" w="1082">
                  <a:moveTo>
                    <a:pt x="1008" y="75"/>
                  </a:moveTo>
                  <a:lnTo>
                    <a:pt x="1008" y="510"/>
                  </a:lnTo>
                  <a:lnTo>
                    <a:pt x="75" y="510"/>
                  </a:lnTo>
                  <a:lnTo>
                    <a:pt x="75" y="75"/>
                  </a:lnTo>
                  <a:close/>
                  <a:moveTo>
                    <a:pt x="0" y="1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6" name="Google Shape;15156;p65"/>
            <p:cNvSpPr/>
            <p:nvPr/>
          </p:nvSpPr>
          <p:spPr>
            <a:xfrm>
              <a:off x="3593800" y="907300"/>
              <a:ext cx="14325" cy="14875"/>
            </a:xfrm>
            <a:custGeom>
              <a:rect b="b" l="l" r="r" t="t"/>
              <a:pathLst>
                <a:path extrusionOk="0" h="595" w="573">
                  <a:moveTo>
                    <a:pt x="498" y="75"/>
                  </a:moveTo>
                  <a:lnTo>
                    <a:pt x="498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0" y="1"/>
                  </a:moveTo>
                  <a:lnTo>
                    <a:pt x="0" y="594"/>
                  </a:lnTo>
                  <a:lnTo>
                    <a:pt x="573" y="594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7" name="Google Shape;15157;p65"/>
            <p:cNvSpPr/>
            <p:nvPr/>
          </p:nvSpPr>
          <p:spPr>
            <a:xfrm>
              <a:off x="3593800" y="920025"/>
              <a:ext cx="27300" cy="14875"/>
            </a:xfrm>
            <a:custGeom>
              <a:rect b="b" l="l" r="r" t="t"/>
              <a:pathLst>
                <a:path extrusionOk="0" h="595" w="1092">
                  <a:moveTo>
                    <a:pt x="1018" y="85"/>
                  </a:moveTo>
                  <a:lnTo>
                    <a:pt x="1018" y="510"/>
                  </a:lnTo>
                  <a:lnTo>
                    <a:pt x="85" y="510"/>
                  </a:lnTo>
                  <a:lnTo>
                    <a:pt x="85" y="8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8" name="Google Shape;15158;p65"/>
            <p:cNvSpPr/>
            <p:nvPr/>
          </p:nvSpPr>
          <p:spPr>
            <a:xfrm>
              <a:off x="3619250" y="920025"/>
              <a:ext cx="14050" cy="14875"/>
            </a:xfrm>
            <a:custGeom>
              <a:rect b="b" l="l" r="r" t="t"/>
              <a:pathLst>
                <a:path extrusionOk="0" h="595" w="562">
                  <a:moveTo>
                    <a:pt x="488" y="85"/>
                  </a:moveTo>
                  <a:lnTo>
                    <a:pt x="488" y="510"/>
                  </a:lnTo>
                  <a:lnTo>
                    <a:pt x="74" y="510"/>
                  </a:lnTo>
                  <a:lnTo>
                    <a:pt x="74" y="8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62" y="595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9" name="Google Shape;15159;p65"/>
            <p:cNvSpPr/>
            <p:nvPr/>
          </p:nvSpPr>
          <p:spPr>
            <a:xfrm>
              <a:off x="3606250" y="932750"/>
              <a:ext cx="27050" cy="14875"/>
            </a:xfrm>
            <a:custGeom>
              <a:rect b="b" l="l" r="r" t="t"/>
              <a:pathLst>
                <a:path extrusionOk="0" h="595" w="1082">
                  <a:moveTo>
                    <a:pt x="1008" y="86"/>
                  </a:moveTo>
                  <a:lnTo>
                    <a:pt x="1008" y="521"/>
                  </a:lnTo>
                  <a:lnTo>
                    <a:pt x="75" y="521"/>
                  </a:lnTo>
                  <a:lnTo>
                    <a:pt x="7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0" name="Google Shape;15160;p65"/>
            <p:cNvSpPr/>
            <p:nvPr/>
          </p:nvSpPr>
          <p:spPr>
            <a:xfrm>
              <a:off x="3593800" y="932750"/>
              <a:ext cx="14325" cy="14875"/>
            </a:xfrm>
            <a:custGeom>
              <a:rect b="b" l="l" r="r" t="t"/>
              <a:pathLst>
                <a:path extrusionOk="0" h="595" w="573">
                  <a:moveTo>
                    <a:pt x="498" y="86"/>
                  </a:moveTo>
                  <a:lnTo>
                    <a:pt x="498" y="521"/>
                  </a:lnTo>
                  <a:lnTo>
                    <a:pt x="85" y="521"/>
                  </a:lnTo>
                  <a:lnTo>
                    <a:pt x="8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1" name="Google Shape;15161;p65"/>
            <p:cNvSpPr/>
            <p:nvPr/>
          </p:nvSpPr>
          <p:spPr>
            <a:xfrm>
              <a:off x="3593800" y="945750"/>
              <a:ext cx="27300" cy="14875"/>
            </a:xfrm>
            <a:custGeom>
              <a:rect b="b" l="l" r="r" t="t"/>
              <a:pathLst>
                <a:path extrusionOk="0" h="595" w="1092">
                  <a:moveTo>
                    <a:pt x="1018" y="75"/>
                  </a:moveTo>
                  <a:lnTo>
                    <a:pt x="1018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2" name="Google Shape;15162;p65"/>
            <p:cNvSpPr/>
            <p:nvPr/>
          </p:nvSpPr>
          <p:spPr>
            <a:xfrm>
              <a:off x="3619250" y="945750"/>
              <a:ext cx="14050" cy="14875"/>
            </a:xfrm>
            <a:custGeom>
              <a:rect b="b" l="l" r="r" t="t"/>
              <a:pathLst>
                <a:path extrusionOk="0" h="595" w="562">
                  <a:moveTo>
                    <a:pt x="488" y="75"/>
                  </a:moveTo>
                  <a:lnTo>
                    <a:pt x="488" y="510"/>
                  </a:lnTo>
                  <a:lnTo>
                    <a:pt x="74" y="510"/>
                  </a:lnTo>
                  <a:lnTo>
                    <a:pt x="74" y="7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62" y="595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3" name="Google Shape;15163;p65"/>
            <p:cNvSpPr/>
            <p:nvPr/>
          </p:nvSpPr>
          <p:spPr>
            <a:xfrm>
              <a:off x="3606250" y="958475"/>
              <a:ext cx="27050" cy="14875"/>
            </a:xfrm>
            <a:custGeom>
              <a:rect b="b" l="l" r="r" t="t"/>
              <a:pathLst>
                <a:path extrusionOk="0" h="595" w="1082">
                  <a:moveTo>
                    <a:pt x="1008" y="86"/>
                  </a:moveTo>
                  <a:lnTo>
                    <a:pt x="1008" y="520"/>
                  </a:lnTo>
                  <a:lnTo>
                    <a:pt x="75" y="520"/>
                  </a:lnTo>
                  <a:lnTo>
                    <a:pt x="7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4" name="Google Shape;15164;p65"/>
            <p:cNvSpPr/>
            <p:nvPr/>
          </p:nvSpPr>
          <p:spPr>
            <a:xfrm>
              <a:off x="3593800" y="958475"/>
              <a:ext cx="14325" cy="14875"/>
            </a:xfrm>
            <a:custGeom>
              <a:rect b="b" l="l" r="r" t="t"/>
              <a:pathLst>
                <a:path extrusionOk="0" h="595" w="573">
                  <a:moveTo>
                    <a:pt x="498" y="86"/>
                  </a:moveTo>
                  <a:lnTo>
                    <a:pt x="498" y="520"/>
                  </a:lnTo>
                  <a:lnTo>
                    <a:pt x="85" y="520"/>
                  </a:lnTo>
                  <a:lnTo>
                    <a:pt x="8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5" name="Google Shape;15165;p65"/>
            <p:cNvSpPr/>
            <p:nvPr/>
          </p:nvSpPr>
          <p:spPr>
            <a:xfrm>
              <a:off x="3765600" y="746900"/>
              <a:ext cx="36075" cy="8525"/>
            </a:xfrm>
            <a:custGeom>
              <a:rect b="b" l="l" r="r" t="t"/>
              <a:pathLst>
                <a:path extrusionOk="0" h="341" w="1443">
                  <a:moveTo>
                    <a:pt x="1273" y="86"/>
                  </a:moveTo>
                  <a:cubicBezTo>
                    <a:pt x="1315" y="86"/>
                    <a:pt x="1358" y="128"/>
                    <a:pt x="1358" y="171"/>
                  </a:cubicBezTo>
                  <a:cubicBezTo>
                    <a:pt x="1358" y="223"/>
                    <a:pt x="1315" y="255"/>
                    <a:pt x="1273" y="255"/>
                  </a:cubicBezTo>
                  <a:lnTo>
                    <a:pt x="170" y="255"/>
                  </a:lnTo>
                  <a:cubicBezTo>
                    <a:pt x="116" y="255"/>
                    <a:pt x="85" y="223"/>
                    <a:pt x="85" y="171"/>
                  </a:cubicBezTo>
                  <a:cubicBezTo>
                    <a:pt x="85" y="128"/>
                    <a:pt x="116" y="86"/>
                    <a:pt x="170" y="86"/>
                  </a:cubicBezTo>
                  <a:close/>
                  <a:moveTo>
                    <a:pt x="170" y="1"/>
                  </a:moveTo>
                  <a:cubicBezTo>
                    <a:pt x="74" y="1"/>
                    <a:pt x="0" y="75"/>
                    <a:pt x="0" y="171"/>
                  </a:cubicBezTo>
                  <a:cubicBezTo>
                    <a:pt x="0" y="266"/>
                    <a:pt x="74" y="340"/>
                    <a:pt x="170" y="340"/>
                  </a:cubicBezTo>
                  <a:lnTo>
                    <a:pt x="1273" y="340"/>
                  </a:lnTo>
                  <a:cubicBezTo>
                    <a:pt x="1368" y="340"/>
                    <a:pt x="1443" y="266"/>
                    <a:pt x="1443" y="171"/>
                  </a:cubicBezTo>
                  <a:cubicBezTo>
                    <a:pt x="1443" y="75"/>
                    <a:pt x="1368" y="1"/>
                    <a:pt x="12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6" name="Google Shape;15166;p65"/>
            <p:cNvSpPr/>
            <p:nvPr/>
          </p:nvSpPr>
          <p:spPr>
            <a:xfrm>
              <a:off x="3765600" y="753275"/>
              <a:ext cx="36075" cy="109775"/>
            </a:xfrm>
            <a:custGeom>
              <a:rect b="b" l="l" r="r" t="t"/>
              <a:pathLst>
                <a:path extrusionOk="0" h="4391" w="1443">
                  <a:moveTo>
                    <a:pt x="1124" y="85"/>
                  </a:moveTo>
                  <a:lnTo>
                    <a:pt x="1358" y="4306"/>
                  </a:lnTo>
                  <a:lnTo>
                    <a:pt x="85" y="4306"/>
                  </a:lnTo>
                  <a:lnTo>
                    <a:pt x="318" y="85"/>
                  </a:lnTo>
                  <a:close/>
                  <a:moveTo>
                    <a:pt x="276" y="0"/>
                  </a:moveTo>
                  <a:cubicBezTo>
                    <a:pt x="255" y="0"/>
                    <a:pt x="234" y="22"/>
                    <a:pt x="234" y="43"/>
                  </a:cubicBezTo>
                  <a:lnTo>
                    <a:pt x="0" y="4349"/>
                  </a:lnTo>
                  <a:cubicBezTo>
                    <a:pt x="0" y="4359"/>
                    <a:pt x="10" y="4370"/>
                    <a:pt x="10" y="4380"/>
                  </a:cubicBezTo>
                  <a:cubicBezTo>
                    <a:pt x="21" y="4380"/>
                    <a:pt x="32" y="4391"/>
                    <a:pt x="43" y="4391"/>
                  </a:cubicBezTo>
                  <a:lnTo>
                    <a:pt x="1400" y="4391"/>
                  </a:lnTo>
                  <a:cubicBezTo>
                    <a:pt x="1410" y="4391"/>
                    <a:pt x="1421" y="4380"/>
                    <a:pt x="1421" y="4380"/>
                  </a:cubicBezTo>
                  <a:cubicBezTo>
                    <a:pt x="1431" y="4370"/>
                    <a:pt x="1443" y="4359"/>
                    <a:pt x="1431" y="4349"/>
                  </a:cubicBezTo>
                  <a:lnTo>
                    <a:pt x="1198" y="43"/>
                  </a:lnTo>
                  <a:cubicBezTo>
                    <a:pt x="1198" y="22"/>
                    <a:pt x="1188" y="0"/>
                    <a:pt x="1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7" name="Google Shape;15167;p65"/>
            <p:cNvSpPr/>
            <p:nvPr/>
          </p:nvSpPr>
          <p:spPr>
            <a:xfrm>
              <a:off x="3758175" y="860925"/>
              <a:ext cx="50650" cy="9825"/>
            </a:xfrm>
            <a:custGeom>
              <a:rect b="b" l="l" r="r" t="t"/>
              <a:pathLst>
                <a:path extrusionOk="0" h="393" w="2026">
                  <a:moveTo>
                    <a:pt x="1867" y="85"/>
                  </a:moveTo>
                  <a:cubicBezTo>
                    <a:pt x="1909" y="85"/>
                    <a:pt x="1952" y="116"/>
                    <a:pt x="1952" y="170"/>
                  </a:cubicBezTo>
                  <a:lnTo>
                    <a:pt x="1952" y="222"/>
                  </a:lnTo>
                  <a:cubicBezTo>
                    <a:pt x="1952" y="276"/>
                    <a:pt x="1909" y="307"/>
                    <a:pt x="1867" y="307"/>
                  </a:cubicBezTo>
                  <a:lnTo>
                    <a:pt x="170" y="307"/>
                  </a:lnTo>
                  <a:cubicBezTo>
                    <a:pt x="128" y="307"/>
                    <a:pt x="85" y="276"/>
                    <a:pt x="85" y="222"/>
                  </a:cubicBezTo>
                  <a:lnTo>
                    <a:pt x="85" y="170"/>
                  </a:lnTo>
                  <a:cubicBezTo>
                    <a:pt x="85" y="116"/>
                    <a:pt x="128" y="85"/>
                    <a:pt x="170" y="85"/>
                  </a:cubicBezTo>
                  <a:close/>
                  <a:moveTo>
                    <a:pt x="170" y="0"/>
                  </a:moveTo>
                  <a:cubicBezTo>
                    <a:pt x="74" y="0"/>
                    <a:pt x="0" y="74"/>
                    <a:pt x="0" y="170"/>
                  </a:cubicBezTo>
                  <a:lnTo>
                    <a:pt x="0" y="222"/>
                  </a:lnTo>
                  <a:cubicBezTo>
                    <a:pt x="0" y="318"/>
                    <a:pt x="74" y="392"/>
                    <a:pt x="170" y="392"/>
                  </a:cubicBezTo>
                  <a:lnTo>
                    <a:pt x="1867" y="392"/>
                  </a:lnTo>
                  <a:cubicBezTo>
                    <a:pt x="1952" y="392"/>
                    <a:pt x="2025" y="318"/>
                    <a:pt x="2025" y="222"/>
                  </a:cubicBezTo>
                  <a:lnTo>
                    <a:pt x="2025" y="170"/>
                  </a:lnTo>
                  <a:cubicBezTo>
                    <a:pt x="2025" y="74"/>
                    <a:pt x="1952" y="0"/>
                    <a:pt x="1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8" name="Google Shape;15168;p65"/>
            <p:cNvSpPr/>
            <p:nvPr/>
          </p:nvSpPr>
          <p:spPr>
            <a:xfrm>
              <a:off x="3763725" y="868600"/>
              <a:ext cx="39550" cy="104750"/>
            </a:xfrm>
            <a:custGeom>
              <a:rect b="b" l="l" r="r" t="t"/>
              <a:pathLst>
                <a:path extrusionOk="0" h="4190" w="1582">
                  <a:moveTo>
                    <a:pt x="1506" y="85"/>
                  </a:moveTo>
                  <a:lnTo>
                    <a:pt x="1506" y="4115"/>
                  </a:lnTo>
                  <a:lnTo>
                    <a:pt x="85" y="4115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4147"/>
                  </a:lnTo>
                  <a:cubicBezTo>
                    <a:pt x="1" y="4169"/>
                    <a:pt x="22" y="4190"/>
                    <a:pt x="43" y="4190"/>
                  </a:cubicBezTo>
                  <a:lnTo>
                    <a:pt x="1549" y="4190"/>
                  </a:lnTo>
                  <a:cubicBezTo>
                    <a:pt x="1570" y="4190"/>
                    <a:pt x="1581" y="4169"/>
                    <a:pt x="1581" y="4147"/>
                  </a:cubicBezTo>
                  <a:lnTo>
                    <a:pt x="1581" y="43"/>
                  </a:lnTo>
                  <a:cubicBezTo>
                    <a:pt x="1581" y="21"/>
                    <a:pt x="1570" y="0"/>
                    <a:pt x="15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9" name="Google Shape;15169;p65"/>
            <p:cNvSpPr/>
            <p:nvPr/>
          </p:nvSpPr>
          <p:spPr>
            <a:xfrm>
              <a:off x="3763725" y="868600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0" name="Google Shape;15170;p65"/>
            <p:cNvSpPr/>
            <p:nvPr/>
          </p:nvSpPr>
          <p:spPr>
            <a:xfrm>
              <a:off x="3789175" y="868600"/>
              <a:ext cx="14100" cy="14875"/>
            </a:xfrm>
            <a:custGeom>
              <a:rect b="b" l="l" r="r" t="t"/>
              <a:pathLst>
                <a:path extrusionOk="0" h="595" w="564">
                  <a:moveTo>
                    <a:pt x="488" y="85"/>
                  </a:moveTo>
                  <a:lnTo>
                    <a:pt x="488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63" y="59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1" name="Google Shape;15171;p65"/>
            <p:cNvSpPr/>
            <p:nvPr/>
          </p:nvSpPr>
          <p:spPr>
            <a:xfrm>
              <a:off x="3776200" y="881600"/>
              <a:ext cx="27075" cy="14875"/>
            </a:xfrm>
            <a:custGeom>
              <a:rect b="b" l="l" r="r" t="t"/>
              <a:pathLst>
                <a:path extrusionOk="0" h="595" w="1083">
                  <a:moveTo>
                    <a:pt x="1007" y="74"/>
                  </a:moveTo>
                  <a:lnTo>
                    <a:pt x="1007" y="509"/>
                  </a:lnTo>
                  <a:lnTo>
                    <a:pt x="74" y="509"/>
                  </a:lnTo>
                  <a:lnTo>
                    <a:pt x="74" y="74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2" name="Google Shape;15172;p65"/>
            <p:cNvSpPr/>
            <p:nvPr/>
          </p:nvSpPr>
          <p:spPr>
            <a:xfrm>
              <a:off x="3763725" y="88160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99" y="74"/>
                  </a:moveTo>
                  <a:lnTo>
                    <a:pt x="499" y="509"/>
                  </a:lnTo>
                  <a:lnTo>
                    <a:pt x="85" y="509"/>
                  </a:lnTo>
                  <a:lnTo>
                    <a:pt x="85" y="74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3" name="Google Shape;15173;p65"/>
            <p:cNvSpPr/>
            <p:nvPr/>
          </p:nvSpPr>
          <p:spPr>
            <a:xfrm>
              <a:off x="3763725" y="894325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4" name="Google Shape;15174;p65"/>
            <p:cNvSpPr/>
            <p:nvPr/>
          </p:nvSpPr>
          <p:spPr>
            <a:xfrm>
              <a:off x="3789175" y="894325"/>
              <a:ext cx="14100" cy="14875"/>
            </a:xfrm>
            <a:custGeom>
              <a:rect b="b" l="l" r="r" t="t"/>
              <a:pathLst>
                <a:path extrusionOk="0" h="595" w="564">
                  <a:moveTo>
                    <a:pt x="488" y="85"/>
                  </a:moveTo>
                  <a:lnTo>
                    <a:pt x="488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63" y="59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5" name="Google Shape;15175;p65"/>
            <p:cNvSpPr/>
            <p:nvPr/>
          </p:nvSpPr>
          <p:spPr>
            <a:xfrm>
              <a:off x="3776200" y="907300"/>
              <a:ext cx="27075" cy="14875"/>
            </a:xfrm>
            <a:custGeom>
              <a:rect b="b" l="l" r="r" t="t"/>
              <a:pathLst>
                <a:path extrusionOk="0" h="595" w="1083">
                  <a:moveTo>
                    <a:pt x="1007" y="75"/>
                  </a:moveTo>
                  <a:lnTo>
                    <a:pt x="1007" y="510"/>
                  </a:lnTo>
                  <a:lnTo>
                    <a:pt x="74" y="510"/>
                  </a:lnTo>
                  <a:lnTo>
                    <a:pt x="74" y="75"/>
                  </a:lnTo>
                  <a:close/>
                  <a:moveTo>
                    <a:pt x="0" y="1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6" name="Google Shape;15176;p65"/>
            <p:cNvSpPr/>
            <p:nvPr/>
          </p:nvSpPr>
          <p:spPr>
            <a:xfrm>
              <a:off x="3763725" y="90730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99" y="75"/>
                  </a:moveTo>
                  <a:lnTo>
                    <a:pt x="499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7" name="Google Shape;15177;p65"/>
            <p:cNvSpPr/>
            <p:nvPr/>
          </p:nvSpPr>
          <p:spPr>
            <a:xfrm>
              <a:off x="3763725" y="920025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8" name="Google Shape;15178;p65"/>
            <p:cNvSpPr/>
            <p:nvPr/>
          </p:nvSpPr>
          <p:spPr>
            <a:xfrm>
              <a:off x="3789175" y="920025"/>
              <a:ext cx="14100" cy="14875"/>
            </a:xfrm>
            <a:custGeom>
              <a:rect b="b" l="l" r="r" t="t"/>
              <a:pathLst>
                <a:path extrusionOk="0" h="595" w="564">
                  <a:moveTo>
                    <a:pt x="488" y="85"/>
                  </a:moveTo>
                  <a:lnTo>
                    <a:pt x="488" y="510"/>
                  </a:lnTo>
                  <a:lnTo>
                    <a:pt x="75" y="510"/>
                  </a:lnTo>
                  <a:lnTo>
                    <a:pt x="7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63" y="595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9" name="Google Shape;15179;p65"/>
            <p:cNvSpPr/>
            <p:nvPr/>
          </p:nvSpPr>
          <p:spPr>
            <a:xfrm>
              <a:off x="3776200" y="932750"/>
              <a:ext cx="27075" cy="14875"/>
            </a:xfrm>
            <a:custGeom>
              <a:rect b="b" l="l" r="r" t="t"/>
              <a:pathLst>
                <a:path extrusionOk="0" h="595" w="1083">
                  <a:moveTo>
                    <a:pt x="1007" y="86"/>
                  </a:moveTo>
                  <a:lnTo>
                    <a:pt x="1007" y="521"/>
                  </a:lnTo>
                  <a:lnTo>
                    <a:pt x="74" y="521"/>
                  </a:lnTo>
                  <a:lnTo>
                    <a:pt x="74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0" name="Google Shape;15180;p65"/>
            <p:cNvSpPr/>
            <p:nvPr/>
          </p:nvSpPr>
          <p:spPr>
            <a:xfrm>
              <a:off x="3763725" y="93275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99" y="86"/>
                  </a:moveTo>
                  <a:lnTo>
                    <a:pt x="499" y="521"/>
                  </a:lnTo>
                  <a:lnTo>
                    <a:pt x="85" y="521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1" name="Google Shape;15181;p65"/>
            <p:cNvSpPr/>
            <p:nvPr/>
          </p:nvSpPr>
          <p:spPr>
            <a:xfrm>
              <a:off x="3763725" y="945750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7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2" name="Google Shape;15182;p65"/>
            <p:cNvSpPr/>
            <p:nvPr/>
          </p:nvSpPr>
          <p:spPr>
            <a:xfrm>
              <a:off x="3789175" y="945750"/>
              <a:ext cx="14100" cy="14875"/>
            </a:xfrm>
            <a:custGeom>
              <a:rect b="b" l="l" r="r" t="t"/>
              <a:pathLst>
                <a:path extrusionOk="0" h="595" w="564">
                  <a:moveTo>
                    <a:pt x="488" y="75"/>
                  </a:moveTo>
                  <a:lnTo>
                    <a:pt x="488" y="510"/>
                  </a:lnTo>
                  <a:lnTo>
                    <a:pt x="75" y="510"/>
                  </a:lnTo>
                  <a:lnTo>
                    <a:pt x="7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63" y="595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3" name="Google Shape;15183;p65"/>
            <p:cNvSpPr/>
            <p:nvPr/>
          </p:nvSpPr>
          <p:spPr>
            <a:xfrm>
              <a:off x="3776200" y="958475"/>
              <a:ext cx="27075" cy="14875"/>
            </a:xfrm>
            <a:custGeom>
              <a:rect b="b" l="l" r="r" t="t"/>
              <a:pathLst>
                <a:path extrusionOk="0" h="595" w="1083">
                  <a:moveTo>
                    <a:pt x="1007" y="86"/>
                  </a:moveTo>
                  <a:lnTo>
                    <a:pt x="1007" y="520"/>
                  </a:lnTo>
                  <a:lnTo>
                    <a:pt x="74" y="520"/>
                  </a:lnTo>
                  <a:lnTo>
                    <a:pt x="74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4" name="Google Shape;15184;p65"/>
            <p:cNvSpPr/>
            <p:nvPr/>
          </p:nvSpPr>
          <p:spPr>
            <a:xfrm>
              <a:off x="3763725" y="958475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99" y="86"/>
                  </a:moveTo>
                  <a:lnTo>
                    <a:pt x="499" y="520"/>
                  </a:lnTo>
                  <a:lnTo>
                    <a:pt x="85" y="520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5" name="Google Shape;15185;p65"/>
            <p:cNvSpPr/>
            <p:nvPr/>
          </p:nvSpPr>
          <p:spPr>
            <a:xfrm>
              <a:off x="4015350" y="746900"/>
              <a:ext cx="36075" cy="8525"/>
            </a:xfrm>
            <a:custGeom>
              <a:rect b="b" l="l" r="r" t="t"/>
              <a:pathLst>
                <a:path extrusionOk="0" h="341" w="1443">
                  <a:moveTo>
                    <a:pt x="1273" y="86"/>
                  </a:moveTo>
                  <a:cubicBezTo>
                    <a:pt x="1326" y="86"/>
                    <a:pt x="1358" y="128"/>
                    <a:pt x="1358" y="171"/>
                  </a:cubicBezTo>
                  <a:cubicBezTo>
                    <a:pt x="1358" y="223"/>
                    <a:pt x="1326" y="255"/>
                    <a:pt x="1273" y="255"/>
                  </a:cubicBezTo>
                  <a:lnTo>
                    <a:pt x="170" y="255"/>
                  </a:lnTo>
                  <a:cubicBezTo>
                    <a:pt x="117" y="255"/>
                    <a:pt x="85" y="223"/>
                    <a:pt x="85" y="171"/>
                  </a:cubicBezTo>
                  <a:cubicBezTo>
                    <a:pt x="85" y="128"/>
                    <a:pt x="117" y="86"/>
                    <a:pt x="170" y="86"/>
                  </a:cubicBezTo>
                  <a:close/>
                  <a:moveTo>
                    <a:pt x="170" y="1"/>
                  </a:moveTo>
                  <a:cubicBezTo>
                    <a:pt x="74" y="1"/>
                    <a:pt x="0" y="75"/>
                    <a:pt x="0" y="171"/>
                  </a:cubicBezTo>
                  <a:cubicBezTo>
                    <a:pt x="0" y="266"/>
                    <a:pt x="74" y="340"/>
                    <a:pt x="170" y="340"/>
                  </a:cubicBezTo>
                  <a:lnTo>
                    <a:pt x="1273" y="340"/>
                  </a:lnTo>
                  <a:cubicBezTo>
                    <a:pt x="1368" y="340"/>
                    <a:pt x="1443" y="266"/>
                    <a:pt x="1443" y="171"/>
                  </a:cubicBezTo>
                  <a:cubicBezTo>
                    <a:pt x="1443" y="75"/>
                    <a:pt x="1368" y="1"/>
                    <a:pt x="12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6" name="Google Shape;15186;p65"/>
            <p:cNvSpPr/>
            <p:nvPr/>
          </p:nvSpPr>
          <p:spPr>
            <a:xfrm>
              <a:off x="4015350" y="753275"/>
              <a:ext cx="36075" cy="109775"/>
            </a:xfrm>
            <a:custGeom>
              <a:rect b="b" l="l" r="r" t="t"/>
              <a:pathLst>
                <a:path extrusionOk="0" h="4391" w="1443">
                  <a:moveTo>
                    <a:pt x="1124" y="85"/>
                  </a:moveTo>
                  <a:lnTo>
                    <a:pt x="1358" y="4306"/>
                  </a:lnTo>
                  <a:lnTo>
                    <a:pt x="85" y="4306"/>
                  </a:lnTo>
                  <a:lnTo>
                    <a:pt x="318" y="85"/>
                  </a:lnTo>
                  <a:close/>
                  <a:moveTo>
                    <a:pt x="276" y="0"/>
                  </a:moveTo>
                  <a:cubicBezTo>
                    <a:pt x="255" y="0"/>
                    <a:pt x="244" y="22"/>
                    <a:pt x="234" y="43"/>
                  </a:cubicBezTo>
                  <a:lnTo>
                    <a:pt x="0" y="4349"/>
                  </a:lnTo>
                  <a:cubicBezTo>
                    <a:pt x="0" y="4359"/>
                    <a:pt x="10" y="4370"/>
                    <a:pt x="10" y="4380"/>
                  </a:cubicBezTo>
                  <a:cubicBezTo>
                    <a:pt x="22" y="4380"/>
                    <a:pt x="32" y="4391"/>
                    <a:pt x="43" y="4391"/>
                  </a:cubicBezTo>
                  <a:lnTo>
                    <a:pt x="1400" y="4391"/>
                  </a:lnTo>
                  <a:cubicBezTo>
                    <a:pt x="1410" y="4391"/>
                    <a:pt x="1421" y="4380"/>
                    <a:pt x="1432" y="4380"/>
                  </a:cubicBezTo>
                  <a:cubicBezTo>
                    <a:pt x="1432" y="4370"/>
                    <a:pt x="1443" y="4359"/>
                    <a:pt x="1443" y="4349"/>
                  </a:cubicBezTo>
                  <a:lnTo>
                    <a:pt x="1209" y="43"/>
                  </a:lnTo>
                  <a:cubicBezTo>
                    <a:pt x="1198" y="22"/>
                    <a:pt x="1188" y="0"/>
                    <a:pt x="1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7" name="Google Shape;15187;p65"/>
            <p:cNvSpPr/>
            <p:nvPr/>
          </p:nvSpPr>
          <p:spPr>
            <a:xfrm>
              <a:off x="4007925" y="860925"/>
              <a:ext cx="50925" cy="9825"/>
            </a:xfrm>
            <a:custGeom>
              <a:rect b="b" l="l" r="r" t="t"/>
              <a:pathLst>
                <a:path extrusionOk="0" h="393" w="2037">
                  <a:moveTo>
                    <a:pt x="1867" y="85"/>
                  </a:moveTo>
                  <a:cubicBezTo>
                    <a:pt x="1909" y="85"/>
                    <a:pt x="1952" y="116"/>
                    <a:pt x="1952" y="170"/>
                  </a:cubicBezTo>
                  <a:lnTo>
                    <a:pt x="1952" y="222"/>
                  </a:lnTo>
                  <a:cubicBezTo>
                    <a:pt x="1952" y="276"/>
                    <a:pt x="1909" y="307"/>
                    <a:pt x="1867" y="307"/>
                  </a:cubicBezTo>
                  <a:lnTo>
                    <a:pt x="170" y="307"/>
                  </a:lnTo>
                  <a:cubicBezTo>
                    <a:pt x="128" y="307"/>
                    <a:pt x="85" y="276"/>
                    <a:pt x="85" y="222"/>
                  </a:cubicBezTo>
                  <a:lnTo>
                    <a:pt x="85" y="170"/>
                  </a:lnTo>
                  <a:cubicBezTo>
                    <a:pt x="85" y="116"/>
                    <a:pt x="128" y="85"/>
                    <a:pt x="170" y="85"/>
                  </a:cubicBezTo>
                  <a:close/>
                  <a:moveTo>
                    <a:pt x="170" y="0"/>
                  </a:moveTo>
                  <a:cubicBezTo>
                    <a:pt x="85" y="0"/>
                    <a:pt x="0" y="74"/>
                    <a:pt x="0" y="170"/>
                  </a:cubicBezTo>
                  <a:lnTo>
                    <a:pt x="0" y="222"/>
                  </a:lnTo>
                  <a:cubicBezTo>
                    <a:pt x="0" y="318"/>
                    <a:pt x="85" y="392"/>
                    <a:pt x="170" y="392"/>
                  </a:cubicBezTo>
                  <a:lnTo>
                    <a:pt x="1867" y="392"/>
                  </a:lnTo>
                  <a:cubicBezTo>
                    <a:pt x="1952" y="392"/>
                    <a:pt x="2037" y="318"/>
                    <a:pt x="2037" y="222"/>
                  </a:cubicBezTo>
                  <a:lnTo>
                    <a:pt x="2037" y="170"/>
                  </a:lnTo>
                  <a:cubicBezTo>
                    <a:pt x="2037" y="74"/>
                    <a:pt x="1952" y="0"/>
                    <a:pt x="1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8" name="Google Shape;15188;p65"/>
            <p:cNvSpPr/>
            <p:nvPr/>
          </p:nvSpPr>
          <p:spPr>
            <a:xfrm>
              <a:off x="4013475" y="868600"/>
              <a:ext cx="39800" cy="104750"/>
            </a:xfrm>
            <a:custGeom>
              <a:rect b="b" l="l" r="r" t="t"/>
              <a:pathLst>
                <a:path extrusionOk="0" h="4190" w="1592">
                  <a:moveTo>
                    <a:pt x="1507" y="85"/>
                  </a:moveTo>
                  <a:lnTo>
                    <a:pt x="1507" y="4115"/>
                  </a:lnTo>
                  <a:lnTo>
                    <a:pt x="85" y="4115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4147"/>
                  </a:lnTo>
                  <a:cubicBezTo>
                    <a:pt x="1" y="4169"/>
                    <a:pt x="22" y="4190"/>
                    <a:pt x="43" y="4190"/>
                  </a:cubicBezTo>
                  <a:lnTo>
                    <a:pt x="1549" y="4190"/>
                  </a:lnTo>
                  <a:cubicBezTo>
                    <a:pt x="1570" y="4190"/>
                    <a:pt x="1591" y="4169"/>
                    <a:pt x="1591" y="4147"/>
                  </a:cubicBezTo>
                  <a:lnTo>
                    <a:pt x="1591" y="43"/>
                  </a:lnTo>
                  <a:cubicBezTo>
                    <a:pt x="1591" y="21"/>
                    <a:pt x="1570" y="0"/>
                    <a:pt x="15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9" name="Google Shape;15189;p65"/>
            <p:cNvSpPr/>
            <p:nvPr/>
          </p:nvSpPr>
          <p:spPr>
            <a:xfrm>
              <a:off x="4013475" y="868600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0" name="Google Shape;15190;p65"/>
            <p:cNvSpPr/>
            <p:nvPr/>
          </p:nvSpPr>
          <p:spPr>
            <a:xfrm>
              <a:off x="4038925" y="86860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89" y="85"/>
                  </a:moveTo>
                  <a:lnTo>
                    <a:pt x="489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1" name="Google Shape;15191;p65"/>
            <p:cNvSpPr/>
            <p:nvPr/>
          </p:nvSpPr>
          <p:spPr>
            <a:xfrm>
              <a:off x="4025950" y="881600"/>
              <a:ext cx="27325" cy="14875"/>
            </a:xfrm>
            <a:custGeom>
              <a:rect b="b" l="l" r="r" t="t"/>
              <a:pathLst>
                <a:path extrusionOk="0" h="595" w="1093">
                  <a:moveTo>
                    <a:pt x="1008" y="74"/>
                  </a:moveTo>
                  <a:lnTo>
                    <a:pt x="1008" y="509"/>
                  </a:lnTo>
                  <a:lnTo>
                    <a:pt x="74" y="509"/>
                  </a:lnTo>
                  <a:lnTo>
                    <a:pt x="74" y="74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2" y="594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2" name="Google Shape;15192;p65"/>
            <p:cNvSpPr/>
            <p:nvPr/>
          </p:nvSpPr>
          <p:spPr>
            <a:xfrm>
              <a:off x="4013475" y="88160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500" y="74"/>
                  </a:moveTo>
                  <a:lnTo>
                    <a:pt x="500" y="509"/>
                  </a:lnTo>
                  <a:lnTo>
                    <a:pt x="85" y="509"/>
                  </a:lnTo>
                  <a:lnTo>
                    <a:pt x="85" y="74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3" name="Google Shape;15193;p65"/>
            <p:cNvSpPr/>
            <p:nvPr/>
          </p:nvSpPr>
          <p:spPr>
            <a:xfrm>
              <a:off x="4013475" y="894325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4" name="Google Shape;15194;p65"/>
            <p:cNvSpPr/>
            <p:nvPr/>
          </p:nvSpPr>
          <p:spPr>
            <a:xfrm>
              <a:off x="4038925" y="894325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89" y="85"/>
                  </a:moveTo>
                  <a:lnTo>
                    <a:pt x="489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5" name="Google Shape;15195;p65"/>
            <p:cNvSpPr/>
            <p:nvPr/>
          </p:nvSpPr>
          <p:spPr>
            <a:xfrm>
              <a:off x="4025950" y="907300"/>
              <a:ext cx="27325" cy="14875"/>
            </a:xfrm>
            <a:custGeom>
              <a:rect b="b" l="l" r="r" t="t"/>
              <a:pathLst>
                <a:path extrusionOk="0" h="595" w="1093">
                  <a:moveTo>
                    <a:pt x="1008" y="75"/>
                  </a:moveTo>
                  <a:lnTo>
                    <a:pt x="1008" y="510"/>
                  </a:lnTo>
                  <a:lnTo>
                    <a:pt x="74" y="510"/>
                  </a:lnTo>
                  <a:lnTo>
                    <a:pt x="74" y="75"/>
                  </a:lnTo>
                  <a:close/>
                  <a:moveTo>
                    <a:pt x="1" y="1"/>
                  </a:moveTo>
                  <a:lnTo>
                    <a:pt x="1" y="594"/>
                  </a:lnTo>
                  <a:lnTo>
                    <a:pt x="1092" y="594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6" name="Google Shape;15196;p65"/>
            <p:cNvSpPr/>
            <p:nvPr/>
          </p:nvSpPr>
          <p:spPr>
            <a:xfrm>
              <a:off x="4013475" y="90730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500" y="75"/>
                  </a:moveTo>
                  <a:lnTo>
                    <a:pt x="500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7" name="Google Shape;15197;p65"/>
            <p:cNvSpPr/>
            <p:nvPr/>
          </p:nvSpPr>
          <p:spPr>
            <a:xfrm>
              <a:off x="4013475" y="920025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8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8" name="Google Shape;15198;p65"/>
            <p:cNvSpPr/>
            <p:nvPr/>
          </p:nvSpPr>
          <p:spPr>
            <a:xfrm>
              <a:off x="4038925" y="920025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89" y="85"/>
                  </a:moveTo>
                  <a:lnTo>
                    <a:pt x="489" y="510"/>
                  </a:lnTo>
                  <a:lnTo>
                    <a:pt x="75" y="510"/>
                  </a:lnTo>
                  <a:lnTo>
                    <a:pt x="7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9" name="Google Shape;15199;p65"/>
            <p:cNvSpPr/>
            <p:nvPr/>
          </p:nvSpPr>
          <p:spPr>
            <a:xfrm>
              <a:off x="4025950" y="932750"/>
              <a:ext cx="27325" cy="14875"/>
            </a:xfrm>
            <a:custGeom>
              <a:rect b="b" l="l" r="r" t="t"/>
              <a:pathLst>
                <a:path extrusionOk="0" h="595" w="1093">
                  <a:moveTo>
                    <a:pt x="1008" y="86"/>
                  </a:moveTo>
                  <a:lnTo>
                    <a:pt x="1008" y="521"/>
                  </a:lnTo>
                  <a:lnTo>
                    <a:pt x="74" y="521"/>
                  </a:lnTo>
                  <a:lnTo>
                    <a:pt x="74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0" name="Google Shape;15200;p65"/>
            <p:cNvSpPr/>
            <p:nvPr/>
          </p:nvSpPr>
          <p:spPr>
            <a:xfrm>
              <a:off x="4013475" y="93275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500" y="86"/>
                  </a:moveTo>
                  <a:lnTo>
                    <a:pt x="500" y="521"/>
                  </a:lnTo>
                  <a:lnTo>
                    <a:pt x="85" y="521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1" name="Google Shape;15201;p65"/>
            <p:cNvSpPr/>
            <p:nvPr/>
          </p:nvSpPr>
          <p:spPr>
            <a:xfrm>
              <a:off x="4013475" y="945750"/>
              <a:ext cx="27350" cy="14875"/>
            </a:xfrm>
            <a:custGeom>
              <a:rect b="b" l="l" r="r" t="t"/>
              <a:pathLst>
                <a:path extrusionOk="0" h="595" w="1094">
                  <a:moveTo>
                    <a:pt x="1019" y="7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2" name="Google Shape;15202;p65"/>
            <p:cNvSpPr/>
            <p:nvPr/>
          </p:nvSpPr>
          <p:spPr>
            <a:xfrm>
              <a:off x="4038925" y="945750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489" y="75"/>
                  </a:moveTo>
                  <a:lnTo>
                    <a:pt x="489" y="510"/>
                  </a:lnTo>
                  <a:lnTo>
                    <a:pt x="75" y="510"/>
                  </a:lnTo>
                  <a:lnTo>
                    <a:pt x="7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3" name="Google Shape;15203;p65"/>
            <p:cNvSpPr/>
            <p:nvPr/>
          </p:nvSpPr>
          <p:spPr>
            <a:xfrm>
              <a:off x="4025950" y="958475"/>
              <a:ext cx="27325" cy="14875"/>
            </a:xfrm>
            <a:custGeom>
              <a:rect b="b" l="l" r="r" t="t"/>
              <a:pathLst>
                <a:path extrusionOk="0" h="595" w="1093">
                  <a:moveTo>
                    <a:pt x="1008" y="86"/>
                  </a:moveTo>
                  <a:lnTo>
                    <a:pt x="1008" y="520"/>
                  </a:lnTo>
                  <a:lnTo>
                    <a:pt x="74" y="520"/>
                  </a:lnTo>
                  <a:lnTo>
                    <a:pt x="74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4" name="Google Shape;15204;p65"/>
            <p:cNvSpPr/>
            <p:nvPr/>
          </p:nvSpPr>
          <p:spPr>
            <a:xfrm>
              <a:off x="4013475" y="958475"/>
              <a:ext cx="14350" cy="14875"/>
            </a:xfrm>
            <a:custGeom>
              <a:rect b="b" l="l" r="r" t="t"/>
              <a:pathLst>
                <a:path extrusionOk="0" h="595" w="574">
                  <a:moveTo>
                    <a:pt x="500" y="86"/>
                  </a:moveTo>
                  <a:lnTo>
                    <a:pt x="500" y="520"/>
                  </a:lnTo>
                  <a:lnTo>
                    <a:pt x="85" y="520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5" name="Google Shape;15205;p65"/>
            <p:cNvSpPr/>
            <p:nvPr/>
          </p:nvSpPr>
          <p:spPr>
            <a:xfrm>
              <a:off x="3990675" y="762825"/>
              <a:ext cx="7200" cy="172075"/>
            </a:xfrm>
            <a:custGeom>
              <a:rect b="b" l="l" r="r" t="t"/>
              <a:pathLst>
                <a:path extrusionOk="0" h="6883" w="288">
                  <a:moveTo>
                    <a:pt x="213" y="74"/>
                  </a:moveTo>
                  <a:lnTo>
                    <a:pt x="213" y="6798"/>
                  </a:lnTo>
                  <a:lnTo>
                    <a:pt x="75" y="6798"/>
                  </a:lnTo>
                  <a:lnTo>
                    <a:pt x="75" y="74"/>
                  </a:lnTo>
                  <a:close/>
                  <a:moveTo>
                    <a:pt x="1" y="0"/>
                  </a:moveTo>
                  <a:lnTo>
                    <a:pt x="1" y="6883"/>
                  </a:lnTo>
                  <a:lnTo>
                    <a:pt x="287" y="6883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6" name="Google Shape;15206;p65"/>
            <p:cNvSpPr/>
            <p:nvPr/>
          </p:nvSpPr>
          <p:spPr>
            <a:xfrm>
              <a:off x="3795275" y="753275"/>
              <a:ext cx="229375" cy="11400"/>
            </a:xfrm>
            <a:custGeom>
              <a:rect b="b" l="l" r="r" t="t"/>
              <a:pathLst>
                <a:path extrusionOk="0" h="456" w="9175">
                  <a:moveTo>
                    <a:pt x="1" y="0"/>
                  </a:moveTo>
                  <a:lnTo>
                    <a:pt x="1" y="85"/>
                  </a:lnTo>
                  <a:lnTo>
                    <a:pt x="8771" y="85"/>
                  </a:lnTo>
                  <a:lnTo>
                    <a:pt x="8061" y="382"/>
                  </a:lnTo>
                  <a:lnTo>
                    <a:pt x="1" y="382"/>
                  </a:lnTo>
                  <a:lnTo>
                    <a:pt x="1" y="456"/>
                  </a:lnTo>
                  <a:lnTo>
                    <a:pt x="8071" y="456"/>
                  </a:lnTo>
                  <a:lnTo>
                    <a:pt x="91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7" name="Google Shape;15207;p65"/>
            <p:cNvSpPr/>
            <p:nvPr/>
          </p:nvSpPr>
          <p:spPr>
            <a:xfrm>
              <a:off x="3623725" y="753275"/>
              <a:ext cx="148775" cy="11400"/>
            </a:xfrm>
            <a:custGeom>
              <a:rect b="b" l="l" r="r" t="t"/>
              <a:pathLst>
                <a:path extrusionOk="0" h="456" w="5951">
                  <a:moveTo>
                    <a:pt x="1" y="0"/>
                  </a:moveTo>
                  <a:lnTo>
                    <a:pt x="22" y="456"/>
                  </a:lnTo>
                  <a:lnTo>
                    <a:pt x="5930" y="456"/>
                  </a:lnTo>
                  <a:lnTo>
                    <a:pt x="5930" y="382"/>
                  </a:lnTo>
                  <a:lnTo>
                    <a:pt x="97" y="382"/>
                  </a:lnTo>
                  <a:lnTo>
                    <a:pt x="86" y="85"/>
                  </a:lnTo>
                  <a:lnTo>
                    <a:pt x="5951" y="85"/>
                  </a:lnTo>
                  <a:lnTo>
                    <a:pt x="59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8" name="Google Shape;15208;p65"/>
            <p:cNvSpPr/>
            <p:nvPr/>
          </p:nvSpPr>
          <p:spPr>
            <a:xfrm>
              <a:off x="3609950" y="728075"/>
              <a:ext cx="1900" cy="20975"/>
            </a:xfrm>
            <a:custGeom>
              <a:rect b="b" l="l" r="r" t="t"/>
              <a:pathLst>
                <a:path extrusionOk="0" h="839" w="76">
                  <a:moveTo>
                    <a:pt x="33" y="0"/>
                  </a:moveTo>
                  <a:cubicBezTo>
                    <a:pt x="12" y="0"/>
                    <a:pt x="1" y="22"/>
                    <a:pt x="1" y="43"/>
                  </a:cubicBezTo>
                  <a:lnTo>
                    <a:pt x="1" y="796"/>
                  </a:lnTo>
                  <a:cubicBezTo>
                    <a:pt x="1" y="817"/>
                    <a:pt x="12" y="839"/>
                    <a:pt x="33" y="839"/>
                  </a:cubicBezTo>
                  <a:cubicBezTo>
                    <a:pt x="64" y="839"/>
                    <a:pt x="75" y="817"/>
                    <a:pt x="75" y="796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9" name="Google Shape;15209;p65"/>
            <p:cNvSpPr/>
            <p:nvPr/>
          </p:nvSpPr>
          <p:spPr>
            <a:xfrm>
              <a:off x="4035225" y="728075"/>
              <a:ext cx="2150" cy="20975"/>
            </a:xfrm>
            <a:custGeom>
              <a:rect b="b" l="l" r="r" t="t"/>
              <a:pathLst>
                <a:path extrusionOk="0" h="839" w="86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796"/>
                  </a:lnTo>
                  <a:cubicBezTo>
                    <a:pt x="0" y="817"/>
                    <a:pt x="21" y="839"/>
                    <a:pt x="43" y="839"/>
                  </a:cubicBezTo>
                  <a:cubicBezTo>
                    <a:pt x="64" y="839"/>
                    <a:pt x="85" y="817"/>
                    <a:pt x="85" y="796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0" name="Google Shape;15210;p65"/>
            <p:cNvSpPr/>
            <p:nvPr/>
          </p:nvSpPr>
          <p:spPr>
            <a:xfrm>
              <a:off x="3631425" y="932750"/>
              <a:ext cx="134450" cy="19125"/>
            </a:xfrm>
            <a:custGeom>
              <a:rect b="b" l="l" r="r" t="t"/>
              <a:pathLst>
                <a:path extrusionOk="0" h="765" w="5378">
                  <a:moveTo>
                    <a:pt x="5293" y="86"/>
                  </a:moveTo>
                  <a:lnTo>
                    <a:pt x="5293" y="690"/>
                  </a:lnTo>
                  <a:lnTo>
                    <a:pt x="75" y="690"/>
                  </a:lnTo>
                  <a:lnTo>
                    <a:pt x="75" y="86"/>
                  </a:lnTo>
                  <a:close/>
                  <a:moveTo>
                    <a:pt x="43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733"/>
                  </a:lnTo>
                  <a:cubicBezTo>
                    <a:pt x="1" y="754"/>
                    <a:pt x="11" y="764"/>
                    <a:pt x="43" y="764"/>
                  </a:cubicBezTo>
                  <a:lnTo>
                    <a:pt x="5335" y="764"/>
                  </a:lnTo>
                  <a:cubicBezTo>
                    <a:pt x="5356" y="764"/>
                    <a:pt x="5377" y="754"/>
                    <a:pt x="5377" y="733"/>
                  </a:cubicBezTo>
                  <a:lnTo>
                    <a:pt x="5377" y="43"/>
                  </a:lnTo>
                  <a:cubicBezTo>
                    <a:pt x="5377" y="22"/>
                    <a:pt x="5356" y="1"/>
                    <a:pt x="53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1" name="Google Shape;15211;p65"/>
            <p:cNvSpPr/>
            <p:nvPr/>
          </p:nvSpPr>
          <p:spPr>
            <a:xfrm>
              <a:off x="3632500" y="943900"/>
              <a:ext cx="133375" cy="1875"/>
            </a:xfrm>
            <a:custGeom>
              <a:rect b="b" l="l" r="r" t="t"/>
              <a:pathLst>
                <a:path extrusionOk="0" h="75" w="5335">
                  <a:moveTo>
                    <a:pt x="32" y="0"/>
                  </a:moveTo>
                  <a:cubicBezTo>
                    <a:pt x="11" y="0"/>
                    <a:pt x="0" y="11"/>
                    <a:pt x="0" y="43"/>
                  </a:cubicBezTo>
                  <a:cubicBezTo>
                    <a:pt x="0" y="64"/>
                    <a:pt x="11" y="75"/>
                    <a:pt x="32" y="75"/>
                  </a:cubicBezTo>
                  <a:lnTo>
                    <a:pt x="5292" y="75"/>
                  </a:lnTo>
                  <a:cubicBezTo>
                    <a:pt x="5313" y="75"/>
                    <a:pt x="5334" y="64"/>
                    <a:pt x="5334" y="43"/>
                  </a:cubicBezTo>
                  <a:cubicBezTo>
                    <a:pt x="5334" y="11"/>
                    <a:pt x="5313" y="0"/>
                    <a:pt x="52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2" name="Google Shape;15212;p65"/>
            <p:cNvSpPr/>
            <p:nvPr/>
          </p:nvSpPr>
          <p:spPr>
            <a:xfrm>
              <a:off x="3801375" y="932750"/>
              <a:ext cx="214250" cy="40600"/>
            </a:xfrm>
            <a:custGeom>
              <a:rect b="b" l="l" r="r" t="t"/>
              <a:pathLst>
                <a:path extrusionOk="0" h="1624" w="8570">
                  <a:moveTo>
                    <a:pt x="8485" y="86"/>
                  </a:moveTo>
                  <a:lnTo>
                    <a:pt x="8485" y="1549"/>
                  </a:lnTo>
                  <a:lnTo>
                    <a:pt x="75" y="1549"/>
                  </a:lnTo>
                  <a:lnTo>
                    <a:pt x="75" y="86"/>
                  </a:lnTo>
                  <a:close/>
                  <a:moveTo>
                    <a:pt x="43" y="1"/>
                  </a:moveTo>
                  <a:cubicBezTo>
                    <a:pt x="12" y="1"/>
                    <a:pt x="0" y="22"/>
                    <a:pt x="0" y="43"/>
                  </a:cubicBezTo>
                  <a:lnTo>
                    <a:pt x="0" y="1581"/>
                  </a:lnTo>
                  <a:cubicBezTo>
                    <a:pt x="0" y="1603"/>
                    <a:pt x="12" y="1624"/>
                    <a:pt x="43" y="1624"/>
                  </a:cubicBezTo>
                  <a:lnTo>
                    <a:pt x="8527" y="1624"/>
                  </a:lnTo>
                  <a:cubicBezTo>
                    <a:pt x="8548" y="1624"/>
                    <a:pt x="8569" y="1603"/>
                    <a:pt x="8569" y="1581"/>
                  </a:cubicBezTo>
                  <a:lnTo>
                    <a:pt x="8569" y="43"/>
                  </a:lnTo>
                  <a:cubicBezTo>
                    <a:pt x="8569" y="22"/>
                    <a:pt x="8548" y="1"/>
                    <a:pt x="8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3" name="Google Shape;15213;p65"/>
            <p:cNvSpPr/>
            <p:nvPr/>
          </p:nvSpPr>
          <p:spPr>
            <a:xfrm>
              <a:off x="3631425" y="950000"/>
              <a:ext cx="134450" cy="19125"/>
            </a:xfrm>
            <a:custGeom>
              <a:rect b="b" l="l" r="r" t="t"/>
              <a:pathLst>
                <a:path extrusionOk="0" h="765" w="5378">
                  <a:moveTo>
                    <a:pt x="5293" y="85"/>
                  </a:moveTo>
                  <a:lnTo>
                    <a:pt x="5293" y="679"/>
                  </a:lnTo>
                  <a:lnTo>
                    <a:pt x="75" y="679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722"/>
                  </a:lnTo>
                  <a:cubicBezTo>
                    <a:pt x="1" y="743"/>
                    <a:pt x="11" y="764"/>
                    <a:pt x="43" y="764"/>
                  </a:cubicBezTo>
                  <a:lnTo>
                    <a:pt x="5335" y="764"/>
                  </a:lnTo>
                  <a:cubicBezTo>
                    <a:pt x="5356" y="764"/>
                    <a:pt x="5377" y="743"/>
                    <a:pt x="5377" y="722"/>
                  </a:cubicBezTo>
                  <a:lnTo>
                    <a:pt x="5377" y="43"/>
                  </a:lnTo>
                  <a:cubicBezTo>
                    <a:pt x="5377" y="22"/>
                    <a:pt x="5356" y="0"/>
                    <a:pt x="5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4" name="Google Shape;15214;p65"/>
            <p:cNvSpPr/>
            <p:nvPr/>
          </p:nvSpPr>
          <p:spPr>
            <a:xfrm>
              <a:off x="3632500" y="960850"/>
              <a:ext cx="133375" cy="2150"/>
            </a:xfrm>
            <a:custGeom>
              <a:rect b="b" l="l" r="r" t="t"/>
              <a:pathLst>
                <a:path extrusionOk="0" h="86" w="5335">
                  <a:moveTo>
                    <a:pt x="32" y="1"/>
                  </a:moveTo>
                  <a:cubicBezTo>
                    <a:pt x="11" y="1"/>
                    <a:pt x="0" y="22"/>
                    <a:pt x="0" y="43"/>
                  </a:cubicBezTo>
                  <a:cubicBezTo>
                    <a:pt x="0" y="64"/>
                    <a:pt x="11" y="86"/>
                    <a:pt x="32" y="86"/>
                  </a:cubicBezTo>
                  <a:lnTo>
                    <a:pt x="5292" y="86"/>
                  </a:lnTo>
                  <a:cubicBezTo>
                    <a:pt x="5313" y="86"/>
                    <a:pt x="5334" y="64"/>
                    <a:pt x="5334" y="43"/>
                  </a:cubicBezTo>
                  <a:cubicBezTo>
                    <a:pt x="5334" y="22"/>
                    <a:pt x="5313" y="1"/>
                    <a:pt x="5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5" name="Google Shape;15215;p65"/>
            <p:cNvSpPr/>
            <p:nvPr/>
          </p:nvSpPr>
          <p:spPr>
            <a:xfrm>
              <a:off x="3631425" y="966975"/>
              <a:ext cx="134450" cy="19100"/>
            </a:xfrm>
            <a:custGeom>
              <a:rect b="b" l="l" r="r" t="t"/>
              <a:pathLst>
                <a:path extrusionOk="0" h="764" w="5378">
                  <a:moveTo>
                    <a:pt x="5293" y="85"/>
                  </a:moveTo>
                  <a:lnTo>
                    <a:pt x="5293" y="689"/>
                  </a:lnTo>
                  <a:lnTo>
                    <a:pt x="75" y="689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1" y="21"/>
                    <a:pt x="1" y="43"/>
                  </a:cubicBezTo>
                  <a:lnTo>
                    <a:pt x="1" y="732"/>
                  </a:lnTo>
                  <a:cubicBezTo>
                    <a:pt x="1" y="753"/>
                    <a:pt x="11" y="764"/>
                    <a:pt x="43" y="764"/>
                  </a:cubicBezTo>
                  <a:lnTo>
                    <a:pt x="5335" y="764"/>
                  </a:lnTo>
                  <a:cubicBezTo>
                    <a:pt x="5356" y="764"/>
                    <a:pt x="5377" y="753"/>
                    <a:pt x="5377" y="732"/>
                  </a:cubicBezTo>
                  <a:lnTo>
                    <a:pt x="5377" y="43"/>
                  </a:lnTo>
                  <a:cubicBezTo>
                    <a:pt x="5377" y="21"/>
                    <a:pt x="5356" y="0"/>
                    <a:pt x="5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6" name="Google Shape;15216;p65"/>
            <p:cNvSpPr/>
            <p:nvPr/>
          </p:nvSpPr>
          <p:spPr>
            <a:xfrm>
              <a:off x="3632500" y="978100"/>
              <a:ext cx="133375" cy="1875"/>
            </a:xfrm>
            <a:custGeom>
              <a:rect b="b" l="l" r="r" t="t"/>
              <a:pathLst>
                <a:path extrusionOk="0" h="75" w="5335">
                  <a:moveTo>
                    <a:pt x="32" y="1"/>
                  </a:moveTo>
                  <a:cubicBezTo>
                    <a:pt x="11" y="1"/>
                    <a:pt x="0" y="11"/>
                    <a:pt x="0" y="32"/>
                  </a:cubicBezTo>
                  <a:cubicBezTo>
                    <a:pt x="0" y="64"/>
                    <a:pt x="11" y="74"/>
                    <a:pt x="32" y="74"/>
                  </a:cubicBezTo>
                  <a:lnTo>
                    <a:pt x="5292" y="74"/>
                  </a:lnTo>
                  <a:cubicBezTo>
                    <a:pt x="5313" y="74"/>
                    <a:pt x="5334" y="64"/>
                    <a:pt x="5334" y="32"/>
                  </a:cubicBezTo>
                  <a:cubicBezTo>
                    <a:pt x="5334" y="11"/>
                    <a:pt x="5313" y="1"/>
                    <a:pt x="5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7" name="Google Shape;15217;p65"/>
            <p:cNvSpPr/>
            <p:nvPr/>
          </p:nvSpPr>
          <p:spPr>
            <a:xfrm>
              <a:off x="3664850" y="784025"/>
              <a:ext cx="67625" cy="137625"/>
            </a:xfrm>
            <a:custGeom>
              <a:rect b="b" l="l" r="r" t="t"/>
              <a:pathLst>
                <a:path extrusionOk="0" h="5505" w="2705">
                  <a:moveTo>
                    <a:pt x="2619" y="85"/>
                  </a:moveTo>
                  <a:lnTo>
                    <a:pt x="2619" y="5430"/>
                  </a:lnTo>
                  <a:lnTo>
                    <a:pt x="85" y="5430"/>
                  </a:lnTo>
                  <a:lnTo>
                    <a:pt x="85" y="85"/>
                  </a:lnTo>
                  <a:close/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5473"/>
                  </a:lnTo>
                  <a:cubicBezTo>
                    <a:pt x="0" y="5494"/>
                    <a:pt x="21" y="5504"/>
                    <a:pt x="43" y="5504"/>
                  </a:cubicBezTo>
                  <a:lnTo>
                    <a:pt x="2662" y="5504"/>
                  </a:lnTo>
                  <a:cubicBezTo>
                    <a:pt x="2683" y="5504"/>
                    <a:pt x="2704" y="5494"/>
                    <a:pt x="2704" y="5473"/>
                  </a:cubicBezTo>
                  <a:lnTo>
                    <a:pt x="2704" y="43"/>
                  </a:lnTo>
                  <a:cubicBezTo>
                    <a:pt x="2704" y="22"/>
                    <a:pt x="2683" y="1"/>
                    <a:pt x="26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8" name="Google Shape;15218;p65"/>
            <p:cNvSpPr/>
            <p:nvPr/>
          </p:nvSpPr>
          <p:spPr>
            <a:xfrm>
              <a:off x="3674100" y="792225"/>
              <a:ext cx="49100" cy="121200"/>
            </a:xfrm>
            <a:custGeom>
              <a:rect b="b" l="l" r="r" t="t"/>
              <a:pathLst>
                <a:path extrusionOk="0" h="4848" w="1964">
                  <a:moveTo>
                    <a:pt x="1879" y="86"/>
                  </a:moveTo>
                  <a:lnTo>
                    <a:pt x="1879" y="4773"/>
                  </a:lnTo>
                  <a:lnTo>
                    <a:pt x="86" y="4773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816"/>
                  </a:lnTo>
                  <a:cubicBezTo>
                    <a:pt x="1" y="4837"/>
                    <a:pt x="22" y="4848"/>
                    <a:pt x="43" y="4848"/>
                  </a:cubicBezTo>
                  <a:lnTo>
                    <a:pt x="1921" y="4848"/>
                  </a:lnTo>
                  <a:cubicBezTo>
                    <a:pt x="1942" y="4848"/>
                    <a:pt x="1963" y="4837"/>
                    <a:pt x="1963" y="4816"/>
                  </a:cubicBezTo>
                  <a:lnTo>
                    <a:pt x="1963" y="43"/>
                  </a:lnTo>
                  <a:cubicBezTo>
                    <a:pt x="1963" y="22"/>
                    <a:pt x="1942" y="1"/>
                    <a:pt x="19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9" name="Google Shape;15219;p65"/>
            <p:cNvSpPr/>
            <p:nvPr/>
          </p:nvSpPr>
          <p:spPr>
            <a:xfrm>
              <a:off x="3693475" y="792225"/>
              <a:ext cx="10100" cy="121200"/>
            </a:xfrm>
            <a:custGeom>
              <a:rect b="b" l="l" r="r" t="t"/>
              <a:pathLst>
                <a:path extrusionOk="0" h="4848" w="404">
                  <a:moveTo>
                    <a:pt x="329" y="86"/>
                  </a:moveTo>
                  <a:lnTo>
                    <a:pt x="329" y="4773"/>
                  </a:lnTo>
                  <a:lnTo>
                    <a:pt x="85" y="4773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816"/>
                  </a:lnTo>
                  <a:cubicBezTo>
                    <a:pt x="1" y="4837"/>
                    <a:pt x="22" y="4848"/>
                    <a:pt x="43" y="4848"/>
                  </a:cubicBezTo>
                  <a:lnTo>
                    <a:pt x="371" y="4848"/>
                  </a:lnTo>
                  <a:cubicBezTo>
                    <a:pt x="393" y="4848"/>
                    <a:pt x="404" y="4837"/>
                    <a:pt x="404" y="4816"/>
                  </a:cubicBezTo>
                  <a:lnTo>
                    <a:pt x="404" y="43"/>
                  </a:lnTo>
                  <a:cubicBezTo>
                    <a:pt x="404" y="22"/>
                    <a:pt x="393" y="1"/>
                    <a:pt x="3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0" name="Google Shape;15220;p65"/>
            <p:cNvSpPr/>
            <p:nvPr/>
          </p:nvSpPr>
          <p:spPr>
            <a:xfrm>
              <a:off x="3708325" y="862225"/>
              <a:ext cx="7700" cy="7725"/>
            </a:xfrm>
            <a:custGeom>
              <a:rect b="b" l="l" r="r" t="t"/>
              <a:pathLst>
                <a:path extrusionOk="0" h="309" w="308">
                  <a:moveTo>
                    <a:pt x="149" y="75"/>
                  </a:moveTo>
                  <a:cubicBezTo>
                    <a:pt x="191" y="75"/>
                    <a:pt x="223" y="118"/>
                    <a:pt x="223" y="149"/>
                  </a:cubicBezTo>
                  <a:cubicBezTo>
                    <a:pt x="223" y="192"/>
                    <a:pt x="191" y="224"/>
                    <a:pt x="149" y="224"/>
                  </a:cubicBezTo>
                  <a:cubicBezTo>
                    <a:pt x="117" y="224"/>
                    <a:pt x="85" y="192"/>
                    <a:pt x="85" y="149"/>
                  </a:cubicBezTo>
                  <a:cubicBezTo>
                    <a:pt x="85" y="118"/>
                    <a:pt x="117" y="75"/>
                    <a:pt x="149" y="75"/>
                  </a:cubicBezTo>
                  <a:close/>
                  <a:moveTo>
                    <a:pt x="149" y="1"/>
                  </a:moveTo>
                  <a:cubicBezTo>
                    <a:pt x="64" y="1"/>
                    <a:pt x="0" y="64"/>
                    <a:pt x="0" y="149"/>
                  </a:cubicBezTo>
                  <a:cubicBezTo>
                    <a:pt x="0" y="234"/>
                    <a:pt x="64" y="309"/>
                    <a:pt x="149" y="309"/>
                  </a:cubicBezTo>
                  <a:cubicBezTo>
                    <a:pt x="234" y="309"/>
                    <a:pt x="308" y="234"/>
                    <a:pt x="308" y="149"/>
                  </a:cubicBezTo>
                  <a:cubicBezTo>
                    <a:pt x="308" y="64"/>
                    <a:pt x="234" y="1"/>
                    <a:pt x="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1" name="Google Shape;15221;p65"/>
            <p:cNvSpPr/>
            <p:nvPr/>
          </p:nvSpPr>
          <p:spPr>
            <a:xfrm>
              <a:off x="3701425" y="848200"/>
              <a:ext cx="21500" cy="9275"/>
            </a:xfrm>
            <a:custGeom>
              <a:rect b="b" l="l" r="r" t="t"/>
              <a:pathLst>
                <a:path extrusionOk="0" h="371" w="860">
                  <a:moveTo>
                    <a:pt x="774" y="85"/>
                  </a:moveTo>
                  <a:lnTo>
                    <a:pt x="774" y="297"/>
                  </a:lnTo>
                  <a:lnTo>
                    <a:pt x="86" y="29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39"/>
                  </a:lnTo>
                  <a:cubicBezTo>
                    <a:pt x="1" y="361"/>
                    <a:pt x="22" y="371"/>
                    <a:pt x="43" y="371"/>
                  </a:cubicBezTo>
                  <a:lnTo>
                    <a:pt x="817" y="371"/>
                  </a:lnTo>
                  <a:cubicBezTo>
                    <a:pt x="838" y="371"/>
                    <a:pt x="859" y="361"/>
                    <a:pt x="859" y="339"/>
                  </a:cubicBezTo>
                  <a:lnTo>
                    <a:pt x="859" y="42"/>
                  </a:lnTo>
                  <a:cubicBezTo>
                    <a:pt x="859" y="21"/>
                    <a:pt x="838" y="0"/>
                    <a:pt x="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2" name="Google Shape;15222;p65"/>
            <p:cNvSpPr/>
            <p:nvPr/>
          </p:nvSpPr>
          <p:spPr>
            <a:xfrm>
              <a:off x="3674100" y="848200"/>
              <a:ext cx="21525" cy="9275"/>
            </a:xfrm>
            <a:custGeom>
              <a:rect b="b" l="l" r="r" t="t"/>
              <a:pathLst>
                <a:path extrusionOk="0" h="371" w="861">
                  <a:moveTo>
                    <a:pt x="776" y="85"/>
                  </a:moveTo>
                  <a:lnTo>
                    <a:pt x="776" y="297"/>
                  </a:lnTo>
                  <a:lnTo>
                    <a:pt x="86" y="29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39"/>
                  </a:lnTo>
                  <a:cubicBezTo>
                    <a:pt x="1" y="361"/>
                    <a:pt x="22" y="371"/>
                    <a:pt x="43" y="371"/>
                  </a:cubicBezTo>
                  <a:lnTo>
                    <a:pt x="818" y="371"/>
                  </a:lnTo>
                  <a:cubicBezTo>
                    <a:pt x="839" y="371"/>
                    <a:pt x="860" y="361"/>
                    <a:pt x="860" y="339"/>
                  </a:cubicBezTo>
                  <a:lnTo>
                    <a:pt x="860" y="42"/>
                  </a:lnTo>
                  <a:cubicBezTo>
                    <a:pt x="860" y="21"/>
                    <a:pt x="839" y="0"/>
                    <a:pt x="8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3" name="Google Shape;15223;p65"/>
            <p:cNvSpPr/>
            <p:nvPr/>
          </p:nvSpPr>
          <p:spPr>
            <a:xfrm>
              <a:off x="3631425" y="881600"/>
              <a:ext cx="35575" cy="1875"/>
            </a:xfrm>
            <a:custGeom>
              <a:rect b="b" l="l" r="r" t="t"/>
              <a:pathLst>
                <a:path extrusionOk="0" h="75" w="1423">
                  <a:moveTo>
                    <a:pt x="43" y="0"/>
                  </a:moveTo>
                  <a:cubicBezTo>
                    <a:pt x="11" y="0"/>
                    <a:pt x="1" y="22"/>
                    <a:pt x="1" y="43"/>
                  </a:cubicBezTo>
                  <a:cubicBezTo>
                    <a:pt x="1" y="64"/>
                    <a:pt x="11" y="74"/>
                    <a:pt x="43" y="74"/>
                  </a:cubicBezTo>
                  <a:lnTo>
                    <a:pt x="1380" y="74"/>
                  </a:lnTo>
                  <a:cubicBezTo>
                    <a:pt x="1401" y="74"/>
                    <a:pt x="1422" y="64"/>
                    <a:pt x="1422" y="43"/>
                  </a:cubicBezTo>
                  <a:cubicBezTo>
                    <a:pt x="1422" y="22"/>
                    <a:pt x="1401" y="0"/>
                    <a:pt x="13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4" name="Google Shape;15224;p65"/>
            <p:cNvSpPr/>
            <p:nvPr/>
          </p:nvSpPr>
          <p:spPr>
            <a:xfrm>
              <a:off x="3730325" y="881600"/>
              <a:ext cx="35550" cy="1875"/>
            </a:xfrm>
            <a:custGeom>
              <a:rect b="b" l="l" r="r" t="t"/>
              <a:pathLst>
                <a:path extrusionOk="0" h="75" w="1422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74"/>
                    <a:pt x="43" y="74"/>
                  </a:cubicBezTo>
                  <a:lnTo>
                    <a:pt x="1379" y="74"/>
                  </a:lnTo>
                  <a:cubicBezTo>
                    <a:pt x="1400" y="74"/>
                    <a:pt x="1421" y="64"/>
                    <a:pt x="1421" y="43"/>
                  </a:cubicBezTo>
                  <a:cubicBezTo>
                    <a:pt x="1421" y="22"/>
                    <a:pt x="1400" y="0"/>
                    <a:pt x="1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5" name="Google Shape;15225;p65"/>
            <p:cNvSpPr/>
            <p:nvPr/>
          </p:nvSpPr>
          <p:spPr>
            <a:xfrm>
              <a:off x="3197150" y="762825"/>
              <a:ext cx="9825" cy="184800"/>
            </a:xfrm>
            <a:custGeom>
              <a:rect b="b" l="l" r="r" t="t"/>
              <a:pathLst>
                <a:path extrusionOk="0" h="7392" w="393">
                  <a:moveTo>
                    <a:pt x="319" y="74"/>
                  </a:moveTo>
                  <a:lnTo>
                    <a:pt x="319" y="7318"/>
                  </a:lnTo>
                  <a:lnTo>
                    <a:pt x="85" y="7318"/>
                  </a:lnTo>
                  <a:lnTo>
                    <a:pt x="85" y="74"/>
                  </a:lnTo>
                  <a:close/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lnTo>
                    <a:pt x="1" y="7360"/>
                  </a:lnTo>
                  <a:cubicBezTo>
                    <a:pt x="1" y="7381"/>
                    <a:pt x="22" y="7392"/>
                    <a:pt x="43" y="7392"/>
                  </a:cubicBezTo>
                  <a:lnTo>
                    <a:pt x="350" y="7392"/>
                  </a:lnTo>
                  <a:cubicBezTo>
                    <a:pt x="382" y="7392"/>
                    <a:pt x="393" y="7381"/>
                    <a:pt x="393" y="7360"/>
                  </a:cubicBezTo>
                  <a:lnTo>
                    <a:pt x="393" y="43"/>
                  </a:lnTo>
                  <a:cubicBezTo>
                    <a:pt x="393" y="10"/>
                    <a:pt x="382" y="0"/>
                    <a:pt x="3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6" name="Google Shape;15226;p65"/>
            <p:cNvSpPr/>
            <p:nvPr/>
          </p:nvSpPr>
          <p:spPr>
            <a:xfrm>
              <a:off x="3205100" y="881600"/>
              <a:ext cx="390825" cy="66025"/>
            </a:xfrm>
            <a:custGeom>
              <a:rect b="b" l="l" r="r" t="t"/>
              <a:pathLst>
                <a:path extrusionOk="0" h="2641" w="15633">
                  <a:moveTo>
                    <a:pt x="15548" y="74"/>
                  </a:moveTo>
                  <a:lnTo>
                    <a:pt x="15548" y="2567"/>
                  </a:lnTo>
                  <a:lnTo>
                    <a:pt x="75" y="2567"/>
                  </a:lnTo>
                  <a:lnTo>
                    <a:pt x="75" y="74"/>
                  </a:lnTo>
                  <a:close/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11" y="2641"/>
                    <a:pt x="32" y="2641"/>
                  </a:cubicBezTo>
                  <a:lnTo>
                    <a:pt x="15590" y="2641"/>
                  </a:lnTo>
                  <a:cubicBezTo>
                    <a:pt x="15612" y="2641"/>
                    <a:pt x="15633" y="2630"/>
                    <a:pt x="15633" y="2609"/>
                  </a:cubicBezTo>
                  <a:lnTo>
                    <a:pt x="15633" y="43"/>
                  </a:lnTo>
                  <a:cubicBezTo>
                    <a:pt x="15633" y="22"/>
                    <a:pt x="15612" y="0"/>
                    <a:pt x="15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7" name="Google Shape;15227;p65"/>
            <p:cNvSpPr/>
            <p:nvPr/>
          </p:nvSpPr>
          <p:spPr>
            <a:xfrm>
              <a:off x="322232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8" name="Google Shape;15228;p65"/>
            <p:cNvSpPr/>
            <p:nvPr/>
          </p:nvSpPr>
          <p:spPr>
            <a:xfrm>
              <a:off x="3241950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9" name="Google Shape;15229;p65"/>
            <p:cNvSpPr/>
            <p:nvPr/>
          </p:nvSpPr>
          <p:spPr>
            <a:xfrm>
              <a:off x="326157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1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0" name="Google Shape;15230;p65"/>
            <p:cNvSpPr/>
            <p:nvPr/>
          </p:nvSpPr>
          <p:spPr>
            <a:xfrm>
              <a:off x="3281475" y="881600"/>
              <a:ext cx="1850" cy="66025"/>
            </a:xfrm>
            <a:custGeom>
              <a:rect b="b" l="l" r="r" t="t"/>
              <a:pathLst>
                <a:path extrusionOk="0" h="2641" w="74">
                  <a:moveTo>
                    <a:pt x="31" y="0"/>
                  </a:moveTo>
                  <a:cubicBezTo>
                    <a:pt x="10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0" y="2641"/>
                    <a:pt x="31" y="2641"/>
                  </a:cubicBezTo>
                  <a:cubicBezTo>
                    <a:pt x="64" y="2641"/>
                    <a:pt x="74" y="2630"/>
                    <a:pt x="74" y="2609"/>
                  </a:cubicBezTo>
                  <a:lnTo>
                    <a:pt x="74" y="43"/>
                  </a:lnTo>
                  <a:cubicBezTo>
                    <a:pt x="74" y="22"/>
                    <a:pt x="64" y="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1" name="Google Shape;15231;p65"/>
            <p:cNvSpPr/>
            <p:nvPr/>
          </p:nvSpPr>
          <p:spPr>
            <a:xfrm>
              <a:off x="330107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2" name="Google Shape;15232;p65"/>
            <p:cNvSpPr/>
            <p:nvPr/>
          </p:nvSpPr>
          <p:spPr>
            <a:xfrm>
              <a:off x="3320700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3" name="Google Shape;15233;p65"/>
            <p:cNvSpPr/>
            <p:nvPr/>
          </p:nvSpPr>
          <p:spPr>
            <a:xfrm>
              <a:off x="334032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4" name="Google Shape;15234;p65"/>
            <p:cNvSpPr/>
            <p:nvPr/>
          </p:nvSpPr>
          <p:spPr>
            <a:xfrm>
              <a:off x="3360200" y="881600"/>
              <a:ext cx="1900" cy="66025"/>
            </a:xfrm>
            <a:custGeom>
              <a:rect b="b" l="l" r="r" t="t"/>
              <a:pathLst>
                <a:path extrusionOk="0" h="2641" w="76">
                  <a:moveTo>
                    <a:pt x="33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3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5" name="Google Shape;15235;p65"/>
            <p:cNvSpPr/>
            <p:nvPr/>
          </p:nvSpPr>
          <p:spPr>
            <a:xfrm>
              <a:off x="3379825" y="881600"/>
              <a:ext cx="1875" cy="66025"/>
            </a:xfrm>
            <a:custGeom>
              <a:rect b="b" l="l" r="r" t="t"/>
              <a:pathLst>
                <a:path extrusionOk="0" h="2641" w="75">
                  <a:moveTo>
                    <a:pt x="43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4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6" name="Google Shape;15236;p65"/>
            <p:cNvSpPr/>
            <p:nvPr/>
          </p:nvSpPr>
          <p:spPr>
            <a:xfrm>
              <a:off x="339942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5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5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7" name="Google Shape;15237;p65"/>
            <p:cNvSpPr/>
            <p:nvPr/>
          </p:nvSpPr>
          <p:spPr>
            <a:xfrm>
              <a:off x="3419050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8" name="Google Shape;15238;p65"/>
            <p:cNvSpPr/>
            <p:nvPr/>
          </p:nvSpPr>
          <p:spPr>
            <a:xfrm>
              <a:off x="343867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9" name="Google Shape;15239;p65"/>
            <p:cNvSpPr/>
            <p:nvPr/>
          </p:nvSpPr>
          <p:spPr>
            <a:xfrm>
              <a:off x="3458575" y="881600"/>
              <a:ext cx="1875" cy="66025"/>
            </a:xfrm>
            <a:custGeom>
              <a:rect b="b" l="l" r="r" t="t"/>
              <a:pathLst>
                <a:path extrusionOk="0" h="2641" w="75">
                  <a:moveTo>
                    <a:pt x="32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32" y="2641"/>
                  </a:cubicBezTo>
                  <a:cubicBezTo>
                    <a:pt x="64" y="2641"/>
                    <a:pt x="74" y="2630"/>
                    <a:pt x="74" y="2609"/>
                  </a:cubicBezTo>
                  <a:lnTo>
                    <a:pt x="74" y="43"/>
                  </a:lnTo>
                  <a:cubicBezTo>
                    <a:pt x="74" y="22"/>
                    <a:pt x="64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0" name="Google Shape;15240;p65"/>
            <p:cNvSpPr/>
            <p:nvPr/>
          </p:nvSpPr>
          <p:spPr>
            <a:xfrm>
              <a:off x="3478200" y="881600"/>
              <a:ext cx="2125" cy="66025"/>
            </a:xfrm>
            <a:custGeom>
              <a:rect b="b" l="l" r="r" t="t"/>
              <a:pathLst>
                <a:path extrusionOk="0" h="2641" w="85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1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1" name="Google Shape;15241;p65"/>
            <p:cNvSpPr/>
            <p:nvPr/>
          </p:nvSpPr>
          <p:spPr>
            <a:xfrm>
              <a:off x="3497800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5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5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2" name="Google Shape;15242;p65"/>
            <p:cNvSpPr/>
            <p:nvPr/>
          </p:nvSpPr>
          <p:spPr>
            <a:xfrm>
              <a:off x="3517425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3" name="Google Shape;15243;p65"/>
            <p:cNvSpPr/>
            <p:nvPr/>
          </p:nvSpPr>
          <p:spPr>
            <a:xfrm>
              <a:off x="3537300" y="881600"/>
              <a:ext cx="1900" cy="66025"/>
            </a:xfrm>
            <a:custGeom>
              <a:rect b="b" l="l" r="r" t="t"/>
              <a:pathLst>
                <a:path extrusionOk="0" h="2641" w="76">
                  <a:moveTo>
                    <a:pt x="33" y="0"/>
                  </a:moveTo>
                  <a:cubicBezTo>
                    <a:pt x="1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12" y="2641"/>
                    <a:pt x="3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4" name="Google Shape;15244;p65"/>
            <p:cNvSpPr/>
            <p:nvPr/>
          </p:nvSpPr>
          <p:spPr>
            <a:xfrm>
              <a:off x="3556925" y="881600"/>
              <a:ext cx="1900" cy="66025"/>
            </a:xfrm>
            <a:custGeom>
              <a:rect b="b" l="l" r="r" t="t"/>
              <a:pathLst>
                <a:path extrusionOk="0" h="2641" w="76">
                  <a:moveTo>
                    <a:pt x="43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4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5" name="Google Shape;15245;p65"/>
            <p:cNvSpPr/>
            <p:nvPr/>
          </p:nvSpPr>
          <p:spPr>
            <a:xfrm>
              <a:off x="3576550" y="881600"/>
              <a:ext cx="2150" cy="66025"/>
            </a:xfrm>
            <a:custGeom>
              <a:rect b="b" l="l" r="r" t="t"/>
              <a:pathLst>
                <a:path extrusionOk="0" h="2641" w="86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1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6" name="Google Shape;15246;p65"/>
            <p:cNvSpPr/>
            <p:nvPr/>
          </p:nvSpPr>
          <p:spPr>
            <a:xfrm>
              <a:off x="3812775" y="933825"/>
              <a:ext cx="1875" cy="38475"/>
            </a:xfrm>
            <a:custGeom>
              <a:rect b="b" l="l" r="r" t="t"/>
              <a:pathLst>
                <a:path extrusionOk="0" h="1539" w="75">
                  <a:moveTo>
                    <a:pt x="1" y="0"/>
                  </a:moveTo>
                  <a:lnTo>
                    <a:pt x="1" y="1538"/>
                  </a:lnTo>
                  <a:lnTo>
                    <a:pt x="75" y="153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7" name="Google Shape;15247;p65"/>
            <p:cNvSpPr/>
            <p:nvPr/>
          </p:nvSpPr>
          <p:spPr>
            <a:xfrm>
              <a:off x="3831600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8" name="Google Shape;15248;p65"/>
            <p:cNvSpPr/>
            <p:nvPr/>
          </p:nvSpPr>
          <p:spPr>
            <a:xfrm>
              <a:off x="3850700" y="933825"/>
              <a:ext cx="2125" cy="38475"/>
            </a:xfrm>
            <a:custGeom>
              <a:rect b="b" l="l" r="r" t="t"/>
              <a:pathLst>
                <a:path extrusionOk="0" h="1539" w="85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9" name="Google Shape;15249;p65"/>
            <p:cNvSpPr/>
            <p:nvPr/>
          </p:nvSpPr>
          <p:spPr>
            <a:xfrm>
              <a:off x="3869775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1" y="0"/>
                  </a:moveTo>
                  <a:lnTo>
                    <a:pt x="1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0" name="Google Shape;15250;p65"/>
            <p:cNvSpPr/>
            <p:nvPr/>
          </p:nvSpPr>
          <p:spPr>
            <a:xfrm>
              <a:off x="3888875" y="933825"/>
              <a:ext cx="1875" cy="38475"/>
            </a:xfrm>
            <a:custGeom>
              <a:rect b="b" l="l" r="r" t="t"/>
              <a:pathLst>
                <a:path extrusionOk="0" h="1539" w="75">
                  <a:moveTo>
                    <a:pt x="0" y="0"/>
                  </a:moveTo>
                  <a:lnTo>
                    <a:pt x="0" y="1538"/>
                  </a:lnTo>
                  <a:lnTo>
                    <a:pt x="75" y="153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1" name="Google Shape;15251;p65"/>
            <p:cNvSpPr/>
            <p:nvPr/>
          </p:nvSpPr>
          <p:spPr>
            <a:xfrm>
              <a:off x="3907700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1" y="0"/>
                  </a:moveTo>
                  <a:lnTo>
                    <a:pt x="1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2" name="Google Shape;15252;p65"/>
            <p:cNvSpPr/>
            <p:nvPr/>
          </p:nvSpPr>
          <p:spPr>
            <a:xfrm>
              <a:off x="3926800" y="933825"/>
              <a:ext cx="2125" cy="38475"/>
            </a:xfrm>
            <a:custGeom>
              <a:rect b="b" l="l" r="r" t="t"/>
              <a:pathLst>
                <a:path extrusionOk="0" h="1539" w="85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3" name="Google Shape;15253;p65"/>
            <p:cNvSpPr/>
            <p:nvPr/>
          </p:nvSpPr>
          <p:spPr>
            <a:xfrm>
              <a:off x="3945875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1" y="0"/>
                  </a:moveTo>
                  <a:lnTo>
                    <a:pt x="1" y="1538"/>
                  </a:lnTo>
                  <a:lnTo>
                    <a:pt x="86" y="1538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4" name="Google Shape;15254;p65"/>
            <p:cNvSpPr/>
            <p:nvPr/>
          </p:nvSpPr>
          <p:spPr>
            <a:xfrm>
              <a:off x="3964975" y="933825"/>
              <a:ext cx="1875" cy="38475"/>
            </a:xfrm>
            <a:custGeom>
              <a:rect b="b" l="l" r="r" t="t"/>
              <a:pathLst>
                <a:path extrusionOk="0" h="1539" w="75">
                  <a:moveTo>
                    <a:pt x="0" y="0"/>
                  </a:moveTo>
                  <a:lnTo>
                    <a:pt x="0" y="1538"/>
                  </a:lnTo>
                  <a:lnTo>
                    <a:pt x="74" y="153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5" name="Google Shape;15255;p65"/>
            <p:cNvSpPr/>
            <p:nvPr/>
          </p:nvSpPr>
          <p:spPr>
            <a:xfrm>
              <a:off x="3983775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1" y="0"/>
                  </a:moveTo>
                  <a:lnTo>
                    <a:pt x="1" y="1538"/>
                  </a:lnTo>
                  <a:lnTo>
                    <a:pt x="86" y="1538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6" name="Google Shape;15256;p65"/>
            <p:cNvSpPr/>
            <p:nvPr/>
          </p:nvSpPr>
          <p:spPr>
            <a:xfrm>
              <a:off x="4002875" y="933825"/>
              <a:ext cx="2150" cy="38475"/>
            </a:xfrm>
            <a:custGeom>
              <a:rect b="b" l="l" r="r" t="t"/>
              <a:pathLst>
                <a:path extrusionOk="0" h="1539" w="86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7" name="Google Shape;15257;p65"/>
            <p:cNvSpPr/>
            <p:nvPr/>
          </p:nvSpPr>
          <p:spPr>
            <a:xfrm>
              <a:off x="3770900" y="420000"/>
              <a:ext cx="84575" cy="84600"/>
            </a:xfrm>
            <a:custGeom>
              <a:rect b="b" l="l" r="r" t="t"/>
              <a:pathLst>
                <a:path extrusionOk="0" h="3384" w="3383">
                  <a:moveTo>
                    <a:pt x="1697" y="75"/>
                  </a:moveTo>
                  <a:cubicBezTo>
                    <a:pt x="2577" y="75"/>
                    <a:pt x="3309" y="806"/>
                    <a:pt x="3309" y="1687"/>
                  </a:cubicBezTo>
                  <a:cubicBezTo>
                    <a:pt x="3309" y="2578"/>
                    <a:pt x="2577" y="3309"/>
                    <a:pt x="1697" y="3309"/>
                  </a:cubicBezTo>
                  <a:cubicBezTo>
                    <a:pt x="806" y="3309"/>
                    <a:pt x="85" y="2578"/>
                    <a:pt x="85" y="1687"/>
                  </a:cubicBezTo>
                  <a:cubicBezTo>
                    <a:pt x="85" y="806"/>
                    <a:pt x="806" y="75"/>
                    <a:pt x="1697" y="75"/>
                  </a:cubicBezTo>
                  <a:close/>
                  <a:moveTo>
                    <a:pt x="1697" y="0"/>
                  </a:moveTo>
                  <a:cubicBezTo>
                    <a:pt x="753" y="0"/>
                    <a:pt x="0" y="754"/>
                    <a:pt x="0" y="1687"/>
                  </a:cubicBezTo>
                  <a:cubicBezTo>
                    <a:pt x="0" y="2630"/>
                    <a:pt x="753" y="3384"/>
                    <a:pt x="1697" y="3384"/>
                  </a:cubicBezTo>
                  <a:cubicBezTo>
                    <a:pt x="2630" y="3384"/>
                    <a:pt x="3383" y="2630"/>
                    <a:pt x="3383" y="1687"/>
                  </a:cubicBezTo>
                  <a:cubicBezTo>
                    <a:pt x="3383" y="754"/>
                    <a:pt x="2630" y="0"/>
                    <a:pt x="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8" name="Google Shape;15258;p65"/>
            <p:cNvSpPr/>
            <p:nvPr/>
          </p:nvSpPr>
          <p:spPr>
            <a:xfrm>
              <a:off x="3780700" y="429825"/>
              <a:ext cx="64975" cy="64950"/>
            </a:xfrm>
            <a:custGeom>
              <a:rect b="b" l="l" r="r" t="t"/>
              <a:pathLst>
                <a:path extrusionOk="0" h="2598" w="2599">
                  <a:moveTo>
                    <a:pt x="1305" y="74"/>
                  </a:moveTo>
                  <a:cubicBezTo>
                    <a:pt x="1973" y="74"/>
                    <a:pt x="2524" y="625"/>
                    <a:pt x="2524" y="1294"/>
                  </a:cubicBezTo>
                  <a:cubicBezTo>
                    <a:pt x="2524" y="1973"/>
                    <a:pt x="1973" y="2513"/>
                    <a:pt x="1305" y="2513"/>
                  </a:cubicBezTo>
                  <a:cubicBezTo>
                    <a:pt x="626" y="2513"/>
                    <a:pt x="85" y="1973"/>
                    <a:pt x="85" y="1294"/>
                  </a:cubicBezTo>
                  <a:cubicBezTo>
                    <a:pt x="85" y="625"/>
                    <a:pt x="626" y="74"/>
                    <a:pt x="1305" y="74"/>
                  </a:cubicBezTo>
                  <a:close/>
                  <a:moveTo>
                    <a:pt x="1305" y="0"/>
                  </a:moveTo>
                  <a:cubicBezTo>
                    <a:pt x="584" y="0"/>
                    <a:pt x="0" y="583"/>
                    <a:pt x="0" y="1294"/>
                  </a:cubicBezTo>
                  <a:cubicBezTo>
                    <a:pt x="0" y="2015"/>
                    <a:pt x="584" y="2598"/>
                    <a:pt x="1305" y="2598"/>
                  </a:cubicBezTo>
                  <a:cubicBezTo>
                    <a:pt x="2015" y="2598"/>
                    <a:pt x="2599" y="2015"/>
                    <a:pt x="2599" y="1294"/>
                  </a:cubicBezTo>
                  <a:cubicBezTo>
                    <a:pt x="2599" y="583"/>
                    <a:pt x="2015" y="0"/>
                    <a:pt x="13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9" name="Google Shape;15259;p65"/>
            <p:cNvSpPr/>
            <p:nvPr/>
          </p:nvSpPr>
          <p:spPr>
            <a:xfrm>
              <a:off x="3806950" y="429750"/>
              <a:ext cx="12475" cy="65025"/>
            </a:xfrm>
            <a:custGeom>
              <a:rect b="b" l="l" r="r" t="t"/>
              <a:pathLst>
                <a:path extrusionOk="0" h="2601" w="499">
                  <a:moveTo>
                    <a:pt x="250" y="82"/>
                  </a:moveTo>
                  <a:cubicBezTo>
                    <a:pt x="308" y="82"/>
                    <a:pt x="366" y="87"/>
                    <a:pt x="425" y="98"/>
                  </a:cubicBezTo>
                  <a:lnTo>
                    <a:pt x="425" y="2506"/>
                  </a:lnTo>
                  <a:cubicBezTo>
                    <a:pt x="366" y="2516"/>
                    <a:pt x="308" y="2522"/>
                    <a:pt x="250" y="2522"/>
                  </a:cubicBezTo>
                  <a:cubicBezTo>
                    <a:pt x="191" y="2522"/>
                    <a:pt x="133" y="2516"/>
                    <a:pt x="74" y="2506"/>
                  </a:cubicBezTo>
                  <a:lnTo>
                    <a:pt x="74" y="98"/>
                  </a:lnTo>
                  <a:cubicBezTo>
                    <a:pt x="133" y="87"/>
                    <a:pt x="191" y="82"/>
                    <a:pt x="250" y="82"/>
                  </a:cubicBezTo>
                  <a:close/>
                  <a:moveTo>
                    <a:pt x="250" y="0"/>
                  </a:moveTo>
                  <a:cubicBezTo>
                    <a:pt x="178" y="0"/>
                    <a:pt x="106" y="8"/>
                    <a:pt x="32" y="24"/>
                  </a:cubicBezTo>
                  <a:lnTo>
                    <a:pt x="1" y="24"/>
                  </a:lnTo>
                  <a:lnTo>
                    <a:pt x="1" y="2580"/>
                  </a:lnTo>
                  <a:lnTo>
                    <a:pt x="32" y="2580"/>
                  </a:lnTo>
                  <a:cubicBezTo>
                    <a:pt x="107" y="2601"/>
                    <a:pt x="180" y="2601"/>
                    <a:pt x="255" y="2601"/>
                  </a:cubicBezTo>
                  <a:cubicBezTo>
                    <a:pt x="319" y="2601"/>
                    <a:pt x="393" y="2601"/>
                    <a:pt x="467" y="2580"/>
                  </a:cubicBezTo>
                  <a:lnTo>
                    <a:pt x="499" y="2580"/>
                  </a:lnTo>
                  <a:lnTo>
                    <a:pt x="499" y="24"/>
                  </a:lnTo>
                  <a:lnTo>
                    <a:pt x="467" y="24"/>
                  </a:lnTo>
                  <a:cubicBezTo>
                    <a:pt x="393" y="8"/>
                    <a:pt x="321" y="0"/>
                    <a:pt x="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0" name="Google Shape;15260;p65"/>
            <p:cNvSpPr/>
            <p:nvPr/>
          </p:nvSpPr>
          <p:spPr>
            <a:xfrm>
              <a:off x="3780700" y="459225"/>
              <a:ext cx="28125" cy="6150"/>
            </a:xfrm>
            <a:custGeom>
              <a:rect b="b" l="l" r="r" t="t"/>
              <a:pathLst>
                <a:path extrusionOk="0" h="246" w="1125">
                  <a:moveTo>
                    <a:pt x="1051" y="75"/>
                  </a:moveTo>
                  <a:lnTo>
                    <a:pt x="1051" y="170"/>
                  </a:lnTo>
                  <a:lnTo>
                    <a:pt x="85" y="170"/>
                  </a:lnTo>
                  <a:lnTo>
                    <a:pt x="85" y="118"/>
                  </a:lnTo>
                  <a:lnTo>
                    <a:pt x="85" y="75"/>
                  </a:lnTo>
                  <a:close/>
                  <a:moveTo>
                    <a:pt x="0" y="1"/>
                  </a:moveTo>
                  <a:lnTo>
                    <a:pt x="0" y="33"/>
                  </a:lnTo>
                  <a:lnTo>
                    <a:pt x="0" y="118"/>
                  </a:lnTo>
                  <a:lnTo>
                    <a:pt x="0" y="213"/>
                  </a:lnTo>
                  <a:lnTo>
                    <a:pt x="0" y="245"/>
                  </a:lnTo>
                  <a:lnTo>
                    <a:pt x="1124" y="245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1" name="Google Shape;15261;p65"/>
            <p:cNvSpPr/>
            <p:nvPr/>
          </p:nvSpPr>
          <p:spPr>
            <a:xfrm>
              <a:off x="3817550" y="459225"/>
              <a:ext cx="28125" cy="6150"/>
            </a:xfrm>
            <a:custGeom>
              <a:rect b="b" l="l" r="r" t="t"/>
              <a:pathLst>
                <a:path extrusionOk="0" h="246" w="1125">
                  <a:moveTo>
                    <a:pt x="1040" y="75"/>
                  </a:moveTo>
                  <a:cubicBezTo>
                    <a:pt x="1050" y="97"/>
                    <a:pt x="1050" y="107"/>
                    <a:pt x="1050" y="118"/>
                  </a:cubicBezTo>
                  <a:cubicBezTo>
                    <a:pt x="1050" y="139"/>
                    <a:pt x="1050" y="149"/>
                    <a:pt x="1040" y="170"/>
                  </a:cubicBezTo>
                  <a:lnTo>
                    <a:pt x="75" y="170"/>
                  </a:lnTo>
                  <a:lnTo>
                    <a:pt x="75" y="75"/>
                  </a:lnTo>
                  <a:close/>
                  <a:moveTo>
                    <a:pt x="1" y="1"/>
                  </a:moveTo>
                  <a:lnTo>
                    <a:pt x="1" y="245"/>
                  </a:lnTo>
                  <a:lnTo>
                    <a:pt x="1125" y="245"/>
                  </a:lnTo>
                  <a:lnTo>
                    <a:pt x="1125" y="213"/>
                  </a:lnTo>
                  <a:lnTo>
                    <a:pt x="1125" y="118"/>
                  </a:lnTo>
                  <a:lnTo>
                    <a:pt x="1125" y="33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2" name="Google Shape;15262;p65"/>
            <p:cNvSpPr/>
            <p:nvPr/>
          </p:nvSpPr>
          <p:spPr>
            <a:xfrm>
              <a:off x="3666700" y="526850"/>
              <a:ext cx="294050" cy="1875"/>
            </a:xfrm>
            <a:custGeom>
              <a:rect b="b" l="l" r="r" t="t"/>
              <a:pathLst>
                <a:path extrusionOk="0" h="75" w="11762">
                  <a:moveTo>
                    <a:pt x="0" y="1"/>
                  </a:moveTo>
                  <a:lnTo>
                    <a:pt x="0" y="74"/>
                  </a:lnTo>
                  <a:lnTo>
                    <a:pt x="11762" y="74"/>
                  </a:lnTo>
                  <a:lnTo>
                    <a:pt x="117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3" name="Google Shape;15263;p65"/>
            <p:cNvSpPr/>
            <p:nvPr/>
          </p:nvSpPr>
          <p:spPr>
            <a:xfrm>
              <a:off x="3646825" y="546475"/>
              <a:ext cx="2125" cy="23600"/>
            </a:xfrm>
            <a:custGeom>
              <a:rect b="b" l="l" r="r" t="t"/>
              <a:pathLst>
                <a:path extrusionOk="0" h="944" w="85">
                  <a:moveTo>
                    <a:pt x="0" y="0"/>
                  </a:moveTo>
                  <a:lnTo>
                    <a:pt x="0" y="944"/>
                  </a:lnTo>
                  <a:lnTo>
                    <a:pt x="85" y="94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4" name="Google Shape;15264;p65"/>
            <p:cNvSpPr/>
            <p:nvPr/>
          </p:nvSpPr>
          <p:spPr>
            <a:xfrm>
              <a:off x="3674100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1" y="1"/>
                  </a:moveTo>
                  <a:lnTo>
                    <a:pt x="1" y="1687"/>
                  </a:lnTo>
                  <a:lnTo>
                    <a:pt x="86" y="1687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5" name="Google Shape;15265;p65"/>
            <p:cNvSpPr/>
            <p:nvPr/>
          </p:nvSpPr>
          <p:spPr>
            <a:xfrm>
              <a:off x="3701425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1" y="1"/>
                  </a:moveTo>
                  <a:lnTo>
                    <a:pt x="1" y="1687"/>
                  </a:lnTo>
                  <a:lnTo>
                    <a:pt x="86" y="1687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6" name="Google Shape;15266;p65"/>
            <p:cNvSpPr/>
            <p:nvPr/>
          </p:nvSpPr>
          <p:spPr>
            <a:xfrm>
              <a:off x="3728725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1" y="1"/>
                  </a:moveTo>
                  <a:lnTo>
                    <a:pt x="1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7" name="Google Shape;15267;p65"/>
            <p:cNvSpPr/>
            <p:nvPr/>
          </p:nvSpPr>
          <p:spPr>
            <a:xfrm>
              <a:off x="3756050" y="527900"/>
              <a:ext cx="1875" cy="42175"/>
            </a:xfrm>
            <a:custGeom>
              <a:rect b="b" l="l" r="r" t="t"/>
              <a:pathLst>
                <a:path extrusionOk="0" h="1687" w="75">
                  <a:moveTo>
                    <a:pt x="0" y="1"/>
                  </a:moveTo>
                  <a:lnTo>
                    <a:pt x="0" y="1687"/>
                  </a:lnTo>
                  <a:lnTo>
                    <a:pt x="74" y="1687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8" name="Google Shape;15268;p65"/>
            <p:cNvSpPr/>
            <p:nvPr/>
          </p:nvSpPr>
          <p:spPr>
            <a:xfrm>
              <a:off x="3783350" y="527900"/>
              <a:ext cx="1875" cy="42175"/>
            </a:xfrm>
            <a:custGeom>
              <a:rect b="b" l="l" r="r" t="t"/>
              <a:pathLst>
                <a:path extrusionOk="0" h="1687" w="75">
                  <a:moveTo>
                    <a:pt x="0" y="1"/>
                  </a:moveTo>
                  <a:lnTo>
                    <a:pt x="0" y="1687"/>
                  </a:lnTo>
                  <a:lnTo>
                    <a:pt x="75" y="1687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9" name="Google Shape;15269;p65"/>
            <p:cNvSpPr/>
            <p:nvPr/>
          </p:nvSpPr>
          <p:spPr>
            <a:xfrm>
              <a:off x="3810675" y="527900"/>
              <a:ext cx="1850" cy="42175"/>
            </a:xfrm>
            <a:custGeom>
              <a:rect b="b" l="l" r="r" t="t"/>
              <a:pathLst>
                <a:path extrusionOk="0" h="1687" w="74">
                  <a:moveTo>
                    <a:pt x="0" y="1"/>
                  </a:moveTo>
                  <a:lnTo>
                    <a:pt x="0" y="1687"/>
                  </a:lnTo>
                  <a:lnTo>
                    <a:pt x="74" y="1687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0" name="Google Shape;15270;p65"/>
            <p:cNvSpPr/>
            <p:nvPr/>
          </p:nvSpPr>
          <p:spPr>
            <a:xfrm>
              <a:off x="3837950" y="527900"/>
              <a:ext cx="1900" cy="42175"/>
            </a:xfrm>
            <a:custGeom>
              <a:rect b="b" l="l" r="r" t="t"/>
              <a:pathLst>
                <a:path extrusionOk="0" h="1687" w="76">
                  <a:moveTo>
                    <a:pt x="1" y="1"/>
                  </a:moveTo>
                  <a:lnTo>
                    <a:pt x="1" y="1687"/>
                  </a:lnTo>
                  <a:lnTo>
                    <a:pt x="76" y="1687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1" name="Google Shape;15271;p65"/>
            <p:cNvSpPr/>
            <p:nvPr/>
          </p:nvSpPr>
          <p:spPr>
            <a:xfrm>
              <a:off x="3865000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1" y="1"/>
                  </a:moveTo>
                  <a:lnTo>
                    <a:pt x="1" y="1687"/>
                  </a:lnTo>
                  <a:lnTo>
                    <a:pt x="86" y="1687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2" name="Google Shape;15272;p65"/>
            <p:cNvSpPr/>
            <p:nvPr/>
          </p:nvSpPr>
          <p:spPr>
            <a:xfrm>
              <a:off x="3892325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0" y="1"/>
                  </a:moveTo>
                  <a:lnTo>
                    <a:pt x="0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3" name="Google Shape;15273;p65"/>
            <p:cNvSpPr/>
            <p:nvPr/>
          </p:nvSpPr>
          <p:spPr>
            <a:xfrm>
              <a:off x="3919625" y="527900"/>
              <a:ext cx="2150" cy="42175"/>
            </a:xfrm>
            <a:custGeom>
              <a:rect b="b" l="l" r="r" t="t"/>
              <a:pathLst>
                <a:path extrusionOk="0" h="1687" w="86">
                  <a:moveTo>
                    <a:pt x="0" y="1"/>
                  </a:moveTo>
                  <a:lnTo>
                    <a:pt x="0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4" name="Google Shape;15274;p65"/>
            <p:cNvSpPr/>
            <p:nvPr/>
          </p:nvSpPr>
          <p:spPr>
            <a:xfrm>
              <a:off x="3946950" y="527900"/>
              <a:ext cx="2125" cy="42175"/>
            </a:xfrm>
            <a:custGeom>
              <a:rect b="b" l="l" r="r" t="t"/>
              <a:pathLst>
                <a:path extrusionOk="0" h="1687" w="85">
                  <a:moveTo>
                    <a:pt x="0" y="1"/>
                  </a:moveTo>
                  <a:lnTo>
                    <a:pt x="0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5" name="Google Shape;15275;p65"/>
            <p:cNvSpPr/>
            <p:nvPr/>
          </p:nvSpPr>
          <p:spPr>
            <a:xfrm>
              <a:off x="3974250" y="542475"/>
              <a:ext cx="2125" cy="27600"/>
            </a:xfrm>
            <a:custGeom>
              <a:rect b="b" l="l" r="r" t="t"/>
              <a:pathLst>
                <a:path extrusionOk="0" h="1104" w="85">
                  <a:moveTo>
                    <a:pt x="0" y="1"/>
                  </a:moveTo>
                  <a:lnTo>
                    <a:pt x="0" y="1104"/>
                  </a:lnTo>
                  <a:lnTo>
                    <a:pt x="85" y="1104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6" name="Google Shape;15276;p65"/>
            <p:cNvSpPr/>
            <p:nvPr/>
          </p:nvSpPr>
          <p:spPr>
            <a:xfrm>
              <a:off x="3675175" y="518375"/>
              <a:ext cx="277100" cy="2125"/>
            </a:xfrm>
            <a:custGeom>
              <a:rect b="b" l="l" r="r" t="t"/>
              <a:pathLst>
                <a:path extrusionOk="0" h="85" w="11084">
                  <a:moveTo>
                    <a:pt x="0" y="0"/>
                  </a:moveTo>
                  <a:lnTo>
                    <a:pt x="0" y="85"/>
                  </a:lnTo>
                  <a:lnTo>
                    <a:pt x="11083" y="85"/>
                  </a:lnTo>
                  <a:lnTo>
                    <a:pt x="110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7" name="Google Shape;15277;p65"/>
            <p:cNvSpPr/>
            <p:nvPr/>
          </p:nvSpPr>
          <p:spPr>
            <a:xfrm>
              <a:off x="3573100" y="716400"/>
              <a:ext cx="507750" cy="7975"/>
            </a:xfrm>
            <a:custGeom>
              <a:rect b="b" l="l" r="r" t="t"/>
              <a:pathLst>
                <a:path extrusionOk="0" h="319" w="20310">
                  <a:moveTo>
                    <a:pt x="20151" y="86"/>
                  </a:moveTo>
                  <a:cubicBezTo>
                    <a:pt x="20193" y="86"/>
                    <a:pt x="20225" y="118"/>
                    <a:pt x="20225" y="160"/>
                  </a:cubicBezTo>
                  <a:cubicBezTo>
                    <a:pt x="20225" y="203"/>
                    <a:pt x="20193" y="234"/>
                    <a:pt x="20151" y="234"/>
                  </a:cubicBezTo>
                  <a:lnTo>
                    <a:pt x="159" y="234"/>
                  </a:lnTo>
                  <a:cubicBezTo>
                    <a:pt x="117" y="234"/>
                    <a:pt x="86" y="203"/>
                    <a:pt x="86" y="160"/>
                  </a:cubicBezTo>
                  <a:cubicBezTo>
                    <a:pt x="86" y="118"/>
                    <a:pt x="117" y="86"/>
                    <a:pt x="159" y="86"/>
                  </a:cubicBezTo>
                  <a:close/>
                  <a:moveTo>
                    <a:pt x="159" y="1"/>
                  </a:moveTo>
                  <a:cubicBezTo>
                    <a:pt x="75" y="1"/>
                    <a:pt x="1" y="75"/>
                    <a:pt x="1" y="160"/>
                  </a:cubicBezTo>
                  <a:cubicBezTo>
                    <a:pt x="1" y="245"/>
                    <a:pt x="75" y="319"/>
                    <a:pt x="159" y="319"/>
                  </a:cubicBezTo>
                  <a:lnTo>
                    <a:pt x="20151" y="319"/>
                  </a:lnTo>
                  <a:cubicBezTo>
                    <a:pt x="20236" y="319"/>
                    <a:pt x="20309" y="245"/>
                    <a:pt x="20309" y="160"/>
                  </a:cubicBezTo>
                  <a:cubicBezTo>
                    <a:pt x="20309" y="75"/>
                    <a:pt x="20236" y="1"/>
                    <a:pt x="201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8" name="Google Shape;15278;p65"/>
            <p:cNvSpPr/>
            <p:nvPr/>
          </p:nvSpPr>
          <p:spPr>
            <a:xfrm>
              <a:off x="3159500" y="734725"/>
              <a:ext cx="452350" cy="7700"/>
            </a:xfrm>
            <a:custGeom>
              <a:rect b="b" l="l" r="r" t="t"/>
              <a:pathLst>
                <a:path extrusionOk="0" h="308" w="18094">
                  <a:moveTo>
                    <a:pt x="18019" y="85"/>
                  </a:moveTo>
                  <a:lnTo>
                    <a:pt x="18019" y="222"/>
                  </a:lnTo>
                  <a:lnTo>
                    <a:pt x="149" y="222"/>
                  </a:lnTo>
                  <a:cubicBezTo>
                    <a:pt x="107" y="222"/>
                    <a:pt x="74" y="191"/>
                    <a:pt x="74" y="159"/>
                  </a:cubicBezTo>
                  <a:cubicBezTo>
                    <a:pt x="74" y="116"/>
                    <a:pt x="107" y="85"/>
                    <a:pt x="149" y="85"/>
                  </a:cubicBezTo>
                  <a:close/>
                  <a:moveTo>
                    <a:pt x="149" y="0"/>
                  </a:moveTo>
                  <a:cubicBezTo>
                    <a:pt x="64" y="0"/>
                    <a:pt x="1" y="74"/>
                    <a:pt x="1" y="159"/>
                  </a:cubicBezTo>
                  <a:cubicBezTo>
                    <a:pt x="1" y="244"/>
                    <a:pt x="64" y="307"/>
                    <a:pt x="149" y="307"/>
                  </a:cubicBezTo>
                  <a:lnTo>
                    <a:pt x="18051" y="307"/>
                  </a:lnTo>
                  <a:cubicBezTo>
                    <a:pt x="18082" y="307"/>
                    <a:pt x="18093" y="286"/>
                    <a:pt x="18093" y="265"/>
                  </a:cubicBezTo>
                  <a:lnTo>
                    <a:pt x="18093" y="42"/>
                  </a:lnTo>
                  <a:cubicBezTo>
                    <a:pt x="18093" y="21"/>
                    <a:pt x="18082" y="0"/>
                    <a:pt x="180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9" name="Google Shape;15279;p65"/>
            <p:cNvSpPr/>
            <p:nvPr/>
          </p:nvSpPr>
          <p:spPr>
            <a:xfrm>
              <a:off x="3170100" y="740275"/>
              <a:ext cx="441750" cy="8775"/>
            </a:xfrm>
            <a:custGeom>
              <a:rect b="b" l="l" r="r" t="t"/>
              <a:pathLst>
                <a:path extrusionOk="0" h="351" w="17670">
                  <a:moveTo>
                    <a:pt x="17595" y="85"/>
                  </a:moveTo>
                  <a:lnTo>
                    <a:pt x="17595" y="266"/>
                  </a:lnTo>
                  <a:lnTo>
                    <a:pt x="86" y="266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308"/>
                  </a:lnTo>
                  <a:cubicBezTo>
                    <a:pt x="1" y="329"/>
                    <a:pt x="22" y="351"/>
                    <a:pt x="43" y="351"/>
                  </a:cubicBezTo>
                  <a:lnTo>
                    <a:pt x="17627" y="351"/>
                  </a:lnTo>
                  <a:cubicBezTo>
                    <a:pt x="17658" y="351"/>
                    <a:pt x="17669" y="329"/>
                    <a:pt x="17669" y="308"/>
                  </a:cubicBezTo>
                  <a:lnTo>
                    <a:pt x="17669" y="43"/>
                  </a:lnTo>
                  <a:cubicBezTo>
                    <a:pt x="17669" y="22"/>
                    <a:pt x="17658" y="0"/>
                    <a:pt x="17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0" name="Google Shape;15280;p65"/>
            <p:cNvSpPr/>
            <p:nvPr/>
          </p:nvSpPr>
          <p:spPr>
            <a:xfrm>
              <a:off x="3184675" y="746900"/>
              <a:ext cx="418400" cy="17775"/>
            </a:xfrm>
            <a:custGeom>
              <a:rect b="b" l="l" r="r" t="t"/>
              <a:pathLst>
                <a:path extrusionOk="0" h="711" w="1673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680"/>
                  </a:lnTo>
                  <a:cubicBezTo>
                    <a:pt x="1" y="701"/>
                    <a:pt x="22" y="711"/>
                    <a:pt x="43" y="711"/>
                  </a:cubicBezTo>
                  <a:lnTo>
                    <a:pt x="16693" y="711"/>
                  </a:lnTo>
                  <a:cubicBezTo>
                    <a:pt x="16715" y="711"/>
                    <a:pt x="16736" y="701"/>
                    <a:pt x="16736" y="680"/>
                  </a:cubicBezTo>
                  <a:cubicBezTo>
                    <a:pt x="16736" y="647"/>
                    <a:pt x="16715" y="637"/>
                    <a:pt x="16693" y="637"/>
                  </a:cubicBezTo>
                  <a:lnTo>
                    <a:pt x="86" y="637"/>
                  </a:lnTo>
                  <a:lnTo>
                    <a:pt x="86" y="43"/>
                  </a:lnTo>
                  <a:cubicBezTo>
                    <a:pt x="86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1" name="Google Shape;15281;p65"/>
            <p:cNvSpPr/>
            <p:nvPr/>
          </p:nvSpPr>
          <p:spPr>
            <a:xfrm>
              <a:off x="3170100" y="627850"/>
              <a:ext cx="201250" cy="109000"/>
            </a:xfrm>
            <a:custGeom>
              <a:rect b="b" l="l" r="r" t="t"/>
              <a:pathLst>
                <a:path extrusionOk="0" h="4360" w="8050">
                  <a:moveTo>
                    <a:pt x="3925" y="1"/>
                  </a:moveTo>
                  <a:cubicBezTo>
                    <a:pt x="3914" y="1"/>
                    <a:pt x="3904" y="1"/>
                    <a:pt x="3893" y="12"/>
                  </a:cubicBezTo>
                  <a:lnTo>
                    <a:pt x="11" y="4285"/>
                  </a:lnTo>
                  <a:cubicBezTo>
                    <a:pt x="1" y="4306"/>
                    <a:pt x="1" y="4328"/>
                    <a:pt x="11" y="4349"/>
                  </a:cubicBezTo>
                  <a:cubicBezTo>
                    <a:pt x="22" y="4349"/>
                    <a:pt x="32" y="4360"/>
                    <a:pt x="43" y="4360"/>
                  </a:cubicBezTo>
                  <a:cubicBezTo>
                    <a:pt x="53" y="4360"/>
                    <a:pt x="65" y="4349"/>
                    <a:pt x="75" y="4339"/>
                  </a:cubicBezTo>
                  <a:lnTo>
                    <a:pt x="3935" y="86"/>
                  </a:lnTo>
                  <a:lnTo>
                    <a:pt x="8007" y="86"/>
                  </a:lnTo>
                  <a:cubicBezTo>
                    <a:pt x="8029" y="86"/>
                    <a:pt x="8050" y="64"/>
                    <a:pt x="8050" y="43"/>
                  </a:cubicBezTo>
                  <a:cubicBezTo>
                    <a:pt x="8050" y="22"/>
                    <a:pt x="8029" y="1"/>
                    <a:pt x="80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2" name="Google Shape;15282;p65"/>
            <p:cNvSpPr/>
            <p:nvPr/>
          </p:nvSpPr>
          <p:spPr>
            <a:xfrm>
              <a:off x="3410850" y="613550"/>
              <a:ext cx="95475" cy="93875"/>
            </a:xfrm>
            <a:custGeom>
              <a:rect b="b" l="l" r="r" t="t"/>
              <a:pathLst>
                <a:path extrusionOk="0" h="3755" w="3819">
                  <a:moveTo>
                    <a:pt x="3733" y="85"/>
                  </a:moveTo>
                  <a:lnTo>
                    <a:pt x="3733" y="3680"/>
                  </a:lnTo>
                  <a:lnTo>
                    <a:pt x="85" y="368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0" y="21"/>
                    <a:pt x="0" y="42"/>
                  </a:cubicBezTo>
                  <a:lnTo>
                    <a:pt x="0" y="3712"/>
                  </a:lnTo>
                  <a:cubicBezTo>
                    <a:pt x="0" y="3744"/>
                    <a:pt x="22" y="3754"/>
                    <a:pt x="43" y="3754"/>
                  </a:cubicBezTo>
                  <a:lnTo>
                    <a:pt x="3776" y="3754"/>
                  </a:lnTo>
                  <a:cubicBezTo>
                    <a:pt x="3797" y="3754"/>
                    <a:pt x="3818" y="3744"/>
                    <a:pt x="3818" y="3712"/>
                  </a:cubicBezTo>
                  <a:lnTo>
                    <a:pt x="3818" y="42"/>
                  </a:lnTo>
                  <a:cubicBezTo>
                    <a:pt x="3818" y="21"/>
                    <a:pt x="3797" y="0"/>
                    <a:pt x="37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3" name="Google Shape;15283;p65"/>
            <p:cNvSpPr/>
            <p:nvPr/>
          </p:nvSpPr>
          <p:spPr>
            <a:xfrm>
              <a:off x="3417200" y="619650"/>
              <a:ext cx="83000" cy="81925"/>
            </a:xfrm>
            <a:custGeom>
              <a:rect b="b" l="l" r="r" t="t"/>
              <a:pathLst>
                <a:path extrusionOk="0" h="3277" w="3320">
                  <a:moveTo>
                    <a:pt x="3235" y="74"/>
                  </a:moveTo>
                  <a:lnTo>
                    <a:pt x="3235" y="3192"/>
                  </a:lnTo>
                  <a:lnTo>
                    <a:pt x="75" y="3192"/>
                  </a:lnTo>
                  <a:lnTo>
                    <a:pt x="75" y="74"/>
                  </a:lnTo>
                  <a:close/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3235"/>
                  </a:lnTo>
                  <a:cubicBezTo>
                    <a:pt x="1" y="3256"/>
                    <a:pt x="11" y="3277"/>
                    <a:pt x="32" y="3277"/>
                  </a:cubicBezTo>
                  <a:lnTo>
                    <a:pt x="3278" y="3277"/>
                  </a:lnTo>
                  <a:cubicBezTo>
                    <a:pt x="3299" y="3277"/>
                    <a:pt x="3320" y="3256"/>
                    <a:pt x="3320" y="3235"/>
                  </a:cubicBezTo>
                  <a:lnTo>
                    <a:pt x="3320" y="43"/>
                  </a:lnTo>
                  <a:cubicBezTo>
                    <a:pt x="3320" y="22"/>
                    <a:pt x="3299" y="0"/>
                    <a:pt x="3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4" name="Google Shape;15284;p65"/>
            <p:cNvSpPr/>
            <p:nvPr/>
          </p:nvSpPr>
          <p:spPr>
            <a:xfrm>
              <a:off x="3453525" y="619650"/>
              <a:ext cx="10100" cy="81925"/>
            </a:xfrm>
            <a:custGeom>
              <a:rect b="b" l="l" r="r" t="t"/>
              <a:pathLst>
                <a:path extrusionOk="0" h="3277" w="404">
                  <a:moveTo>
                    <a:pt x="319" y="74"/>
                  </a:moveTo>
                  <a:lnTo>
                    <a:pt x="319" y="3192"/>
                  </a:lnTo>
                  <a:lnTo>
                    <a:pt x="85" y="3192"/>
                  </a:lnTo>
                  <a:lnTo>
                    <a:pt x="85" y="74"/>
                  </a:lnTo>
                  <a:close/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3235"/>
                  </a:lnTo>
                  <a:cubicBezTo>
                    <a:pt x="0" y="3256"/>
                    <a:pt x="22" y="3277"/>
                    <a:pt x="43" y="3277"/>
                  </a:cubicBezTo>
                  <a:lnTo>
                    <a:pt x="361" y="3277"/>
                  </a:lnTo>
                  <a:cubicBezTo>
                    <a:pt x="382" y="3277"/>
                    <a:pt x="403" y="3256"/>
                    <a:pt x="403" y="3235"/>
                  </a:cubicBezTo>
                  <a:lnTo>
                    <a:pt x="403" y="43"/>
                  </a:lnTo>
                  <a:cubicBezTo>
                    <a:pt x="403" y="22"/>
                    <a:pt x="382" y="0"/>
                    <a:pt x="3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5" name="Google Shape;15285;p65"/>
            <p:cNvSpPr/>
            <p:nvPr/>
          </p:nvSpPr>
          <p:spPr>
            <a:xfrm>
              <a:off x="3417200" y="657825"/>
              <a:ext cx="38475" cy="6100"/>
            </a:xfrm>
            <a:custGeom>
              <a:rect b="b" l="l" r="r" t="t"/>
              <a:pathLst>
                <a:path extrusionOk="0" h="244" w="1539">
                  <a:moveTo>
                    <a:pt x="1453" y="85"/>
                  </a:moveTo>
                  <a:lnTo>
                    <a:pt x="1453" y="159"/>
                  </a:lnTo>
                  <a:lnTo>
                    <a:pt x="75" y="159"/>
                  </a:lnTo>
                  <a:lnTo>
                    <a:pt x="75" y="85"/>
                  </a:lnTo>
                  <a:close/>
                  <a:moveTo>
                    <a:pt x="32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202"/>
                  </a:lnTo>
                  <a:cubicBezTo>
                    <a:pt x="1" y="223"/>
                    <a:pt x="11" y="244"/>
                    <a:pt x="32" y="244"/>
                  </a:cubicBezTo>
                  <a:lnTo>
                    <a:pt x="1496" y="244"/>
                  </a:lnTo>
                  <a:cubicBezTo>
                    <a:pt x="1517" y="244"/>
                    <a:pt x="1538" y="223"/>
                    <a:pt x="1538" y="202"/>
                  </a:cubicBezTo>
                  <a:lnTo>
                    <a:pt x="1538" y="43"/>
                  </a:lnTo>
                  <a:cubicBezTo>
                    <a:pt x="1538" y="22"/>
                    <a:pt x="1517" y="1"/>
                    <a:pt x="1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6" name="Google Shape;15286;p65"/>
            <p:cNvSpPr/>
            <p:nvPr/>
          </p:nvSpPr>
          <p:spPr>
            <a:xfrm>
              <a:off x="3461475" y="657825"/>
              <a:ext cx="38725" cy="6100"/>
            </a:xfrm>
            <a:custGeom>
              <a:rect b="b" l="l" r="r" t="t"/>
              <a:pathLst>
                <a:path extrusionOk="0" h="244" w="1549">
                  <a:moveTo>
                    <a:pt x="1464" y="85"/>
                  </a:moveTo>
                  <a:lnTo>
                    <a:pt x="1464" y="159"/>
                  </a:lnTo>
                  <a:lnTo>
                    <a:pt x="85" y="159"/>
                  </a:lnTo>
                  <a:lnTo>
                    <a:pt x="85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02"/>
                  </a:lnTo>
                  <a:cubicBezTo>
                    <a:pt x="1" y="223"/>
                    <a:pt x="22" y="244"/>
                    <a:pt x="43" y="244"/>
                  </a:cubicBezTo>
                  <a:lnTo>
                    <a:pt x="1507" y="244"/>
                  </a:lnTo>
                  <a:cubicBezTo>
                    <a:pt x="1528" y="244"/>
                    <a:pt x="1549" y="223"/>
                    <a:pt x="1549" y="202"/>
                  </a:cubicBezTo>
                  <a:lnTo>
                    <a:pt x="1549" y="43"/>
                  </a:lnTo>
                  <a:cubicBezTo>
                    <a:pt x="1549" y="22"/>
                    <a:pt x="1528" y="1"/>
                    <a:pt x="15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7" name="Google Shape;15287;p65"/>
            <p:cNvSpPr/>
            <p:nvPr/>
          </p:nvSpPr>
          <p:spPr>
            <a:xfrm>
              <a:off x="3434700" y="620700"/>
              <a:ext cx="1875" cy="38200"/>
            </a:xfrm>
            <a:custGeom>
              <a:rect b="b" l="l" r="r" t="t"/>
              <a:pathLst>
                <a:path extrusionOk="0" h="1528" w="75">
                  <a:moveTo>
                    <a:pt x="1" y="1"/>
                  </a:moveTo>
                  <a:lnTo>
                    <a:pt x="1" y="1528"/>
                  </a:lnTo>
                  <a:lnTo>
                    <a:pt x="75" y="152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8" name="Google Shape;15288;p65"/>
            <p:cNvSpPr/>
            <p:nvPr/>
          </p:nvSpPr>
          <p:spPr>
            <a:xfrm>
              <a:off x="3480575" y="620700"/>
              <a:ext cx="2125" cy="38200"/>
            </a:xfrm>
            <a:custGeom>
              <a:rect b="b" l="l" r="r" t="t"/>
              <a:pathLst>
                <a:path extrusionOk="0" h="1528" w="85">
                  <a:moveTo>
                    <a:pt x="0" y="1"/>
                  </a:moveTo>
                  <a:lnTo>
                    <a:pt x="0" y="1528"/>
                  </a:lnTo>
                  <a:lnTo>
                    <a:pt x="85" y="1528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9" name="Google Shape;15289;p65"/>
            <p:cNvSpPr/>
            <p:nvPr/>
          </p:nvSpPr>
          <p:spPr>
            <a:xfrm>
              <a:off x="3391225" y="618050"/>
              <a:ext cx="21775" cy="85650"/>
            </a:xfrm>
            <a:custGeom>
              <a:rect b="b" l="l" r="r" t="t"/>
              <a:pathLst>
                <a:path extrusionOk="0" h="3426" w="871">
                  <a:moveTo>
                    <a:pt x="785" y="86"/>
                  </a:moveTo>
                  <a:lnTo>
                    <a:pt x="785" y="3341"/>
                  </a:lnTo>
                  <a:lnTo>
                    <a:pt x="85" y="3341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3383"/>
                  </a:lnTo>
                  <a:cubicBezTo>
                    <a:pt x="1" y="3405"/>
                    <a:pt x="22" y="3426"/>
                    <a:pt x="43" y="3426"/>
                  </a:cubicBezTo>
                  <a:lnTo>
                    <a:pt x="828" y="3426"/>
                  </a:lnTo>
                  <a:cubicBezTo>
                    <a:pt x="849" y="3426"/>
                    <a:pt x="870" y="3405"/>
                    <a:pt x="870" y="3383"/>
                  </a:cubicBezTo>
                  <a:lnTo>
                    <a:pt x="870" y="43"/>
                  </a:lnTo>
                  <a:cubicBezTo>
                    <a:pt x="870" y="22"/>
                    <a:pt x="849" y="1"/>
                    <a:pt x="8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0" name="Google Shape;15290;p65"/>
            <p:cNvSpPr/>
            <p:nvPr/>
          </p:nvSpPr>
          <p:spPr>
            <a:xfrm>
              <a:off x="3394950" y="62202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36" y="75"/>
                  </a:moveTo>
                  <a:lnTo>
                    <a:pt x="636" y="2927"/>
                  </a:lnTo>
                  <a:lnTo>
                    <a:pt x="85" y="2927"/>
                  </a:lnTo>
                  <a:lnTo>
                    <a:pt x="85" y="75"/>
                  </a:lnTo>
                  <a:close/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960"/>
                  </a:lnTo>
                  <a:cubicBezTo>
                    <a:pt x="0" y="2991"/>
                    <a:pt x="21" y="3002"/>
                    <a:pt x="43" y="3002"/>
                  </a:cubicBezTo>
                  <a:lnTo>
                    <a:pt x="679" y="3002"/>
                  </a:lnTo>
                  <a:cubicBezTo>
                    <a:pt x="700" y="3002"/>
                    <a:pt x="721" y="2991"/>
                    <a:pt x="721" y="2960"/>
                  </a:cubicBezTo>
                  <a:lnTo>
                    <a:pt x="721" y="43"/>
                  </a:lnTo>
                  <a:cubicBezTo>
                    <a:pt x="721" y="22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1" name="Google Shape;15291;p65"/>
            <p:cNvSpPr/>
            <p:nvPr/>
          </p:nvSpPr>
          <p:spPr>
            <a:xfrm>
              <a:off x="3394950" y="655425"/>
              <a:ext cx="18050" cy="7450"/>
            </a:xfrm>
            <a:custGeom>
              <a:rect b="b" l="l" r="r" t="t"/>
              <a:pathLst>
                <a:path extrusionOk="0" h="298" w="722">
                  <a:moveTo>
                    <a:pt x="636" y="75"/>
                  </a:moveTo>
                  <a:lnTo>
                    <a:pt x="636" y="224"/>
                  </a:lnTo>
                  <a:lnTo>
                    <a:pt x="85" y="224"/>
                  </a:lnTo>
                  <a:lnTo>
                    <a:pt x="85" y="75"/>
                  </a:lnTo>
                  <a:close/>
                  <a:moveTo>
                    <a:pt x="43" y="1"/>
                  </a:moveTo>
                  <a:cubicBezTo>
                    <a:pt x="21" y="1"/>
                    <a:pt x="0" y="12"/>
                    <a:pt x="0" y="43"/>
                  </a:cubicBezTo>
                  <a:lnTo>
                    <a:pt x="0" y="266"/>
                  </a:lnTo>
                  <a:cubicBezTo>
                    <a:pt x="0" y="287"/>
                    <a:pt x="21" y="298"/>
                    <a:pt x="43" y="298"/>
                  </a:cubicBezTo>
                  <a:lnTo>
                    <a:pt x="679" y="298"/>
                  </a:lnTo>
                  <a:cubicBezTo>
                    <a:pt x="700" y="298"/>
                    <a:pt x="721" y="287"/>
                    <a:pt x="721" y="266"/>
                  </a:cubicBezTo>
                  <a:lnTo>
                    <a:pt x="721" y="43"/>
                  </a:lnTo>
                  <a:cubicBezTo>
                    <a:pt x="721" y="1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2" name="Google Shape;15292;p65"/>
            <p:cNvSpPr/>
            <p:nvPr/>
          </p:nvSpPr>
          <p:spPr>
            <a:xfrm>
              <a:off x="3504175" y="618050"/>
              <a:ext cx="21775" cy="85650"/>
            </a:xfrm>
            <a:custGeom>
              <a:rect b="b" l="l" r="r" t="t"/>
              <a:pathLst>
                <a:path extrusionOk="0" h="3426" w="871">
                  <a:moveTo>
                    <a:pt x="785" y="86"/>
                  </a:moveTo>
                  <a:lnTo>
                    <a:pt x="785" y="3341"/>
                  </a:lnTo>
                  <a:lnTo>
                    <a:pt x="85" y="3341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3383"/>
                  </a:lnTo>
                  <a:cubicBezTo>
                    <a:pt x="0" y="3405"/>
                    <a:pt x="22" y="3426"/>
                    <a:pt x="43" y="3426"/>
                  </a:cubicBezTo>
                  <a:lnTo>
                    <a:pt x="828" y="3426"/>
                  </a:lnTo>
                  <a:cubicBezTo>
                    <a:pt x="849" y="3426"/>
                    <a:pt x="870" y="3405"/>
                    <a:pt x="870" y="3383"/>
                  </a:cubicBezTo>
                  <a:lnTo>
                    <a:pt x="870" y="43"/>
                  </a:lnTo>
                  <a:cubicBezTo>
                    <a:pt x="870" y="22"/>
                    <a:pt x="849" y="1"/>
                    <a:pt x="8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3" name="Google Shape;15293;p65"/>
            <p:cNvSpPr/>
            <p:nvPr/>
          </p:nvSpPr>
          <p:spPr>
            <a:xfrm>
              <a:off x="3504175" y="622025"/>
              <a:ext cx="18050" cy="75075"/>
            </a:xfrm>
            <a:custGeom>
              <a:rect b="b" l="l" r="r" t="t"/>
              <a:pathLst>
                <a:path extrusionOk="0" h="3003" w="722">
                  <a:moveTo>
                    <a:pt x="637" y="75"/>
                  </a:moveTo>
                  <a:lnTo>
                    <a:pt x="637" y="2927"/>
                  </a:lnTo>
                  <a:lnTo>
                    <a:pt x="85" y="2927"/>
                  </a:lnTo>
                  <a:lnTo>
                    <a:pt x="85" y="75"/>
                  </a:lnTo>
                  <a:close/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2960"/>
                  </a:lnTo>
                  <a:cubicBezTo>
                    <a:pt x="0" y="2991"/>
                    <a:pt x="22" y="3002"/>
                    <a:pt x="43" y="3002"/>
                  </a:cubicBezTo>
                  <a:lnTo>
                    <a:pt x="679" y="3002"/>
                  </a:lnTo>
                  <a:cubicBezTo>
                    <a:pt x="700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4" name="Google Shape;15294;p65"/>
            <p:cNvSpPr/>
            <p:nvPr/>
          </p:nvSpPr>
          <p:spPr>
            <a:xfrm>
              <a:off x="3504175" y="655425"/>
              <a:ext cx="18050" cy="7450"/>
            </a:xfrm>
            <a:custGeom>
              <a:rect b="b" l="l" r="r" t="t"/>
              <a:pathLst>
                <a:path extrusionOk="0" h="298" w="722">
                  <a:moveTo>
                    <a:pt x="637" y="75"/>
                  </a:moveTo>
                  <a:lnTo>
                    <a:pt x="637" y="224"/>
                  </a:lnTo>
                  <a:lnTo>
                    <a:pt x="85" y="224"/>
                  </a:lnTo>
                  <a:lnTo>
                    <a:pt x="85" y="75"/>
                  </a:lnTo>
                  <a:close/>
                  <a:moveTo>
                    <a:pt x="43" y="1"/>
                  </a:moveTo>
                  <a:cubicBezTo>
                    <a:pt x="22" y="1"/>
                    <a:pt x="0" y="12"/>
                    <a:pt x="0" y="43"/>
                  </a:cubicBezTo>
                  <a:lnTo>
                    <a:pt x="0" y="266"/>
                  </a:lnTo>
                  <a:cubicBezTo>
                    <a:pt x="0" y="287"/>
                    <a:pt x="22" y="298"/>
                    <a:pt x="43" y="298"/>
                  </a:cubicBezTo>
                  <a:lnTo>
                    <a:pt x="679" y="298"/>
                  </a:lnTo>
                  <a:cubicBezTo>
                    <a:pt x="700" y="298"/>
                    <a:pt x="722" y="287"/>
                    <a:pt x="722" y="266"/>
                  </a:cubicBezTo>
                  <a:lnTo>
                    <a:pt x="722" y="43"/>
                  </a:lnTo>
                  <a:cubicBezTo>
                    <a:pt x="722" y="1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5" name="Google Shape;15295;p65"/>
            <p:cNvSpPr/>
            <p:nvPr/>
          </p:nvSpPr>
          <p:spPr>
            <a:xfrm>
              <a:off x="3369500" y="599750"/>
              <a:ext cx="9550" cy="107675"/>
            </a:xfrm>
            <a:custGeom>
              <a:rect b="b" l="l" r="r" t="t"/>
              <a:pathLst>
                <a:path extrusionOk="0" h="4307" w="382">
                  <a:moveTo>
                    <a:pt x="297" y="85"/>
                  </a:moveTo>
                  <a:lnTo>
                    <a:pt x="297" y="4232"/>
                  </a:lnTo>
                  <a:lnTo>
                    <a:pt x="85" y="4232"/>
                  </a:lnTo>
                  <a:lnTo>
                    <a:pt x="85" y="85"/>
                  </a:lnTo>
                  <a:close/>
                  <a:moveTo>
                    <a:pt x="42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4264"/>
                  </a:lnTo>
                  <a:cubicBezTo>
                    <a:pt x="0" y="4296"/>
                    <a:pt x="21" y="4306"/>
                    <a:pt x="42" y="4306"/>
                  </a:cubicBezTo>
                  <a:lnTo>
                    <a:pt x="339" y="4306"/>
                  </a:lnTo>
                  <a:cubicBezTo>
                    <a:pt x="361" y="4306"/>
                    <a:pt x="382" y="4296"/>
                    <a:pt x="382" y="4264"/>
                  </a:cubicBezTo>
                  <a:lnTo>
                    <a:pt x="382" y="43"/>
                  </a:lnTo>
                  <a:cubicBezTo>
                    <a:pt x="382" y="22"/>
                    <a:pt x="361" y="1"/>
                    <a:pt x="3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6" name="Google Shape;15296;p65"/>
            <p:cNvSpPr/>
            <p:nvPr/>
          </p:nvSpPr>
          <p:spPr>
            <a:xfrm>
              <a:off x="3538100" y="599750"/>
              <a:ext cx="9575" cy="107675"/>
            </a:xfrm>
            <a:custGeom>
              <a:rect b="b" l="l" r="r" t="t"/>
              <a:pathLst>
                <a:path extrusionOk="0" h="4307" w="383">
                  <a:moveTo>
                    <a:pt x="298" y="85"/>
                  </a:moveTo>
                  <a:lnTo>
                    <a:pt x="298" y="4232"/>
                  </a:lnTo>
                  <a:lnTo>
                    <a:pt x="86" y="4232"/>
                  </a:lnTo>
                  <a:lnTo>
                    <a:pt x="86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264"/>
                  </a:lnTo>
                  <a:cubicBezTo>
                    <a:pt x="1" y="4296"/>
                    <a:pt x="22" y="4306"/>
                    <a:pt x="43" y="4306"/>
                  </a:cubicBezTo>
                  <a:lnTo>
                    <a:pt x="340" y="4306"/>
                  </a:lnTo>
                  <a:cubicBezTo>
                    <a:pt x="361" y="4306"/>
                    <a:pt x="383" y="4296"/>
                    <a:pt x="383" y="4264"/>
                  </a:cubicBezTo>
                  <a:lnTo>
                    <a:pt x="383" y="43"/>
                  </a:lnTo>
                  <a:cubicBezTo>
                    <a:pt x="383" y="22"/>
                    <a:pt x="361" y="1"/>
                    <a:pt x="3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7" name="Google Shape;15297;p65"/>
            <p:cNvSpPr/>
            <p:nvPr/>
          </p:nvSpPr>
          <p:spPr>
            <a:xfrm>
              <a:off x="3359950" y="591275"/>
              <a:ext cx="197275" cy="10625"/>
            </a:xfrm>
            <a:custGeom>
              <a:rect b="b" l="l" r="r" t="t"/>
              <a:pathLst>
                <a:path extrusionOk="0" h="425" w="7891">
                  <a:moveTo>
                    <a:pt x="7806" y="75"/>
                  </a:moveTo>
                  <a:lnTo>
                    <a:pt x="7806" y="340"/>
                  </a:lnTo>
                  <a:lnTo>
                    <a:pt x="85" y="340"/>
                  </a:lnTo>
                  <a:lnTo>
                    <a:pt x="85" y="75"/>
                  </a:lnTo>
                  <a:close/>
                  <a:moveTo>
                    <a:pt x="0" y="0"/>
                  </a:moveTo>
                  <a:lnTo>
                    <a:pt x="0" y="424"/>
                  </a:lnTo>
                  <a:lnTo>
                    <a:pt x="7890" y="424"/>
                  </a:lnTo>
                  <a:lnTo>
                    <a:pt x="78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8" name="Google Shape;15298;p65"/>
            <p:cNvSpPr/>
            <p:nvPr/>
          </p:nvSpPr>
          <p:spPr>
            <a:xfrm>
              <a:off x="3351175" y="534800"/>
              <a:ext cx="214800" cy="58350"/>
            </a:xfrm>
            <a:custGeom>
              <a:rect b="b" l="l" r="r" t="t"/>
              <a:pathLst>
                <a:path extrusionOk="0" h="2334" w="8592">
                  <a:moveTo>
                    <a:pt x="6385" y="86"/>
                  </a:moveTo>
                  <a:lnTo>
                    <a:pt x="8517" y="2026"/>
                  </a:lnTo>
                  <a:lnTo>
                    <a:pt x="8517" y="2259"/>
                  </a:lnTo>
                  <a:lnTo>
                    <a:pt x="75" y="2259"/>
                  </a:lnTo>
                  <a:lnTo>
                    <a:pt x="75" y="2026"/>
                  </a:lnTo>
                  <a:lnTo>
                    <a:pt x="2197" y="86"/>
                  </a:lnTo>
                  <a:close/>
                  <a:moveTo>
                    <a:pt x="2185" y="1"/>
                  </a:moveTo>
                  <a:cubicBezTo>
                    <a:pt x="2175" y="1"/>
                    <a:pt x="2164" y="11"/>
                    <a:pt x="2154" y="11"/>
                  </a:cubicBezTo>
                  <a:lnTo>
                    <a:pt x="12" y="1983"/>
                  </a:lnTo>
                  <a:cubicBezTo>
                    <a:pt x="1" y="1983"/>
                    <a:pt x="1" y="1994"/>
                    <a:pt x="1" y="2005"/>
                  </a:cubicBezTo>
                  <a:lnTo>
                    <a:pt x="1" y="2302"/>
                  </a:lnTo>
                  <a:cubicBezTo>
                    <a:pt x="1" y="2323"/>
                    <a:pt x="12" y="2334"/>
                    <a:pt x="43" y="2334"/>
                  </a:cubicBezTo>
                  <a:lnTo>
                    <a:pt x="8560" y="2334"/>
                  </a:lnTo>
                  <a:cubicBezTo>
                    <a:pt x="8581" y="2334"/>
                    <a:pt x="8591" y="2323"/>
                    <a:pt x="8591" y="2302"/>
                  </a:cubicBezTo>
                  <a:lnTo>
                    <a:pt x="8591" y="2005"/>
                  </a:lnTo>
                  <a:cubicBezTo>
                    <a:pt x="8591" y="1994"/>
                    <a:pt x="8591" y="1983"/>
                    <a:pt x="8581" y="1983"/>
                  </a:cubicBezTo>
                  <a:lnTo>
                    <a:pt x="6428" y="11"/>
                  </a:lnTo>
                  <a:cubicBezTo>
                    <a:pt x="6417" y="11"/>
                    <a:pt x="6406" y="1"/>
                    <a:pt x="6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9" name="Google Shape;15299;p65"/>
            <p:cNvSpPr/>
            <p:nvPr/>
          </p:nvSpPr>
          <p:spPr>
            <a:xfrm>
              <a:off x="3546600" y="627850"/>
              <a:ext cx="71325" cy="2150"/>
            </a:xfrm>
            <a:custGeom>
              <a:rect b="b" l="l" r="r" t="t"/>
              <a:pathLst>
                <a:path extrusionOk="0" h="86" w="2853">
                  <a:moveTo>
                    <a:pt x="0" y="1"/>
                  </a:moveTo>
                  <a:lnTo>
                    <a:pt x="0" y="86"/>
                  </a:lnTo>
                  <a:lnTo>
                    <a:pt x="2853" y="86"/>
                  </a:lnTo>
                  <a:lnTo>
                    <a:pt x="28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0" name="Google Shape;15300;p65"/>
            <p:cNvSpPr/>
            <p:nvPr/>
          </p:nvSpPr>
          <p:spPr>
            <a:xfrm>
              <a:off x="3352250" y="584125"/>
              <a:ext cx="212925" cy="1875"/>
            </a:xfrm>
            <a:custGeom>
              <a:rect b="b" l="l" r="r" t="t"/>
              <a:pathLst>
                <a:path extrusionOk="0" h="75" w="8517">
                  <a:moveTo>
                    <a:pt x="0" y="0"/>
                  </a:moveTo>
                  <a:lnTo>
                    <a:pt x="0" y="74"/>
                  </a:lnTo>
                  <a:lnTo>
                    <a:pt x="8517" y="74"/>
                  </a:lnTo>
                  <a:lnTo>
                    <a:pt x="85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1" name="Google Shape;15301;p65"/>
            <p:cNvSpPr/>
            <p:nvPr/>
          </p:nvSpPr>
          <p:spPr>
            <a:xfrm>
              <a:off x="3284900" y="550175"/>
              <a:ext cx="104225" cy="79300"/>
            </a:xfrm>
            <a:custGeom>
              <a:rect b="b" l="l" r="r" t="t"/>
              <a:pathLst>
                <a:path extrusionOk="0" h="3172" w="4169">
                  <a:moveTo>
                    <a:pt x="2758" y="1"/>
                  </a:moveTo>
                  <a:cubicBezTo>
                    <a:pt x="2748" y="1"/>
                    <a:pt x="2737" y="11"/>
                    <a:pt x="2737" y="22"/>
                  </a:cubicBezTo>
                  <a:lnTo>
                    <a:pt x="1" y="3119"/>
                  </a:lnTo>
                  <a:lnTo>
                    <a:pt x="64" y="3171"/>
                  </a:lnTo>
                  <a:lnTo>
                    <a:pt x="2779" y="86"/>
                  </a:lnTo>
                  <a:lnTo>
                    <a:pt x="4169" y="86"/>
                  </a:lnTo>
                  <a:lnTo>
                    <a:pt x="41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2" name="Google Shape;15302;p65"/>
            <p:cNvSpPr/>
            <p:nvPr/>
          </p:nvSpPr>
          <p:spPr>
            <a:xfrm>
              <a:off x="3528025" y="550175"/>
              <a:ext cx="70550" cy="2150"/>
            </a:xfrm>
            <a:custGeom>
              <a:rect b="b" l="l" r="r" t="t"/>
              <a:pathLst>
                <a:path extrusionOk="0" h="86" w="2822">
                  <a:moveTo>
                    <a:pt x="1" y="1"/>
                  </a:moveTo>
                  <a:lnTo>
                    <a:pt x="1" y="86"/>
                  </a:lnTo>
                  <a:lnTo>
                    <a:pt x="2822" y="86"/>
                  </a:lnTo>
                  <a:lnTo>
                    <a:pt x="28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3" name="Google Shape;15303;p65"/>
            <p:cNvSpPr/>
            <p:nvPr/>
          </p:nvSpPr>
          <p:spPr>
            <a:xfrm>
              <a:off x="3763725" y="971475"/>
              <a:ext cx="304675" cy="14600"/>
            </a:xfrm>
            <a:custGeom>
              <a:rect b="b" l="l" r="r" t="t"/>
              <a:pathLst>
                <a:path extrusionOk="0" h="584" w="12187">
                  <a:moveTo>
                    <a:pt x="12006" y="85"/>
                  </a:moveTo>
                  <a:cubicBezTo>
                    <a:pt x="12059" y="85"/>
                    <a:pt x="12102" y="127"/>
                    <a:pt x="12102" y="181"/>
                  </a:cubicBezTo>
                  <a:lnTo>
                    <a:pt x="12102" y="414"/>
                  </a:lnTo>
                  <a:cubicBezTo>
                    <a:pt x="12102" y="467"/>
                    <a:pt x="12059" y="509"/>
                    <a:pt x="12006" y="509"/>
                  </a:cubicBezTo>
                  <a:lnTo>
                    <a:pt x="85" y="509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552"/>
                  </a:lnTo>
                  <a:cubicBezTo>
                    <a:pt x="1" y="573"/>
                    <a:pt x="22" y="584"/>
                    <a:pt x="43" y="584"/>
                  </a:cubicBezTo>
                  <a:lnTo>
                    <a:pt x="12006" y="584"/>
                  </a:lnTo>
                  <a:cubicBezTo>
                    <a:pt x="12112" y="584"/>
                    <a:pt x="12186" y="509"/>
                    <a:pt x="12186" y="414"/>
                  </a:cubicBezTo>
                  <a:lnTo>
                    <a:pt x="12186" y="181"/>
                  </a:lnTo>
                  <a:cubicBezTo>
                    <a:pt x="12186" y="85"/>
                    <a:pt x="12112" y="0"/>
                    <a:pt x="120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4" name="Google Shape;15304;p65"/>
            <p:cNvSpPr/>
            <p:nvPr/>
          </p:nvSpPr>
          <p:spPr>
            <a:xfrm>
              <a:off x="3576550" y="971475"/>
              <a:ext cx="56500" cy="14600"/>
            </a:xfrm>
            <a:custGeom>
              <a:rect b="b" l="l" r="r" t="t"/>
              <a:pathLst>
                <a:path extrusionOk="0" h="584" w="2260">
                  <a:moveTo>
                    <a:pt x="2185" y="85"/>
                  </a:moveTo>
                  <a:lnTo>
                    <a:pt x="2185" y="509"/>
                  </a:lnTo>
                  <a:lnTo>
                    <a:pt x="181" y="509"/>
                  </a:lnTo>
                  <a:cubicBezTo>
                    <a:pt x="128" y="509"/>
                    <a:pt x="85" y="467"/>
                    <a:pt x="85" y="414"/>
                  </a:cubicBezTo>
                  <a:lnTo>
                    <a:pt x="85" y="181"/>
                  </a:lnTo>
                  <a:cubicBezTo>
                    <a:pt x="85" y="127"/>
                    <a:pt x="128" y="85"/>
                    <a:pt x="181" y="85"/>
                  </a:cubicBezTo>
                  <a:close/>
                  <a:moveTo>
                    <a:pt x="181" y="0"/>
                  </a:moveTo>
                  <a:cubicBezTo>
                    <a:pt x="75" y="0"/>
                    <a:pt x="0" y="85"/>
                    <a:pt x="0" y="181"/>
                  </a:cubicBezTo>
                  <a:lnTo>
                    <a:pt x="0" y="414"/>
                  </a:lnTo>
                  <a:cubicBezTo>
                    <a:pt x="0" y="509"/>
                    <a:pt x="75" y="584"/>
                    <a:pt x="181" y="584"/>
                  </a:cubicBezTo>
                  <a:lnTo>
                    <a:pt x="2227" y="584"/>
                  </a:lnTo>
                  <a:cubicBezTo>
                    <a:pt x="2249" y="584"/>
                    <a:pt x="2260" y="573"/>
                    <a:pt x="2260" y="552"/>
                  </a:cubicBezTo>
                  <a:lnTo>
                    <a:pt x="2260" y="42"/>
                  </a:lnTo>
                  <a:cubicBezTo>
                    <a:pt x="2260" y="21"/>
                    <a:pt x="2249" y="0"/>
                    <a:pt x="22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5" name="Google Shape;15305;p65"/>
            <p:cNvSpPr/>
            <p:nvPr/>
          </p:nvSpPr>
          <p:spPr>
            <a:xfrm>
              <a:off x="3197150" y="958475"/>
              <a:ext cx="856125" cy="108450"/>
            </a:xfrm>
            <a:custGeom>
              <a:rect b="b" l="l" r="r" t="t"/>
              <a:pathLst>
                <a:path extrusionOk="0" h="4338" w="34245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296"/>
                  </a:lnTo>
                  <a:cubicBezTo>
                    <a:pt x="1" y="4317"/>
                    <a:pt x="22" y="4338"/>
                    <a:pt x="43" y="4338"/>
                  </a:cubicBezTo>
                  <a:lnTo>
                    <a:pt x="34202" y="4338"/>
                  </a:lnTo>
                  <a:cubicBezTo>
                    <a:pt x="34223" y="4338"/>
                    <a:pt x="34244" y="4317"/>
                    <a:pt x="34244" y="4296"/>
                  </a:cubicBezTo>
                  <a:lnTo>
                    <a:pt x="34244" y="1072"/>
                  </a:lnTo>
                  <a:cubicBezTo>
                    <a:pt x="34244" y="1040"/>
                    <a:pt x="34223" y="1029"/>
                    <a:pt x="34202" y="1029"/>
                  </a:cubicBezTo>
                  <a:cubicBezTo>
                    <a:pt x="34181" y="1029"/>
                    <a:pt x="34160" y="1040"/>
                    <a:pt x="34160" y="1072"/>
                  </a:cubicBezTo>
                  <a:lnTo>
                    <a:pt x="34160" y="4253"/>
                  </a:lnTo>
                  <a:lnTo>
                    <a:pt x="85" y="4253"/>
                  </a:ln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6" name="Google Shape;15306;p65"/>
            <p:cNvSpPr/>
            <p:nvPr/>
          </p:nvSpPr>
          <p:spPr>
            <a:xfrm>
              <a:off x="3183375" y="945750"/>
              <a:ext cx="412550" cy="14875"/>
            </a:xfrm>
            <a:custGeom>
              <a:rect b="b" l="l" r="r" t="t"/>
              <a:pathLst>
                <a:path extrusionOk="0" h="595" w="16502">
                  <a:moveTo>
                    <a:pt x="16417" y="75"/>
                  </a:moveTo>
                  <a:lnTo>
                    <a:pt x="16417" y="510"/>
                  </a:lnTo>
                  <a:lnTo>
                    <a:pt x="180" y="510"/>
                  </a:lnTo>
                  <a:cubicBezTo>
                    <a:pt x="127" y="510"/>
                    <a:pt x="85" y="467"/>
                    <a:pt x="85" y="414"/>
                  </a:cubicBezTo>
                  <a:lnTo>
                    <a:pt x="85" y="170"/>
                  </a:lnTo>
                  <a:cubicBezTo>
                    <a:pt x="85" y="117"/>
                    <a:pt x="127" y="75"/>
                    <a:pt x="180" y="75"/>
                  </a:cubicBezTo>
                  <a:close/>
                  <a:moveTo>
                    <a:pt x="180" y="1"/>
                  </a:moveTo>
                  <a:cubicBezTo>
                    <a:pt x="85" y="1"/>
                    <a:pt x="0" y="75"/>
                    <a:pt x="0" y="170"/>
                  </a:cubicBezTo>
                  <a:lnTo>
                    <a:pt x="0" y="414"/>
                  </a:lnTo>
                  <a:cubicBezTo>
                    <a:pt x="0" y="510"/>
                    <a:pt x="85" y="595"/>
                    <a:pt x="180" y="595"/>
                  </a:cubicBezTo>
                  <a:lnTo>
                    <a:pt x="16459" y="595"/>
                  </a:lnTo>
                  <a:cubicBezTo>
                    <a:pt x="16481" y="595"/>
                    <a:pt x="16502" y="573"/>
                    <a:pt x="16502" y="552"/>
                  </a:cubicBezTo>
                  <a:lnTo>
                    <a:pt x="16502" y="43"/>
                  </a:lnTo>
                  <a:cubicBezTo>
                    <a:pt x="16502" y="11"/>
                    <a:pt x="16481" y="1"/>
                    <a:pt x="164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7" name="Google Shape;15307;p65"/>
            <p:cNvSpPr/>
            <p:nvPr/>
          </p:nvSpPr>
          <p:spPr>
            <a:xfrm>
              <a:off x="31359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8" name="Google Shape;15308;p65"/>
            <p:cNvSpPr/>
            <p:nvPr/>
          </p:nvSpPr>
          <p:spPr>
            <a:xfrm>
              <a:off x="31489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9" name="Google Shape;15309;p65"/>
            <p:cNvSpPr/>
            <p:nvPr/>
          </p:nvSpPr>
          <p:spPr>
            <a:xfrm>
              <a:off x="316187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0" name="Google Shape;15310;p65"/>
            <p:cNvSpPr/>
            <p:nvPr/>
          </p:nvSpPr>
          <p:spPr>
            <a:xfrm>
              <a:off x="3175125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28" y="0"/>
                  </a:moveTo>
                  <a:cubicBezTo>
                    <a:pt x="2513" y="0"/>
                    <a:pt x="2500" y="6"/>
                    <a:pt x="2494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6" y="4324"/>
                    <a:pt x="76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9" y="3"/>
                    <a:pt x="2538" y="0"/>
                    <a:pt x="2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1" name="Google Shape;15311;p65"/>
            <p:cNvSpPr/>
            <p:nvPr/>
          </p:nvSpPr>
          <p:spPr>
            <a:xfrm>
              <a:off x="3188150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21" y="4324"/>
                  </a:cubicBezTo>
                  <a:cubicBezTo>
                    <a:pt x="31" y="4334"/>
                    <a:pt x="42" y="4334"/>
                    <a:pt x="42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6" y="60"/>
                  </a:lnTo>
                  <a:cubicBezTo>
                    <a:pt x="2577" y="39"/>
                    <a:pt x="2577" y="18"/>
                    <a:pt x="2555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2" name="Google Shape;15312;p65"/>
            <p:cNvSpPr/>
            <p:nvPr/>
          </p:nvSpPr>
          <p:spPr>
            <a:xfrm>
              <a:off x="320112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3" name="Google Shape;15313;p65"/>
            <p:cNvSpPr/>
            <p:nvPr/>
          </p:nvSpPr>
          <p:spPr>
            <a:xfrm>
              <a:off x="3214375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8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4" name="Google Shape;15314;p65"/>
            <p:cNvSpPr/>
            <p:nvPr/>
          </p:nvSpPr>
          <p:spPr>
            <a:xfrm>
              <a:off x="322737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5" name="Google Shape;15315;p65"/>
            <p:cNvSpPr/>
            <p:nvPr/>
          </p:nvSpPr>
          <p:spPr>
            <a:xfrm>
              <a:off x="32403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6" name="Google Shape;15316;p65"/>
            <p:cNvSpPr/>
            <p:nvPr/>
          </p:nvSpPr>
          <p:spPr>
            <a:xfrm>
              <a:off x="32533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6" y="0"/>
                  </a:moveTo>
                  <a:cubicBezTo>
                    <a:pt x="2523" y="0"/>
                    <a:pt x="2510" y="6"/>
                    <a:pt x="2504" y="18"/>
                  </a:cubicBezTo>
                  <a:lnTo>
                    <a:pt x="22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43" y="4334"/>
                    <a:pt x="43" y="4334"/>
                    <a:pt x="54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6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7" name="Google Shape;15317;p65"/>
            <p:cNvSpPr/>
            <p:nvPr/>
          </p:nvSpPr>
          <p:spPr>
            <a:xfrm>
              <a:off x="3266625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8" name="Google Shape;15318;p65"/>
            <p:cNvSpPr/>
            <p:nvPr/>
          </p:nvSpPr>
          <p:spPr>
            <a:xfrm>
              <a:off x="327960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9" name="Google Shape;15319;p65"/>
            <p:cNvSpPr/>
            <p:nvPr/>
          </p:nvSpPr>
          <p:spPr>
            <a:xfrm>
              <a:off x="329260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22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52" y="3"/>
                    <a:pt x="2544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0" name="Google Shape;15320;p65"/>
            <p:cNvSpPr/>
            <p:nvPr/>
          </p:nvSpPr>
          <p:spPr>
            <a:xfrm>
              <a:off x="33058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0" y="0"/>
                  </a:moveTo>
                  <a:cubicBezTo>
                    <a:pt x="2518" y="0"/>
                    <a:pt x="2505" y="6"/>
                    <a:pt x="249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8" y="3"/>
                    <a:pt x="2539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1" name="Google Shape;15321;p65"/>
            <p:cNvSpPr/>
            <p:nvPr/>
          </p:nvSpPr>
          <p:spPr>
            <a:xfrm>
              <a:off x="331882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5" y="4334"/>
                    <a:pt x="76" y="4324"/>
                    <a:pt x="86" y="4313"/>
                  </a:cubicBezTo>
                  <a:lnTo>
                    <a:pt x="2567" y="60"/>
                  </a:lnTo>
                  <a:cubicBezTo>
                    <a:pt x="2589" y="39"/>
                    <a:pt x="2578" y="18"/>
                    <a:pt x="2557" y="7"/>
                  </a:cubicBezTo>
                  <a:cubicBezTo>
                    <a:pt x="2549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2" name="Google Shape;15322;p65"/>
            <p:cNvSpPr/>
            <p:nvPr/>
          </p:nvSpPr>
          <p:spPr>
            <a:xfrm>
              <a:off x="3331850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1" y="4324"/>
                  </a:cubicBezTo>
                  <a:cubicBezTo>
                    <a:pt x="31" y="4334"/>
                    <a:pt x="42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5" y="7"/>
                  </a:cubicBezTo>
                  <a:cubicBezTo>
                    <a:pt x="2551" y="3"/>
                    <a:pt x="2543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3" name="Google Shape;15323;p65"/>
            <p:cNvSpPr/>
            <p:nvPr/>
          </p:nvSpPr>
          <p:spPr>
            <a:xfrm>
              <a:off x="3345100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7" y="0"/>
                    <a:pt x="2505" y="6"/>
                    <a:pt x="2492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4" name="Google Shape;15324;p65"/>
            <p:cNvSpPr/>
            <p:nvPr/>
          </p:nvSpPr>
          <p:spPr>
            <a:xfrm>
              <a:off x="3358075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5" name="Google Shape;15325;p65"/>
            <p:cNvSpPr/>
            <p:nvPr/>
          </p:nvSpPr>
          <p:spPr>
            <a:xfrm>
              <a:off x="337107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6" name="Google Shape;15326;p65"/>
            <p:cNvSpPr/>
            <p:nvPr/>
          </p:nvSpPr>
          <p:spPr>
            <a:xfrm>
              <a:off x="338432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6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7" name="Google Shape;15327;p65"/>
            <p:cNvSpPr/>
            <p:nvPr/>
          </p:nvSpPr>
          <p:spPr>
            <a:xfrm>
              <a:off x="339732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20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1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8" name="Google Shape;15328;p65"/>
            <p:cNvSpPr/>
            <p:nvPr/>
          </p:nvSpPr>
          <p:spPr>
            <a:xfrm>
              <a:off x="341032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9" name="Google Shape;15329;p65"/>
            <p:cNvSpPr/>
            <p:nvPr/>
          </p:nvSpPr>
          <p:spPr>
            <a:xfrm>
              <a:off x="342357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2" y="0"/>
                    <a:pt x="2499" y="6"/>
                    <a:pt x="2492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0" name="Google Shape;15330;p65"/>
            <p:cNvSpPr/>
            <p:nvPr/>
          </p:nvSpPr>
          <p:spPr>
            <a:xfrm>
              <a:off x="3436550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1" name="Google Shape;15331;p65"/>
            <p:cNvSpPr/>
            <p:nvPr/>
          </p:nvSpPr>
          <p:spPr>
            <a:xfrm>
              <a:off x="34495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19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2" name="Google Shape;15332;p65"/>
            <p:cNvSpPr/>
            <p:nvPr/>
          </p:nvSpPr>
          <p:spPr>
            <a:xfrm>
              <a:off x="3462825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26" y="0"/>
                  </a:moveTo>
                  <a:cubicBezTo>
                    <a:pt x="2512" y="0"/>
                    <a:pt x="2498" y="6"/>
                    <a:pt x="2492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1" y="4334"/>
                    <a:pt x="31" y="4334"/>
                    <a:pt x="42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6" y="60"/>
                  </a:lnTo>
                  <a:cubicBezTo>
                    <a:pt x="2577" y="39"/>
                    <a:pt x="2566" y="18"/>
                    <a:pt x="2555" y="7"/>
                  </a:cubicBezTo>
                  <a:cubicBezTo>
                    <a:pt x="2547" y="3"/>
                    <a:pt x="2536" y="0"/>
                    <a:pt x="2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3" name="Google Shape;15333;p65"/>
            <p:cNvSpPr/>
            <p:nvPr/>
          </p:nvSpPr>
          <p:spPr>
            <a:xfrm>
              <a:off x="34758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1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4" name="Google Shape;15334;p65"/>
            <p:cNvSpPr/>
            <p:nvPr/>
          </p:nvSpPr>
          <p:spPr>
            <a:xfrm>
              <a:off x="348880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5" name="Google Shape;15335;p65"/>
            <p:cNvSpPr/>
            <p:nvPr/>
          </p:nvSpPr>
          <p:spPr>
            <a:xfrm>
              <a:off x="35020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2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6" name="Google Shape;15336;p65"/>
            <p:cNvSpPr/>
            <p:nvPr/>
          </p:nvSpPr>
          <p:spPr>
            <a:xfrm>
              <a:off x="3515025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6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7" name="Google Shape;15337;p65"/>
            <p:cNvSpPr/>
            <p:nvPr/>
          </p:nvSpPr>
          <p:spPr>
            <a:xfrm>
              <a:off x="352802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4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8" name="Google Shape;15338;p65"/>
            <p:cNvSpPr/>
            <p:nvPr/>
          </p:nvSpPr>
          <p:spPr>
            <a:xfrm>
              <a:off x="354102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2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4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6" y="7"/>
                  </a:cubicBezTo>
                  <a:cubicBezTo>
                    <a:pt x="2552" y="3"/>
                    <a:pt x="2544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9" name="Google Shape;15339;p65"/>
            <p:cNvSpPr/>
            <p:nvPr/>
          </p:nvSpPr>
          <p:spPr>
            <a:xfrm>
              <a:off x="355427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0" name="Google Shape;15340;p65"/>
            <p:cNvSpPr/>
            <p:nvPr/>
          </p:nvSpPr>
          <p:spPr>
            <a:xfrm>
              <a:off x="356727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1" name="Google Shape;15341;p65"/>
            <p:cNvSpPr/>
            <p:nvPr/>
          </p:nvSpPr>
          <p:spPr>
            <a:xfrm>
              <a:off x="35802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6" y="0"/>
                  </a:moveTo>
                  <a:cubicBezTo>
                    <a:pt x="2524" y="0"/>
                    <a:pt x="2510" y="6"/>
                    <a:pt x="2504" y="18"/>
                  </a:cubicBezTo>
                  <a:lnTo>
                    <a:pt x="2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4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52" y="3"/>
                    <a:pt x="2545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2" name="Google Shape;15342;p65"/>
            <p:cNvSpPr/>
            <p:nvPr/>
          </p:nvSpPr>
          <p:spPr>
            <a:xfrm>
              <a:off x="3593500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1" y="0"/>
                  </a:moveTo>
                  <a:cubicBezTo>
                    <a:pt x="2519" y="0"/>
                    <a:pt x="2506" y="6"/>
                    <a:pt x="2494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6" y="4324"/>
                    <a:pt x="7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9" y="3"/>
                    <a:pt x="2540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3" name="Google Shape;15343;p65"/>
            <p:cNvSpPr/>
            <p:nvPr/>
          </p:nvSpPr>
          <p:spPr>
            <a:xfrm>
              <a:off x="360652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1" y="4324"/>
                  </a:cubicBezTo>
                  <a:cubicBezTo>
                    <a:pt x="31" y="4334"/>
                    <a:pt x="42" y="4334"/>
                    <a:pt x="42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7" y="18"/>
                    <a:pt x="2555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4" name="Google Shape;15344;p65"/>
            <p:cNvSpPr/>
            <p:nvPr/>
          </p:nvSpPr>
          <p:spPr>
            <a:xfrm>
              <a:off x="3619500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6" y="0"/>
                  </a:moveTo>
                  <a:cubicBezTo>
                    <a:pt x="2523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5" name="Google Shape;15345;p65"/>
            <p:cNvSpPr/>
            <p:nvPr/>
          </p:nvSpPr>
          <p:spPr>
            <a:xfrm>
              <a:off x="3632750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1" y="0"/>
                  </a:moveTo>
                  <a:cubicBezTo>
                    <a:pt x="2518" y="0"/>
                    <a:pt x="2506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6" name="Google Shape;15346;p65"/>
            <p:cNvSpPr/>
            <p:nvPr/>
          </p:nvSpPr>
          <p:spPr>
            <a:xfrm>
              <a:off x="36457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7" name="Google Shape;15347;p65"/>
            <p:cNvSpPr/>
            <p:nvPr/>
          </p:nvSpPr>
          <p:spPr>
            <a:xfrm>
              <a:off x="365872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6" y="0"/>
                  </a:moveTo>
                  <a:cubicBezTo>
                    <a:pt x="2524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6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7" y="7"/>
                  </a:cubicBezTo>
                  <a:cubicBezTo>
                    <a:pt x="2553" y="3"/>
                    <a:pt x="2545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8" name="Google Shape;15348;p65"/>
            <p:cNvSpPr/>
            <p:nvPr/>
          </p:nvSpPr>
          <p:spPr>
            <a:xfrm>
              <a:off x="36720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9" name="Google Shape;15349;p65"/>
            <p:cNvSpPr/>
            <p:nvPr/>
          </p:nvSpPr>
          <p:spPr>
            <a:xfrm>
              <a:off x="3685000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21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0" name="Google Shape;15350;p65"/>
            <p:cNvSpPr/>
            <p:nvPr/>
          </p:nvSpPr>
          <p:spPr>
            <a:xfrm>
              <a:off x="369797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1" name="Google Shape;15351;p65"/>
            <p:cNvSpPr/>
            <p:nvPr/>
          </p:nvSpPr>
          <p:spPr>
            <a:xfrm>
              <a:off x="3711225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28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8" y="0"/>
                    <a:pt x="2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2" name="Google Shape;15352;p65"/>
            <p:cNvSpPr/>
            <p:nvPr/>
          </p:nvSpPr>
          <p:spPr>
            <a:xfrm>
              <a:off x="372422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3" name="Google Shape;15353;p65"/>
            <p:cNvSpPr/>
            <p:nvPr/>
          </p:nvSpPr>
          <p:spPr>
            <a:xfrm>
              <a:off x="373722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2" y="4334"/>
                    <a:pt x="5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4" name="Google Shape;15354;p65"/>
            <p:cNvSpPr/>
            <p:nvPr/>
          </p:nvSpPr>
          <p:spPr>
            <a:xfrm>
              <a:off x="375047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5" name="Google Shape;15355;p65"/>
            <p:cNvSpPr/>
            <p:nvPr/>
          </p:nvSpPr>
          <p:spPr>
            <a:xfrm>
              <a:off x="3763475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6" name="Google Shape;15356;p65"/>
            <p:cNvSpPr/>
            <p:nvPr/>
          </p:nvSpPr>
          <p:spPr>
            <a:xfrm>
              <a:off x="37764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2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7" name="Google Shape;15357;p65"/>
            <p:cNvSpPr/>
            <p:nvPr/>
          </p:nvSpPr>
          <p:spPr>
            <a:xfrm>
              <a:off x="3789700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28" y="0"/>
                  </a:moveTo>
                  <a:cubicBezTo>
                    <a:pt x="2513" y="0"/>
                    <a:pt x="2500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6" y="4324"/>
                    <a:pt x="76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8" y="0"/>
                    <a:pt x="2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8" name="Google Shape;15358;p65"/>
            <p:cNvSpPr/>
            <p:nvPr/>
          </p:nvSpPr>
          <p:spPr>
            <a:xfrm>
              <a:off x="38027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9" name="Google Shape;15359;p65"/>
            <p:cNvSpPr/>
            <p:nvPr/>
          </p:nvSpPr>
          <p:spPr>
            <a:xfrm>
              <a:off x="3815700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0" name="Google Shape;15360;p65"/>
            <p:cNvSpPr/>
            <p:nvPr/>
          </p:nvSpPr>
          <p:spPr>
            <a:xfrm>
              <a:off x="38289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5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46" y="7"/>
                  </a:cubicBezTo>
                  <a:cubicBezTo>
                    <a:pt x="2542" y="3"/>
                    <a:pt x="2534" y="0"/>
                    <a:pt x="2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1" name="Google Shape;15361;p65"/>
            <p:cNvSpPr/>
            <p:nvPr/>
          </p:nvSpPr>
          <p:spPr>
            <a:xfrm>
              <a:off x="38419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2" name="Google Shape;15362;p65"/>
            <p:cNvSpPr/>
            <p:nvPr/>
          </p:nvSpPr>
          <p:spPr>
            <a:xfrm>
              <a:off x="385492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3" name="Google Shape;15363;p65"/>
            <p:cNvSpPr/>
            <p:nvPr/>
          </p:nvSpPr>
          <p:spPr>
            <a:xfrm>
              <a:off x="386792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6" y="0"/>
                  </a:moveTo>
                  <a:cubicBezTo>
                    <a:pt x="2523" y="0"/>
                    <a:pt x="2510" y="6"/>
                    <a:pt x="2504" y="18"/>
                  </a:cubicBezTo>
                  <a:lnTo>
                    <a:pt x="22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43" y="4334"/>
                    <a:pt x="43" y="4334"/>
                    <a:pt x="5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4" name="Google Shape;15364;p65"/>
            <p:cNvSpPr/>
            <p:nvPr/>
          </p:nvSpPr>
          <p:spPr>
            <a:xfrm>
              <a:off x="3881200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1" y="4334"/>
                    <a:pt x="42" y="4334"/>
                    <a:pt x="42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5" name="Google Shape;15365;p65"/>
            <p:cNvSpPr/>
            <p:nvPr/>
          </p:nvSpPr>
          <p:spPr>
            <a:xfrm>
              <a:off x="3894175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6" name="Google Shape;15366;p65"/>
            <p:cNvSpPr/>
            <p:nvPr/>
          </p:nvSpPr>
          <p:spPr>
            <a:xfrm>
              <a:off x="3907175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52" y="3"/>
                    <a:pt x="2544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7" name="Google Shape;15367;p65"/>
            <p:cNvSpPr/>
            <p:nvPr/>
          </p:nvSpPr>
          <p:spPr>
            <a:xfrm>
              <a:off x="3920425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0" y="0"/>
                  </a:moveTo>
                  <a:cubicBezTo>
                    <a:pt x="2518" y="0"/>
                    <a:pt x="2505" y="6"/>
                    <a:pt x="2492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8" name="Google Shape;15368;p65"/>
            <p:cNvSpPr/>
            <p:nvPr/>
          </p:nvSpPr>
          <p:spPr>
            <a:xfrm>
              <a:off x="3933400" y="958575"/>
              <a:ext cx="64475" cy="108350"/>
            </a:xfrm>
            <a:custGeom>
              <a:rect b="b" l="l" r="r" t="t"/>
              <a:pathLst>
                <a:path extrusionOk="0" h="4334" w="2579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5" y="4334"/>
                    <a:pt x="76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9" name="Google Shape;15369;p65"/>
            <p:cNvSpPr/>
            <p:nvPr/>
          </p:nvSpPr>
          <p:spPr>
            <a:xfrm>
              <a:off x="394640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6" y="0"/>
                  </a:moveTo>
                  <a:cubicBezTo>
                    <a:pt x="2524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4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6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0" name="Google Shape;15370;p65"/>
            <p:cNvSpPr/>
            <p:nvPr/>
          </p:nvSpPr>
          <p:spPr>
            <a:xfrm>
              <a:off x="3959675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27" y="0"/>
                  </a:moveTo>
                  <a:cubicBezTo>
                    <a:pt x="2512" y="0"/>
                    <a:pt x="2499" y="6"/>
                    <a:pt x="2492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1" name="Google Shape;15371;p65"/>
            <p:cNvSpPr/>
            <p:nvPr/>
          </p:nvSpPr>
          <p:spPr>
            <a:xfrm>
              <a:off x="397265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2" name="Google Shape;15372;p65"/>
            <p:cNvSpPr/>
            <p:nvPr/>
          </p:nvSpPr>
          <p:spPr>
            <a:xfrm>
              <a:off x="3985650" y="958575"/>
              <a:ext cx="64725" cy="108350"/>
            </a:xfrm>
            <a:custGeom>
              <a:rect b="b" l="l" r="r" t="t"/>
              <a:pathLst>
                <a:path extrusionOk="0" h="4334" w="2589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3" name="Google Shape;15373;p65"/>
            <p:cNvSpPr/>
            <p:nvPr/>
          </p:nvSpPr>
          <p:spPr>
            <a:xfrm>
              <a:off x="39989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4" name="Google Shape;15374;p65"/>
            <p:cNvSpPr/>
            <p:nvPr/>
          </p:nvSpPr>
          <p:spPr>
            <a:xfrm>
              <a:off x="4011900" y="958575"/>
              <a:ext cx="64450" cy="108350"/>
            </a:xfrm>
            <a:custGeom>
              <a:rect b="b" l="l" r="r" t="t"/>
              <a:pathLst>
                <a:path extrusionOk="0" h="4334" w="2578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1" y="4324"/>
                  </a:cubicBezTo>
                  <a:cubicBezTo>
                    <a:pt x="32" y="4334"/>
                    <a:pt x="42" y="4334"/>
                    <a:pt x="42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6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5" name="Google Shape;15375;p65"/>
            <p:cNvSpPr/>
            <p:nvPr/>
          </p:nvSpPr>
          <p:spPr>
            <a:xfrm>
              <a:off x="4024900" y="958575"/>
              <a:ext cx="64700" cy="108350"/>
            </a:xfrm>
            <a:custGeom>
              <a:rect b="b" l="l" r="r" t="t"/>
              <a:pathLst>
                <a:path extrusionOk="0" h="4334" w="2588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1" y="4324"/>
                  </a:cubicBezTo>
                  <a:cubicBezTo>
                    <a:pt x="31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6" name="Google Shape;15376;p65"/>
            <p:cNvSpPr/>
            <p:nvPr/>
          </p:nvSpPr>
          <p:spPr>
            <a:xfrm>
              <a:off x="4038150" y="958575"/>
              <a:ext cx="64425" cy="108350"/>
            </a:xfrm>
            <a:custGeom>
              <a:rect b="b" l="l" r="r" t="t"/>
              <a:pathLst>
                <a:path extrusionOk="0" h="4334" w="2577">
                  <a:moveTo>
                    <a:pt x="2527" y="0"/>
                  </a:moveTo>
                  <a:cubicBezTo>
                    <a:pt x="2512" y="0"/>
                    <a:pt x="2499" y="6"/>
                    <a:pt x="2492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7" name="Google Shape;15377;p65"/>
            <p:cNvSpPr/>
            <p:nvPr/>
          </p:nvSpPr>
          <p:spPr>
            <a:xfrm>
              <a:off x="3198225" y="1139550"/>
              <a:ext cx="855850" cy="2150"/>
            </a:xfrm>
            <a:custGeom>
              <a:rect b="b" l="l" r="r" t="t"/>
              <a:pathLst>
                <a:path extrusionOk="0" h="86" w="34234">
                  <a:moveTo>
                    <a:pt x="42" y="1"/>
                  </a:moveTo>
                  <a:cubicBezTo>
                    <a:pt x="21" y="1"/>
                    <a:pt x="0" y="22"/>
                    <a:pt x="0" y="43"/>
                  </a:cubicBezTo>
                  <a:cubicBezTo>
                    <a:pt x="0" y="64"/>
                    <a:pt x="21" y="86"/>
                    <a:pt x="42" y="86"/>
                  </a:cubicBezTo>
                  <a:lnTo>
                    <a:pt x="34201" y="86"/>
                  </a:lnTo>
                  <a:cubicBezTo>
                    <a:pt x="34223" y="86"/>
                    <a:pt x="34234" y="64"/>
                    <a:pt x="34234" y="43"/>
                  </a:cubicBezTo>
                  <a:cubicBezTo>
                    <a:pt x="34234" y="22"/>
                    <a:pt x="34223" y="1"/>
                    <a:pt x="34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8" name="Google Shape;15378;p65"/>
            <p:cNvSpPr/>
            <p:nvPr/>
          </p:nvSpPr>
          <p:spPr>
            <a:xfrm>
              <a:off x="3812500" y="334900"/>
              <a:ext cx="3225" cy="2150"/>
            </a:xfrm>
            <a:custGeom>
              <a:rect b="b" l="l" r="r" t="t"/>
              <a:pathLst>
                <a:path extrusionOk="0" h="86" w="129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6" y="85"/>
                  </a:lnTo>
                  <a:cubicBezTo>
                    <a:pt x="107" y="85"/>
                    <a:pt x="128" y="64"/>
                    <a:pt x="128" y="43"/>
                  </a:cubicBezTo>
                  <a:cubicBezTo>
                    <a:pt x="128" y="22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9" name="Google Shape;15379;p65"/>
            <p:cNvSpPr/>
            <p:nvPr/>
          </p:nvSpPr>
          <p:spPr>
            <a:xfrm>
              <a:off x="3821800" y="334900"/>
              <a:ext cx="275225" cy="2150"/>
            </a:xfrm>
            <a:custGeom>
              <a:rect b="b" l="l" r="r" t="t"/>
              <a:pathLst>
                <a:path extrusionOk="0" h="86" w="11009"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cubicBezTo>
                    <a:pt x="1" y="64"/>
                    <a:pt x="11" y="85"/>
                    <a:pt x="32" y="85"/>
                  </a:cubicBezTo>
                  <a:lnTo>
                    <a:pt x="117" y="85"/>
                  </a:lnTo>
                  <a:cubicBezTo>
                    <a:pt x="138" y="85"/>
                    <a:pt x="159" y="64"/>
                    <a:pt x="159" y="43"/>
                  </a:cubicBezTo>
                  <a:cubicBezTo>
                    <a:pt x="159" y="22"/>
                    <a:pt x="138" y="0"/>
                    <a:pt x="117" y="0"/>
                  </a:cubicBezTo>
                  <a:close/>
                  <a:moveTo>
                    <a:pt x="435" y="0"/>
                  </a:moveTo>
                  <a:cubicBezTo>
                    <a:pt x="414" y="0"/>
                    <a:pt x="392" y="22"/>
                    <a:pt x="392" y="43"/>
                  </a:cubicBezTo>
                  <a:cubicBezTo>
                    <a:pt x="392" y="64"/>
                    <a:pt x="414" y="85"/>
                    <a:pt x="435" y="85"/>
                  </a:cubicBezTo>
                  <a:lnTo>
                    <a:pt x="520" y="85"/>
                  </a:lnTo>
                  <a:cubicBezTo>
                    <a:pt x="541" y="85"/>
                    <a:pt x="562" y="64"/>
                    <a:pt x="562" y="43"/>
                  </a:cubicBezTo>
                  <a:cubicBezTo>
                    <a:pt x="562" y="22"/>
                    <a:pt x="541" y="0"/>
                    <a:pt x="520" y="0"/>
                  </a:cubicBezTo>
                  <a:close/>
                  <a:moveTo>
                    <a:pt x="838" y="0"/>
                  </a:moveTo>
                  <a:cubicBezTo>
                    <a:pt x="817" y="0"/>
                    <a:pt x="795" y="22"/>
                    <a:pt x="795" y="43"/>
                  </a:cubicBezTo>
                  <a:cubicBezTo>
                    <a:pt x="795" y="64"/>
                    <a:pt x="817" y="85"/>
                    <a:pt x="838" y="85"/>
                  </a:cubicBezTo>
                  <a:lnTo>
                    <a:pt x="923" y="85"/>
                  </a:lnTo>
                  <a:cubicBezTo>
                    <a:pt x="944" y="85"/>
                    <a:pt x="965" y="64"/>
                    <a:pt x="965" y="43"/>
                  </a:cubicBezTo>
                  <a:cubicBezTo>
                    <a:pt x="965" y="22"/>
                    <a:pt x="944" y="0"/>
                    <a:pt x="923" y="0"/>
                  </a:cubicBezTo>
                  <a:close/>
                  <a:moveTo>
                    <a:pt x="1241" y="0"/>
                  </a:moveTo>
                  <a:cubicBezTo>
                    <a:pt x="1220" y="0"/>
                    <a:pt x="1198" y="22"/>
                    <a:pt x="1198" y="43"/>
                  </a:cubicBezTo>
                  <a:cubicBezTo>
                    <a:pt x="1198" y="64"/>
                    <a:pt x="1220" y="85"/>
                    <a:pt x="1241" y="85"/>
                  </a:cubicBezTo>
                  <a:lnTo>
                    <a:pt x="1326" y="85"/>
                  </a:lnTo>
                  <a:cubicBezTo>
                    <a:pt x="1347" y="85"/>
                    <a:pt x="1358" y="64"/>
                    <a:pt x="1358" y="43"/>
                  </a:cubicBezTo>
                  <a:cubicBezTo>
                    <a:pt x="1358" y="22"/>
                    <a:pt x="1347" y="0"/>
                    <a:pt x="1326" y="0"/>
                  </a:cubicBezTo>
                  <a:close/>
                  <a:moveTo>
                    <a:pt x="1644" y="0"/>
                  </a:moveTo>
                  <a:cubicBezTo>
                    <a:pt x="1623" y="0"/>
                    <a:pt x="1601" y="22"/>
                    <a:pt x="1601" y="43"/>
                  </a:cubicBezTo>
                  <a:cubicBezTo>
                    <a:pt x="1601" y="64"/>
                    <a:pt x="1623" y="85"/>
                    <a:pt x="1644" y="85"/>
                  </a:cubicBezTo>
                  <a:lnTo>
                    <a:pt x="1719" y="85"/>
                  </a:lnTo>
                  <a:cubicBezTo>
                    <a:pt x="1750" y="85"/>
                    <a:pt x="1761" y="64"/>
                    <a:pt x="1761" y="43"/>
                  </a:cubicBezTo>
                  <a:cubicBezTo>
                    <a:pt x="1761" y="22"/>
                    <a:pt x="1750" y="0"/>
                    <a:pt x="1719" y="0"/>
                  </a:cubicBezTo>
                  <a:close/>
                  <a:moveTo>
                    <a:pt x="2047" y="0"/>
                  </a:moveTo>
                  <a:cubicBezTo>
                    <a:pt x="2026" y="0"/>
                    <a:pt x="2004" y="22"/>
                    <a:pt x="2004" y="43"/>
                  </a:cubicBezTo>
                  <a:cubicBezTo>
                    <a:pt x="2004" y="64"/>
                    <a:pt x="2026" y="85"/>
                    <a:pt x="2047" y="85"/>
                  </a:cubicBezTo>
                  <a:lnTo>
                    <a:pt x="2122" y="85"/>
                  </a:lnTo>
                  <a:cubicBezTo>
                    <a:pt x="2143" y="85"/>
                    <a:pt x="2164" y="64"/>
                    <a:pt x="2164" y="43"/>
                  </a:cubicBezTo>
                  <a:cubicBezTo>
                    <a:pt x="2164" y="22"/>
                    <a:pt x="2143" y="0"/>
                    <a:pt x="2122" y="0"/>
                  </a:cubicBezTo>
                  <a:close/>
                  <a:moveTo>
                    <a:pt x="2450" y="0"/>
                  </a:moveTo>
                  <a:cubicBezTo>
                    <a:pt x="2429" y="0"/>
                    <a:pt x="2407" y="22"/>
                    <a:pt x="2407" y="43"/>
                  </a:cubicBezTo>
                  <a:cubicBezTo>
                    <a:pt x="2407" y="64"/>
                    <a:pt x="2429" y="85"/>
                    <a:pt x="2450" y="85"/>
                  </a:cubicBezTo>
                  <a:lnTo>
                    <a:pt x="2525" y="85"/>
                  </a:lnTo>
                  <a:cubicBezTo>
                    <a:pt x="2546" y="85"/>
                    <a:pt x="2567" y="64"/>
                    <a:pt x="2567" y="43"/>
                  </a:cubicBezTo>
                  <a:cubicBezTo>
                    <a:pt x="2567" y="22"/>
                    <a:pt x="2546" y="0"/>
                    <a:pt x="2525" y="0"/>
                  </a:cubicBezTo>
                  <a:close/>
                  <a:moveTo>
                    <a:pt x="2853" y="0"/>
                  </a:moveTo>
                  <a:cubicBezTo>
                    <a:pt x="2821" y="0"/>
                    <a:pt x="2810" y="22"/>
                    <a:pt x="2810" y="43"/>
                  </a:cubicBezTo>
                  <a:cubicBezTo>
                    <a:pt x="2810" y="64"/>
                    <a:pt x="2821" y="85"/>
                    <a:pt x="2853" y="85"/>
                  </a:cubicBezTo>
                  <a:lnTo>
                    <a:pt x="2928" y="85"/>
                  </a:lnTo>
                  <a:cubicBezTo>
                    <a:pt x="2949" y="85"/>
                    <a:pt x="2970" y="64"/>
                    <a:pt x="2970" y="43"/>
                  </a:cubicBezTo>
                  <a:cubicBezTo>
                    <a:pt x="2970" y="22"/>
                    <a:pt x="2949" y="0"/>
                    <a:pt x="2928" y="0"/>
                  </a:cubicBezTo>
                  <a:close/>
                  <a:moveTo>
                    <a:pt x="3246" y="0"/>
                  </a:moveTo>
                  <a:cubicBezTo>
                    <a:pt x="3224" y="0"/>
                    <a:pt x="3213" y="22"/>
                    <a:pt x="3213" y="43"/>
                  </a:cubicBezTo>
                  <a:cubicBezTo>
                    <a:pt x="3213" y="64"/>
                    <a:pt x="3224" y="85"/>
                    <a:pt x="3246" y="85"/>
                  </a:cubicBezTo>
                  <a:lnTo>
                    <a:pt x="3331" y="85"/>
                  </a:lnTo>
                  <a:cubicBezTo>
                    <a:pt x="3352" y="85"/>
                    <a:pt x="3373" y="64"/>
                    <a:pt x="3373" y="43"/>
                  </a:cubicBezTo>
                  <a:cubicBezTo>
                    <a:pt x="3373" y="22"/>
                    <a:pt x="3352" y="0"/>
                    <a:pt x="3331" y="0"/>
                  </a:cubicBezTo>
                  <a:close/>
                  <a:moveTo>
                    <a:pt x="3649" y="0"/>
                  </a:moveTo>
                  <a:cubicBezTo>
                    <a:pt x="3627" y="0"/>
                    <a:pt x="3606" y="22"/>
                    <a:pt x="3606" y="43"/>
                  </a:cubicBezTo>
                  <a:cubicBezTo>
                    <a:pt x="3606" y="64"/>
                    <a:pt x="3627" y="85"/>
                    <a:pt x="3649" y="85"/>
                  </a:cubicBezTo>
                  <a:lnTo>
                    <a:pt x="3734" y="85"/>
                  </a:lnTo>
                  <a:cubicBezTo>
                    <a:pt x="3755" y="85"/>
                    <a:pt x="3776" y="64"/>
                    <a:pt x="3776" y="43"/>
                  </a:cubicBezTo>
                  <a:cubicBezTo>
                    <a:pt x="3776" y="22"/>
                    <a:pt x="3755" y="0"/>
                    <a:pt x="3734" y="0"/>
                  </a:cubicBezTo>
                  <a:close/>
                  <a:moveTo>
                    <a:pt x="4052" y="0"/>
                  </a:moveTo>
                  <a:cubicBezTo>
                    <a:pt x="4030" y="0"/>
                    <a:pt x="4009" y="22"/>
                    <a:pt x="4009" y="43"/>
                  </a:cubicBezTo>
                  <a:cubicBezTo>
                    <a:pt x="4009" y="64"/>
                    <a:pt x="4030" y="85"/>
                    <a:pt x="4052" y="85"/>
                  </a:cubicBezTo>
                  <a:lnTo>
                    <a:pt x="4137" y="85"/>
                  </a:lnTo>
                  <a:cubicBezTo>
                    <a:pt x="4158" y="85"/>
                    <a:pt x="4179" y="64"/>
                    <a:pt x="4179" y="43"/>
                  </a:cubicBezTo>
                  <a:cubicBezTo>
                    <a:pt x="4179" y="22"/>
                    <a:pt x="4158" y="0"/>
                    <a:pt x="4137" y="0"/>
                  </a:cubicBezTo>
                  <a:close/>
                  <a:moveTo>
                    <a:pt x="4455" y="0"/>
                  </a:moveTo>
                  <a:cubicBezTo>
                    <a:pt x="4433" y="0"/>
                    <a:pt x="4412" y="22"/>
                    <a:pt x="4412" y="43"/>
                  </a:cubicBezTo>
                  <a:cubicBezTo>
                    <a:pt x="4412" y="64"/>
                    <a:pt x="4433" y="85"/>
                    <a:pt x="4455" y="85"/>
                  </a:cubicBezTo>
                  <a:lnTo>
                    <a:pt x="4540" y="85"/>
                  </a:lnTo>
                  <a:cubicBezTo>
                    <a:pt x="4561" y="85"/>
                    <a:pt x="4582" y="64"/>
                    <a:pt x="4582" y="43"/>
                  </a:cubicBezTo>
                  <a:cubicBezTo>
                    <a:pt x="4582" y="22"/>
                    <a:pt x="4561" y="0"/>
                    <a:pt x="4540" y="0"/>
                  </a:cubicBezTo>
                  <a:close/>
                  <a:moveTo>
                    <a:pt x="4858" y="0"/>
                  </a:moveTo>
                  <a:cubicBezTo>
                    <a:pt x="4836" y="0"/>
                    <a:pt x="4815" y="22"/>
                    <a:pt x="4815" y="43"/>
                  </a:cubicBezTo>
                  <a:cubicBezTo>
                    <a:pt x="4815" y="64"/>
                    <a:pt x="4836" y="85"/>
                    <a:pt x="4858" y="85"/>
                  </a:cubicBezTo>
                  <a:lnTo>
                    <a:pt x="4943" y="85"/>
                  </a:lnTo>
                  <a:cubicBezTo>
                    <a:pt x="4964" y="85"/>
                    <a:pt x="4974" y="64"/>
                    <a:pt x="4974" y="43"/>
                  </a:cubicBezTo>
                  <a:cubicBezTo>
                    <a:pt x="4974" y="22"/>
                    <a:pt x="4964" y="0"/>
                    <a:pt x="4943" y="0"/>
                  </a:cubicBezTo>
                  <a:close/>
                  <a:moveTo>
                    <a:pt x="5261" y="0"/>
                  </a:moveTo>
                  <a:cubicBezTo>
                    <a:pt x="5239" y="0"/>
                    <a:pt x="5218" y="22"/>
                    <a:pt x="5218" y="43"/>
                  </a:cubicBezTo>
                  <a:cubicBezTo>
                    <a:pt x="5218" y="64"/>
                    <a:pt x="5239" y="85"/>
                    <a:pt x="5261" y="85"/>
                  </a:cubicBezTo>
                  <a:lnTo>
                    <a:pt x="5335" y="85"/>
                  </a:lnTo>
                  <a:cubicBezTo>
                    <a:pt x="5367" y="85"/>
                    <a:pt x="5377" y="64"/>
                    <a:pt x="5377" y="43"/>
                  </a:cubicBezTo>
                  <a:cubicBezTo>
                    <a:pt x="5377" y="22"/>
                    <a:pt x="5367" y="0"/>
                    <a:pt x="5335" y="0"/>
                  </a:cubicBezTo>
                  <a:close/>
                  <a:moveTo>
                    <a:pt x="5664" y="0"/>
                  </a:moveTo>
                  <a:cubicBezTo>
                    <a:pt x="5642" y="0"/>
                    <a:pt x="5621" y="22"/>
                    <a:pt x="5621" y="43"/>
                  </a:cubicBezTo>
                  <a:cubicBezTo>
                    <a:pt x="5621" y="64"/>
                    <a:pt x="5642" y="85"/>
                    <a:pt x="5664" y="85"/>
                  </a:cubicBezTo>
                  <a:lnTo>
                    <a:pt x="5737" y="85"/>
                  </a:lnTo>
                  <a:cubicBezTo>
                    <a:pt x="5759" y="85"/>
                    <a:pt x="5780" y="64"/>
                    <a:pt x="5780" y="43"/>
                  </a:cubicBezTo>
                  <a:cubicBezTo>
                    <a:pt x="5780" y="22"/>
                    <a:pt x="5759" y="0"/>
                    <a:pt x="5737" y="0"/>
                  </a:cubicBezTo>
                  <a:close/>
                  <a:moveTo>
                    <a:pt x="6067" y="0"/>
                  </a:moveTo>
                  <a:cubicBezTo>
                    <a:pt x="6045" y="0"/>
                    <a:pt x="6024" y="22"/>
                    <a:pt x="6024" y="43"/>
                  </a:cubicBezTo>
                  <a:cubicBezTo>
                    <a:pt x="6024" y="64"/>
                    <a:pt x="6045" y="85"/>
                    <a:pt x="6067" y="85"/>
                  </a:cubicBezTo>
                  <a:lnTo>
                    <a:pt x="6140" y="85"/>
                  </a:lnTo>
                  <a:cubicBezTo>
                    <a:pt x="6162" y="85"/>
                    <a:pt x="6183" y="64"/>
                    <a:pt x="6183" y="43"/>
                  </a:cubicBezTo>
                  <a:cubicBezTo>
                    <a:pt x="6183" y="22"/>
                    <a:pt x="6162" y="0"/>
                    <a:pt x="6140" y="0"/>
                  </a:cubicBezTo>
                  <a:close/>
                  <a:moveTo>
                    <a:pt x="6470" y="0"/>
                  </a:moveTo>
                  <a:cubicBezTo>
                    <a:pt x="6437" y="0"/>
                    <a:pt x="6427" y="22"/>
                    <a:pt x="6427" y="43"/>
                  </a:cubicBezTo>
                  <a:cubicBezTo>
                    <a:pt x="6427" y="64"/>
                    <a:pt x="6437" y="85"/>
                    <a:pt x="6470" y="85"/>
                  </a:cubicBezTo>
                  <a:lnTo>
                    <a:pt x="6543" y="85"/>
                  </a:lnTo>
                  <a:cubicBezTo>
                    <a:pt x="6565" y="85"/>
                    <a:pt x="6586" y="64"/>
                    <a:pt x="6586" y="43"/>
                  </a:cubicBezTo>
                  <a:cubicBezTo>
                    <a:pt x="6586" y="22"/>
                    <a:pt x="6565" y="0"/>
                    <a:pt x="6543" y="0"/>
                  </a:cubicBezTo>
                  <a:close/>
                  <a:moveTo>
                    <a:pt x="6862" y="0"/>
                  </a:moveTo>
                  <a:cubicBezTo>
                    <a:pt x="6840" y="0"/>
                    <a:pt x="6830" y="22"/>
                    <a:pt x="6830" y="43"/>
                  </a:cubicBezTo>
                  <a:cubicBezTo>
                    <a:pt x="6830" y="64"/>
                    <a:pt x="6840" y="85"/>
                    <a:pt x="6862" y="85"/>
                  </a:cubicBezTo>
                  <a:lnTo>
                    <a:pt x="6946" y="85"/>
                  </a:lnTo>
                  <a:cubicBezTo>
                    <a:pt x="6968" y="85"/>
                    <a:pt x="6989" y="64"/>
                    <a:pt x="6989" y="43"/>
                  </a:cubicBezTo>
                  <a:cubicBezTo>
                    <a:pt x="6989" y="22"/>
                    <a:pt x="6968" y="0"/>
                    <a:pt x="6946" y="0"/>
                  </a:cubicBezTo>
                  <a:close/>
                  <a:moveTo>
                    <a:pt x="7265" y="0"/>
                  </a:moveTo>
                  <a:cubicBezTo>
                    <a:pt x="7243" y="0"/>
                    <a:pt x="7222" y="22"/>
                    <a:pt x="7222" y="43"/>
                  </a:cubicBezTo>
                  <a:cubicBezTo>
                    <a:pt x="7222" y="64"/>
                    <a:pt x="7243" y="85"/>
                    <a:pt x="7265" y="85"/>
                  </a:cubicBezTo>
                  <a:lnTo>
                    <a:pt x="7349" y="85"/>
                  </a:lnTo>
                  <a:cubicBezTo>
                    <a:pt x="7371" y="85"/>
                    <a:pt x="7392" y="64"/>
                    <a:pt x="7392" y="43"/>
                  </a:cubicBezTo>
                  <a:cubicBezTo>
                    <a:pt x="7392" y="22"/>
                    <a:pt x="7371" y="0"/>
                    <a:pt x="7349" y="0"/>
                  </a:cubicBezTo>
                  <a:close/>
                  <a:moveTo>
                    <a:pt x="7668" y="0"/>
                  </a:moveTo>
                  <a:cubicBezTo>
                    <a:pt x="7646" y="0"/>
                    <a:pt x="7625" y="22"/>
                    <a:pt x="7625" y="43"/>
                  </a:cubicBezTo>
                  <a:cubicBezTo>
                    <a:pt x="7625" y="64"/>
                    <a:pt x="7646" y="85"/>
                    <a:pt x="7668" y="85"/>
                  </a:cubicBezTo>
                  <a:lnTo>
                    <a:pt x="7752" y="85"/>
                  </a:lnTo>
                  <a:cubicBezTo>
                    <a:pt x="7774" y="85"/>
                    <a:pt x="7795" y="64"/>
                    <a:pt x="7795" y="43"/>
                  </a:cubicBezTo>
                  <a:cubicBezTo>
                    <a:pt x="7795" y="22"/>
                    <a:pt x="7774" y="0"/>
                    <a:pt x="7752" y="0"/>
                  </a:cubicBezTo>
                  <a:close/>
                  <a:moveTo>
                    <a:pt x="8071" y="0"/>
                  </a:moveTo>
                  <a:cubicBezTo>
                    <a:pt x="8049" y="0"/>
                    <a:pt x="8028" y="22"/>
                    <a:pt x="8028" y="43"/>
                  </a:cubicBezTo>
                  <a:cubicBezTo>
                    <a:pt x="8028" y="64"/>
                    <a:pt x="8049" y="85"/>
                    <a:pt x="8071" y="85"/>
                  </a:cubicBezTo>
                  <a:lnTo>
                    <a:pt x="8155" y="85"/>
                  </a:lnTo>
                  <a:cubicBezTo>
                    <a:pt x="8177" y="85"/>
                    <a:pt x="8188" y="64"/>
                    <a:pt x="8188" y="43"/>
                  </a:cubicBezTo>
                  <a:cubicBezTo>
                    <a:pt x="8188" y="22"/>
                    <a:pt x="8177" y="0"/>
                    <a:pt x="8155" y="0"/>
                  </a:cubicBezTo>
                  <a:close/>
                  <a:moveTo>
                    <a:pt x="8474" y="0"/>
                  </a:moveTo>
                  <a:cubicBezTo>
                    <a:pt x="8452" y="0"/>
                    <a:pt x="8431" y="22"/>
                    <a:pt x="8431" y="43"/>
                  </a:cubicBezTo>
                  <a:cubicBezTo>
                    <a:pt x="8431" y="64"/>
                    <a:pt x="8452" y="85"/>
                    <a:pt x="8474" y="85"/>
                  </a:cubicBezTo>
                  <a:lnTo>
                    <a:pt x="8558" y="85"/>
                  </a:lnTo>
                  <a:cubicBezTo>
                    <a:pt x="8580" y="85"/>
                    <a:pt x="8591" y="64"/>
                    <a:pt x="8591" y="43"/>
                  </a:cubicBezTo>
                  <a:cubicBezTo>
                    <a:pt x="8591" y="22"/>
                    <a:pt x="8580" y="0"/>
                    <a:pt x="8558" y="0"/>
                  </a:cubicBezTo>
                  <a:close/>
                  <a:moveTo>
                    <a:pt x="8877" y="0"/>
                  </a:moveTo>
                  <a:cubicBezTo>
                    <a:pt x="8855" y="0"/>
                    <a:pt x="8834" y="22"/>
                    <a:pt x="8834" y="43"/>
                  </a:cubicBezTo>
                  <a:cubicBezTo>
                    <a:pt x="8834" y="64"/>
                    <a:pt x="8855" y="85"/>
                    <a:pt x="8877" y="85"/>
                  </a:cubicBezTo>
                  <a:lnTo>
                    <a:pt x="8951" y="85"/>
                  </a:lnTo>
                  <a:cubicBezTo>
                    <a:pt x="8983" y="85"/>
                    <a:pt x="8994" y="64"/>
                    <a:pt x="8994" y="43"/>
                  </a:cubicBezTo>
                  <a:cubicBezTo>
                    <a:pt x="8994" y="22"/>
                    <a:pt x="8983" y="0"/>
                    <a:pt x="8951" y="0"/>
                  </a:cubicBezTo>
                  <a:close/>
                  <a:moveTo>
                    <a:pt x="9280" y="0"/>
                  </a:moveTo>
                  <a:cubicBezTo>
                    <a:pt x="9258" y="0"/>
                    <a:pt x="9237" y="22"/>
                    <a:pt x="9237" y="43"/>
                  </a:cubicBezTo>
                  <a:cubicBezTo>
                    <a:pt x="9237" y="64"/>
                    <a:pt x="9258" y="85"/>
                    <a:pt x="9280" y="85"/>
                  </a:cubicBezTo>
                  <a:lnTo>
                    <a:pt x="9354" y="85"/>
                  </a:lnTo>
                  <a:cubicBezTo>
                    <a:pt x="9376" y="85"/>
                    <a:pt x="9397" y="64"/>
                    <a:pt x="9397" y="43"/>
                  </a:cubicBezTo>
                  <a:cubicBezTo>
                    <a:pt x="9397" y="22"/>
                    <a:pt x="9376" y="0"/>
                    <a:pt x="9354" y="0"/>
                  </a:cubicBezTo>
                  <a:close/>
                  <a:moveTo>
                    <a:pt x="9683" y="0"/>
                  </a:moveTo>
                  <a:cubicBezTo>
                    <a:pt x="9651" y="0"/>
                    <a:pt x="9640" y="22"/>
                    <a:pt x="9640" y="43"/>
                  </a:cubicBezTo>
                  <a:cubicBezTo>
                    <a:pt x="9640" y="64"/>
                    <a:pt x="9651" y="85"/>
                    <a:pt x="9683" y="85"/>
                  </a:cubicBezTo>
                  <a:lnTo>
                    <a:pt x="9757" y="85"/>
                  </a:lnTo>
                  <a:cubicBezTo>
                    <a:pt x="9779" y="85"/>
                    <a:pt x="9800" y="64"/>
                    <a:pt x="9800" y="43"/>
                  </a:cubicBezTo>
                  <a:cubicBezTo>
                    <a:pt x="9800" y="22"/>
                    <a:pt x="9779" y="0"/>
                    <a:pt x="9757" y="0"/>
                  </a:cubicBezTo>
                  <a:close/>
                  <a:moveTo>
                    <a:pt x="10086" y="0"/>
                  </a:moveTo>
                  <a:cubicBezTo>
                    <a:pt x="10054" y="0"/>
                    <a:pt x="10043" y="22"/>
                    <a:pt x="10043" y="43"/>
                  </a:cubicBezTo>
                  <a:cubicBezTo>
                    <a:pt x="10043" y="64"/>
                    <a:pt x="10054" y="85"/>
                    <a:pt x="10086" y="85"/>
                  </a:cubicBezTo>
                  <a:lnTo>
                    <a:pt x="10160" y="85"/>
                  </a:lnTo>
                  <a:cubicBezTo>
                    <a:pt x="10182" y="85"/>
                    <a:pt x="10203" y="64"/>
                    <a:pt x="10203" y="43"/>
                  </a:cubicBezTo>
                  <a:cubicBezTo>
                    <a:pt x="10203" y="22"/>
                    <a:pt x="10182" y="0"/>
                    <a:pt x="10160" y="0"/>
                  </a:cubicBezTo>
                  <a:close/>
                  <a:moveTo>
                    <a:pt x="10478" y="0"/>
                  </a:moveTo>
                  <a:cubicBezTo>
                    <a:pt x="10457" y="0"/>
                    <a:pt x="10446" y="22"/>
                    <a:pt x="10446" y="43"/>
                  </a:cubicBezTo>
                  <a:cubicBezTo>
                    <a:pt x="10446" y="64"/>
                    <a:pt x="10457" y="85"/>
                    <a:pt x="10478" y="85"/>
                  </a:cubicBezTo>
                  <a:lnTo>
                    <a:pt x="10563" y="85"/>
                  </a:lnTo>
                  <a:cubicBezTo>
                    <a:pt x="10585" y="85"/>
                    <a:pt x="10606" y="64"/>
                    <a:pt x="10606" y="43"/>
                  </a:cubicBezTo>
                  <a:cubicBezTo>
                    <a:pt x="10606" y="22"/>
                    <a:pt x="10585" y="0"/>
                    <a:pt x="10563" y="0"/>
                  </a:cubicBezTo>
                  <a:close/>
                  <a:moveTo>
                    <a:pt x="10881" y="0"/>
                  </a:moveTo>
                  <a:cubicBezTo>
                    <a:pt x="10860" y="0"/>
                    <a:pt x="10839" y="22"/>
                    <a:pt x="10839" y="43"/>
                  </a:cubicBezTo>
                  <a:cubicBezTo>
                    <a:pt x="10839" y="64"/>
                    <a:pt x="10860" y="85"/>
                    <a:pt x="10881" y="85"/>
                  </a:cubicBezTo>
                  <a:lnTo>
                    <a:pt x="10966" y="85"/>
                  </a:lnTo>
                  <a:cubicBezTo>
                    <a:pt x="10988" y="85"/>
                    <a:pt x="11009" y="64"/>
                    <a:pt x="11009" y="43"/>
                  </a:cubicBezTo>
                  <a:cubicBezTo>
                    <a:pt x="11009" y="22"/>
                    <a:pt x="10988" y="0"/>
                    <a:pt x="109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0" name="Google Shape;15380;p65"/>
            <p:cNvSpPr/>
            <p:nvPr/>
          </p:nvSpPr>
          <p:spPr>
            <a:xfrm>
              <a:off x="4102850" y="334900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85"/>
                    <a:pt x="42" y="85"/>
                  </a:cubicBezTo>
                  <a:lnTo>
                    <a:pt x="85" y="85"/>
                  </a:lnTo>
                  <a:cubicBezTo>
                    <a:pt x="106" y="85"/>
                    <a:pt x="127" y="64"/>
                    <a:pt x="127" y="43"/>
                  </a:cubicBezTo>
                  <a:cubicBezTo>
                    <a:pt x="127" y="22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1" name="Google Shape;15381;p65"/>
            <p:cNvSpPr/>
            <p:nvPr/>
          </p:nvSpPr>
          <p:spPr>
            <a:xfrm>
              <a:off x="4035750" y="567925"/>
              <a:ext cx="2950" cy="1900"/>
            </a:xfrm>
            <a:custGeom>
              <a:rect b="b" l="l" r="r" t="t"/>
              <a:pathLst>
                <a:path extrusionOk="0" h="76" w="118">
                  <a:moveTo>
                    <a:pt x="33" y="1"/>
                  </a:moveTo>
                  <a:cubicBezTo>
                    <a:pt x="12" y="1"/>
                    <a:pt x="0" y="12"/>
                    <a:pt x="0" y="43"/>
                  </a:cubicBezTo>
                  <a:cubicBezTo>
                    <a:pt x="0" y="65"/>
                    <a:pt x="12" y="76"/>
                    <a:pt x="33" y="76"/>
                  </a:cubicBezTo>
                  <a:lnTo>
                    <a:pt x="75" y="76"/>
                  </a:lnTo>
                  <a:cubicBezTo>
                    <a:pt x="96" y="76"/>
                    <a:pt x="118" y="65"/>
                    <a:pt x="118" y="43"/>
                  </a:cubicBezTo>
                  <a:cubicBezTo>
                    <a:pt x="118" y="12"/>
                    <a:pt x="96" y="1"/>
                    <a:pt x="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2" name="Google Shape;15382;p65"/>
            <p:cNvSpPr/>
            <p:nvPr/>
          </p:nvSpPr>
          <p:spPr>
            <a:xfrm>
              <a:off x="4044775" y="567925"/>
              <a:ext cx="136575" cy="1900"/>
            </a:xfrm>
            <a:custGeom>
              <a:rect b="b" l="l" r="r" t="t"/>
              <a:pathLst>
                <a:path extrusionOk="0" h="76" w="5463">
                  <a:moveTo>
                    <a:pt x="42" y="1"/>
                  </a:moveTo>
                  <a:cubicBezTo>
                    <a:pt x="21" y="1"/>
                    <a:pt x="0" y="12"/>
                    <a:pt x="0" y="43"/>
                  </a:cubicBezTo>
                  <a:cubicBezTo>
                    <a:pt x="0" y="65"/>
                    <a:pt x="21" y="76"/>
                    <a:pt x="42" y="76"/>
                  </a:cubicBezTo>
                  <a:lnTo>
                    <a:pt x="127" y="76"/>
                  </a:lnTo>
                  <a:cubicBezTo>
                    <a:pt x="149" y="76"/>
                    <a:pt x="170" y="65"/>
                    <a:pt x="170" y="43"/>
                  </a:cubicBezTo>
                  <a:cubicBezTo>
                    <a:pt x="170" y="12"/>
                    <a:pt x="149" y="1"/>
                    <a:pt x="127" y="1"/>
                  </a:cubicBezTo>
                  <a:close/>
                  <a:moveTo>
                    <a:pt x="445" y="1"/>
                  </a:moveTo>
                  <a:cubicBezTo>
                    <a:pt x="424" y="1"/>
                    <a:pt x="414" y="12"/>
                    <a:pt x="414" y="43"/>
                  </a:cubicBezTo>
                  <a:cubicBezTo>
                    <a:pt x="414" y="65"/>
                    <a:pt x="424" y="76"/>
                    <a:pt x="445" y="76"/>
                  </a:cubicBezTo>
                  <a:lnTo>
                    <a:pt x="530" y="76"/>
                  </a:lnTo>
                  <a:cubicBezTo>
                    <a:pt x="552" y="76"/>
                    <a:pt x="573" y="65"/>
                    <a:pt x="573" y="43"/>
                  </a:cubicBezTo>
                  <a:cubicBezTo>
                    <a:pt x="573" y="12"/>
                    <a:pt x="552" y="1"/>
                    <a:pt x="530" y="1"/>
                  </a:cubicBezTo>
                  <a:close/>
                  <a:moveTo>
                    <a:pt x="860" y="1"/>
                  </a:moveTo>
                  <a:cubicBezTo>
                    <a:pt x="838" y="1"/>
                    <a:pt x="817" y="12"/>
                    <a:pt x="817" y="43"/>
                  </a:cubicBezTo>
                  <a:cubicBezTo>
                    <a:pt x="817" y="65"/>
                    <a:pt x="838" y="76"/>
                    <a:pt x="860" y="76"/>
                  </a:cubicBezTo>
                  <a:lnTo>
                    <a:pt x="944" y="76"/>
                  </a:lnTo>
                  <a:cubicBezTo>
                    <a:pt x="966" y="76"/>
                    <a:pt x="976" y="65"/>
                    <a:pt x="976" y="43"/>
                  </a:cubicBezTo>
                  <a:cubicBezTo>
                    <a:pt x="976" y="12"/>
                    <a:pt x="966" y="1"/>
                    <a:pt x="944" y="1"/>
                  </a:cubicBezTo>
                  <a:close/>
                  <a:moveTo>
                    <a:pt x="1263" y="1"/>
                  </a:moveTo>
                  <a:cubicBezTo>
                    <a:pt x="1241" y="1"/>
                    <a:pt x="1220" y="12"/>
                    <a:pt x="1220" y="43"/>
                  </a:cubicBezTo>
                  <a:cubicBezTo>
                    <a:pt x="1220" y="65"/>
                    <a:pt x="1241" y="76"/>
                    <a:pt x="1263" y="76"/>
                  </a:cubicBezTo>
                  <a:lnTo>
                    <a:pt x="1347" y="76"/>
                  </a:lnTo>
                  <a:cubicBezTo>
                    <a:pt x="1369" y="76"/>
                    <a:pt x="1390" y="65"/>
                    <a:pt x="1390" y="43"/>
                  </a:cubicBezTo>
                  <a:cubicBezTo>
                    <a:pt x="1390" y="12"/>
                    <a:pt x="1369" y="1"/>
                    <a:pt x="1347" y="1"/>
                  </a:cubicBezTo>
                  <a:close/>
                  <a:moveTo>
                    <a:pt x="1676" y="1"/>
                  </a:moveTo>
                  <a:cubicBezTo>
                    <a:pt x="1654" y="1"/>
                    <a:pt x="1633" y="12"/>
                    <a:pt x="1633" y="43"/>
                  </a:cubicBezTo>
                  <a:cubicBezTo>
                    <a:pt x="1633" y="65"/>
                    <a:pt x="1654" y="76"/>
                    <a:pt x="1676" y="76"/>
                  </a:cubicBezTo>
                  <a:lnTo>
                    <a:pt x="1750" y="76"/>
                  </a:lnTo>
                  <a:cubicBezTo>
                    <a:pt x="1772" y="76"/>
                    <a:pt x="1793" y="65"/>
                    <a:pt x="1793" y="43"/>
                  </a:cubicBezTo>
                  <a:cubicBezTo>
                    <a:pt x="1793" y="12"/>
                    <a:pt x="1772" y="1"/>
                    <a:pt x="1750" y="1"/>
                  </a:cubicBezTo>
                  <a:close/>
                  <a:moveTo>
                    <a:pt x="2079" y="1"/>
                  </a:moveTo>
                  <a:cubicBezTo>
                    <a:pt x="2057" y="1"/>
                    <a:pt x="2036" y="12"/>
                    <a:pt x="2036" y="43"/>
                  </a:cubicBezTo>
                  <a:cubicBezTo>
                    <a:pt x="2036" y="65"/>
                    <a:pt x="2057" y="76"/>
                    <a:pt x="2079" y="76"/>
                  </a:cubicBezTo>
                  <a:lnTo>
                    <a:pt x="2164" y="76"/>
                  </a:lnTo>
                  <a:cubicBezTo>
                    <a:pt x="2185" y="76"/>
                    <a:pt x="2206" y="65"/>
                    <a:pt x="2206" y="43"/>
                  </a:cubicBezTo>
                  <a:cubicBezTo>
                    <a:pt x="2206" y="12"/>
                    <a:pt x="2185" y="1"/>
                    <a:pt x="2164" y="1"/>
                  </a:cubicBezTo>
                  <a:close/>
                  <a:moveTo>
                    <a:pt x="2493" y="1"/>
                  </a:moveTo>
                  <a:cubicBezTo>
                    <a:pt x="2460" y="1"/>
                    <a:pt x="2450" y="12"/>
                    <a:pt x="2450" y="43"/>
                  </a:cubicBezTo>
                  <a:cubicBezTo>
                    <a:pt x="2450" y="65"/>
                    <a:pt x="2460" y="76"/>
                    <a:pt x="2493" y="76"/>
                  </a:cubicBezTo>
                  <a:lnTo>
                    <a:pt x="2567" y="76"/>
                  </a:lnTo>
                  <a:cubicBezTo>
                    <a:pt x="2588" y="76"/>
                    <a:pt x="2609" y="65"/>
                    <a:pt x="2609" y="43"/>
                  </a:cubicBezTo>
                  <a:cubicBezTo>
                    <a:pt x="2609" y="12"/>
                    <a:pt x="2588" y="1"/>
                    <a:pt x="2567" y="1"/>
                  </a:cubicBezTo>
                  <a:close/>
                  <a:moveTo>
                    <a:pt x="2896" y="1"/>
                  </a:moveTo>
                  <a:cubicBezTo>
                    <a:pt x="2875" y="1"/>
                    <a:pt x="2853" y="12"/>
                    <a:pt x="2853" y="43"/>
                  </a:cubicBezTo>
                  <a:cubicBezTo>
                    <a:pt x="2853" y="65"/>
                    <a:pt x="2875" y="76"/>
                    <a:pt x="2896" y="76"/>
                  </a:cubicBezTo>
                  <a:lnTo>
                    <a:pt x="2981" y="76"/>
                  </a:lnTo>
                  <a:cubicBezTo>
                    <a:pt x="3002" y="76"/>
                    <a:pt x="3012" y="65"/>
                    <a:pt x="3012" y="43"/>
                  </a:cubicBezTo>
                  <a:cubicBezTo>
                    <a:pt x="3012" y="12"/>
                    <a:pt x="3002" y="1"/>
                    <a:pt x="2981" y="1"/>
                  </a:cubicBezTo>
                  <a:close/>
                  <a:moveTo>
                    <a:pt x="3299" y="1"/>
                  </a:moveTo>
                  <a:cubicBezTo>
                    <a:pt x="3277" y="1"/>
                    <a:pt x="3266" y="12"/>
                    <a:pt x="3266" y="43"/>
                  </a:cubicBezTo>
                  <a:cubicBezTo>
                    <a:pt x="3266" y="65"/>
                    <a:pt x="3277" y="76"/>
                    <a:pt x="3299" y="76"/>
                  </a:cubicBezTo>
                  <a:lnTo>
                    <a:pt x="3384" y="76"/>
                  </a:lnTo>
                  <a:cubicBezTo>
                    <a:pt x="3405" y="76"/>
                    <a:pt x="3426" y="65"/>
                    <a:pt x="3426" y="43"/>
                  </a:cubicBezTo>
                  <a:cubicBezTo>
                    <a:pt x="3426" y="12"/>
                    <a:pt x="3405" y="1"/>
                    <a:pt x="3384" y="1"/>
                  </a:cubicBezTo>
                  <a:close/>
                  <a:moveTo>
                    <a:pt x="3712" y="1"/>
                  </a:moveTo>
                  <a:cubicBezTo>
                    <a:pt x="3691" y="1"/>
                    <a:pt x="3669" y="12"/>
                    <a:pt x="3669" y="43"/>
                  </a:cubicBezTo>
                  <a:cubicBezTo>
                    <a:pt x="3669" y="65"/>
                    <a:pt x="3691" y="76"/>
                    <a:pt x="3712" y="76"/>
                  </a:cubicBezTo>
                  <a:lnTo>
                    <a:pt x="3787" y="76"/>
                  </a:lnTo>
                  <a:cubicBezTo>
                    <a:pt x="3818" y="76"/>
                    <a:pt x="3829" y="65"/>
                    <a:pt x="3829" y="43"/>
                  </a:cubicBezTo>
                  <a:cubicBezTo>
                    <a:pt x="3829" y="12"/>
                    <a:pt x="3818" y="1"/>
                    <a:pt x="3787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72" y="12"/>
                    <a:pt x="4072" y="43"/>
                  </a:cubicBezTo>
                  <a:cubicBezTo>
                    <a:pt x="4072" y="65"/>
                    <a:pt x="4094" y="76"/>
                    <a:pt x="4115" y="76"/>
                  </a:cubicBezTo>
                  <a:lnTo>
                    <a:pt x="4200" y="76"/>
                  </a:lnTo>
                  <a:cubicBezTo>
                    <a:pt x="4221" y="76"/>
                    <a:pt x="4242" y="65"/>
                    <a:pt x="4242" y="43"/>
                  </a:cubicBezTo>
                  <a:cubicBezTo>
                    <a:pt x="4242" y="12"/>
                    <a:pt x="4221" y="1"/>
                    <a:pt x="4200" y="1"/>
                  </a:cubicBezTo>
                  <a:close/>
                  <a:moveTo>
                    <a:pt x="4529" y="1"/>
                  </a:moveTo>
                  <a:cubicBezTo>
                    <a:pt x="4508" y="1"/>
                    <a:pt x="4486" y="12"/>
                    <a:pt x="4486" y="43"/>
                  </a:cubicBezTo>
                  <a:cubicBezTo>
                    <a:pt x="4486" y="65"/>
                    <a:pt x="4508" y="76"/>
                    <a:pt x="4529" y="76"/>
                  </a:cubicBezTo>
                  <a:lnTo>
                    <a:pt x="4603" y="76"/>
                  </a:lnTo>
                  <a:cubicBezTo>
                    <a:pt x="4624" y="76"/>
                    <a:pt x="4645" y="65"/>
                    <a:pt x="4645" y="43"/>
                  </a:cubicBezTo>
                  <a:cubicBezTo>
                    <a:pt x="4645" y="12"/>
                    <a:pt x="4624" y="1"/>
                    <a:pt x="4603" y="1"/>
                  </a:cubicBezTo>
                  <a:close/>
                  <a:moveTo>
                    <a:pt x="4932" y="1"/>
                  </a:moveTo>
                  <a:cubicBezTo>
                    <a:pt x="4911" y="1"/>
                    <a:pt x="4889" y="12"/>
                    <a:pt x="4889" y="43"/>
                  </a:cubicBezTo>
                  <a:cubicBezTo>
                    <a:pt x="4889" y="65"/>
                    <a:pt x="4911" y="76"/>
                    <a:pt x="4932" y="76"/>
                  </a:cubicBezTo>
                  <a:lnTo>
                    <a:pt x="5017" y="76"/>
                  </a:lnTo>
                  <a:cubicBezTo>
                    <a:pt x="5038" y="76"/>
                    <a:pt x="5059" y="65"/>
                    <a:pt x="5059" y="43"/>
                  </a:cubicBezTo>
                  <a:cubicBezTo>
                    <a:pt x="5059" y="12"/>
                    <a:pt x="5038" y="1"/>
                    <a:pt x="5017" y="1"/>
                  </a:cubicBezTo>
                  <a:close/>
                  <a:moveTo>
                    <a:pt x="5335" y="1"/>
                  </a:moveTo>
                  <a:cubicBezTo>
                    <a:pt x="5314" y="1"/>
                    <a:pt x="5303" y="12"/>
                    <a:pt x="5303" y="43"/>
                  </a:cubicBezTo>
                  <a:cubicBezTo>
                    <a:pt x="5303" y="65"/>
                    <a:pt x="5314" y="76"/>
                    <a:pt x="5335" y="76"/>
                  </a:cubicBezTo>
                  <a:lnTo>
                    <a:pt x="5420" y="76"/>
                  </a:lnTo>
                  <a:cubicBezTo>
                    <a:pt x="5441" y="76"/>
                    <a:pt x="5462" y="65"/>
                    <a:pt x="5462" y="43"/>
                  </a:cubicBezTo>
                  <a:cubicBezTo>
                    <a:pt x="5462" y="12"/>
                    <a:pt x="5441" y="1"/>
                    <a:pt x="54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3" name="Google Shape;15383;p65"/>
            <p:cNvSpPr/>
            <p:nvPr/>
          </p:nvSpPr>
          <p:spPr>
            <a:xfrm>
              <a:off x="4187400" y="567925"/>
              <a:ext cx="3200" cy="1900"/>
            </a:xfrm>
            <a:custGeom>
              <a:rect b="b" l="l" r="r" t="t"/>
              <a:pathLst>
                <a:path extrusionOk="0" h="76" w="128">
                  <a:moveTo>
                    <a:pt x="43" y="1"/>
                  </a:moveTo>
                  <a:cubicBezTo>
                    <a:pt x="22" y="1"/>
                    <a:pt x="1" y="12"/>
                    <a:pt x="1" y="43"/>
                  </a:cubicBezTo>
                  <a:cubicBezTo>
                    <a:pt x="1" y="65"/>
                    <a:pt x="22" y="76"/>
                    <a:pt x="43" y="76"/>
                  </a:cubicBezTo>
                  <a:lnTo>
                    <a:pt x="86" y="76"/>
                  </a:lnTo>
                  <a:cubicBezTo>
                    <a:pt x="107" y="76"/>
                    <a:pt x="128" y="65"/>
                    <a:pt x="128" y="43"/>
                  </a:cubicBezTo>
                  <a:cubicBezTo>
                    <a:pt x="128" y="1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4" name="Google Shape;15384;p65"/>
            <p:cNvSpPr/>
            <p:nvPr/>
          </p:nvSpPr>
          <p:spPr>
            <a:xfrm>
              <a:off x="3139875" y="550175"/>
              <a:ext cx="2950" cy="2150"/>
            </a:xfrm>
            <a:custGeom>
              <a:rect b="b" l="l" r="r" t="t"/>
              <a:pathLst>
                <a:path extrusionOk="0" h="86" w="118">
                  <a:moveTo>
                    <a:pt x="43" y="1"/>
                  </a:moveTo>
                  <a:cubicBezTo>
                    <a:pt x="11" y="1"/>
                    <a:pt x="1" y="22"/>
                    <a:pt x="1" y="43"/>
                  </a:cubicBezTo>
                  <a:cubicBezTo>
                    <a:pt x="1" y="64"/>
                    <a:pt x="11" y="86"/>
                    <a:pt x="43" y="86"/>
                  </a:cubicBezTo>
                  <a:lnTo>
                    <a:pt x="75" y="86"/>
                  </a:lnTo>
                  <a:cubicBezTo>
                    <a:pt x="107" y="86"/>
                    <a:pt x="117" y="64"/>
                    <a:pt x="117" y="43"/>
                  </a:cubicBezTo>
                  <a:cubicBezTo>
                    <a:pt x="117" y="22"/>
                    <a:pt x="107" y="1"/>
                    <a:pt x="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5" name="Google Shape;15385;p65"/>
            <p:cNvSpPr/>
            <p:nvPr/>
          </p:nvSpPr>
          <p:spPr>
            <a:xfrm>
              <a:off x="3149150" y="550175"/>
              <a:ext cx="212400" cy="2150"/>
            </a:xfrm>
            <a:custGeom>
              <a:rect b="b" l="l" r="r" t="t"/>
              <a:pathLst>
                <a:path extrusionOk="0" h="86" w="849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128" y="86"/>
                  </a:lnTo>
                  <a:cubicBezTo>
                    <a:pt x="149" y="86"/>
                    <a:pt x="170" y="64"/>
                    <a:pt x="170" y="43"/>
                  </a:cubicBezTo>
                  <a:cubicBezTo>
                    <a:pt x="170" y="22"/>
                    <a:pt x="149" y="1"/>
                    <a:pt x="128" y="1"/>
                  </a:cubicBezTo>
                  <a:close/>
                  <a:moveTo>
                    <a:pt x="457" y="1"/>
                  </a:moveTo>
                  <a:cubicBezTo>
                    <a:pt x="436" y="1"/>
                    <a:pt x="415" y="22"/>
                    <a:pt x="415" y="43"/>
                  </a:cubicBezTo>
                  <a:cubicBezTo>
                    <a:pt x="415" y="64"/>
                    <a:pt x="436" y="86"/>
                    <a:pt x="457" y="86"/>
                  </a:cubicBezTo>
                  <a:lnTo>
                    <a:pt x="542" y="86"/>
                  </a:lnTo>
                  <a:cubicBezTo>
                    <a:pt x="563" y="86"/>
                    <a:pt x="584" y="64"/>
                    <a:pt x="584" y="43"/>
                  </a:cubicBezTo>
                  <a:cubicBezTo>
                    <a:pt x="584" y="22"/>
                    <a:pt x="563" y="1"/>
                    <a:pt x="542" y="1"/>
                  </a:cubicBezTo>
                  <a:close/>
                  <a:moveTo>
                    <a:pt x="870" y="1"/>
                  </a:moveTo>
                  <a:cubicBezTo>
                    <a:pt x="849" y="1"/>
                    <a:pt x="828" y="22"/>
                    <a:pt x="828" y="43"/>
                  </a:cubicBezTo>
                  <a:cubicBezTo>
                    <a:pt x="828" y="64"/>
                    <a:pt x="849" y="86"/>
                    <a:pt x="870" y="86"/>
                  </a:cubicBezTo>
                  <a:lnTo>
                    <a:pt x="955" y="86"/>
                  </a:lnTo>
                  <a:cubicBezTo>
                    <a:pt x="976" y="86"/>
                    <a:pt x="998" y="64"/>
                    <a:pt x="998" y="43"/>
                  </a:cubicBezTo>
                  <a:cubicBezTo>
                    <a:pt x="998" y="22"/>
                    <a:pt x="976" y="1"/>
                    <a:pt x="955" y="1"/>
                  </a:cubicBezTo>
                  <a:close/>
                  <a:moveTo>
                    <a:pt x="1294" y="1"/>
                  </a:moveTo>
                  <a:cubicBezTo>
                    <a:pt x="1263" y="1"/>
                    <a:pt x="1252" y="22"/>
                    <a:pt x="1252" y="43"/>
                  </a:cubicBezTo>
                  <a:cubicBezTo>
                    <a:pt x="1252" y="64"/>
                    <a:pt x="1263" y="86"/>
                    <a:pt x="1294" y="86"/>
                  </a:cubicBezTo>
                  <a:lnTo>
                    <a:pt x="1369" y="86"/>
                  </a:lnTo>
                  <a:cubicBezTo>
                    <a:pt x="1401" y="86"/>
                    <a:pt x="1412" y="64"/>
                    <a:pt x="1412" y="43"/>
                  </a:cubicBezTo>
                  <a:cubicBezTo>
                    <a:pt x="1412" y="22"/>
                    <a:pt x="1401" y="1"/>
                    <a:pt x="1369" y="1"/>
                  </a:cubicBezTo>
                  <a:close/>
                  <a:moveTo>
                    <a:pt x="1709" y="1"/>
                  </a:moveTo>
                  <a:cubicBezTo>
                    <a:pt x="1687" y="1"/>
                    <a:pt x="1666" y="22"/>
                    <a:pt x="1666" y="43"/>
                  </a:cubicBezTo>
                  <a:cubicBezTo>
                    <a:pt x="1666" y="64"/>
                    <a:pt x="1687" y="86"/>
                    <a:pt x="1709" y="86"/>
                  </a:cubicBezTo>
                  <a:lnTo>
                    <a:pt x="1793" y="86"/>
                  </a:lnTo>
                  <a:cubicBezTo>
                    <a:pt x="1815" y="86"/>
                    <a:pt x="1836" y="64"/>
                    <a:pt x="1836" y="43"/>
                  </a:cubicBezTo>
                  <a:cubicBezTo>
                    <a:pt x="1836" y="22"/>
                    <a:pt x="1815" y="1"/>
                    <a:pt x="1793" y="1"/>
                  </a:cubicBezTo>
                  <a:close/>
                  <a:moveTo>
                    <a:pt x="2122" y="1"/>
                  </a:moveTo>
                  <a:cubicBezTo>
                    <a:pt x="2100" y="1"/>
                    <a:pt x="2079" y="22"/>
                    <a:pt x="2079" y="43"/>
                  </a:cubicBezTo>
                  <a:cubicBezTo>
                    <a:pt x="2079" y="64"/>
                    <a:pt x="2100" y="86"/>
                    <a:pt x="2122" y="86"/>
                  </a:cubicBezTo>
                  <a:lnTo>
                    <a:pt x="2207" y="86"/>
                  </a:lnTo>
                  <a:cubicBezTo>
                    <a:pt x="2228" y="86"/>
                    <a:pt x="2249" y="64"/>
                    <a:pt x="2249" y="43"/>
                  </a:cubicBezTo>
                  <a:cubicBezTo>
                    <a:pt x="2249" y="22"/>
                    <a:pt x="2228" y="1"/>
                    <a:pt x="2207" y="1"/>
                  </a:cubicBezTo>
                  <a:close/>
                  <a:moveTo>
                    <a:pt x="2536" y="1"/>
                  </a:moveTo>
                  <a:cubicBezTo>
                    <a:pt x="2514" y="1"/>
                    <a:pt x="2503" y="22"/>
                    <a:pt x="2503" y="43"/>
                  </a:cubicBezTo>
                  <a:cubicBezTo>
                    <a:pt x="2503" y="64"/>
                    <a:pt x="2514" y="86"/>
                    <a:pt x="2536" y="86"/>
                  </a:cubicBezTo>
                  <a:lnTo>
                    <a:pt x="2621" y="86"/>
                  </a:lnTo>
                  <a:cubicBezTo>
                    <a:pt x="2642" y="86"/>
                    <a:pt x="2663" y="64"/>
                    <a:pt x="2663" y="43"/>
                  </a:cubicBezTo>
                  <a:cubicBezTo>
                    <a:pt x="2663" y="22"/>
                    <a:pt x="2642" y="1"/>
                    <a:pt x="2621" y="1"/>
                  </a:cubicBezTo>
                  <a:close/>
                  <a:moveTo>
                    <a:pt x="2960" y="1"/>
                  </a:moveTo>
                  <a:cubicBezTo>
                    <a:pt x="2939" y="1"/>
                    <a:pt x="2917" y="22"/>
                    <a:pt x="2917" y="43"/>
                  </a:cubicBezTo>
                  <a:cubicBezTo>
                    <a:pt x="2917" y="64"/>
                    <a:pt x="2939" y="86"/>
                    <a:pt x="2960" y="86"/>
                  </a:cubicBezTo>
                  <a:lnTo>
                    <a:pt x="3034" y="86"/>
                  </a:lnTo>
                  <a:cubicBezTo>
                    <a:pt x="3066" y="86"/>
                    <a:pt x="3076" y="64"/>
                    <a:pt x="3076" y="43"/>
                  </a:cubicBezTo>
                  <a:cubicBezTo>
                    <a:pt x="3076" y="22"/>
                    <a:pt x="3066" y="1"/>
                    <a:pt x="3034" y="1"/>
                  </a:cubicBezTo>
                  <a:close/>
                  <a:moveTo>
                    <a:pt x="3373" y="1"/>
                  </a:moveTo>
                  <a:cubicBezTo>
                    <a:pt x="3352" y="1"/>
                    <a:pt x="3331" y="22"/>
                    <a:pt x="3331" y="43"/>
                  </a:cubicBezTo>
                  <a:cubicBezTo>
                    <a:pt x="3331" y="64"/>
                    <a:pt x="3352" y="86"/>
                    <a:pt x="3373" y="86"/>
                  </a:cubicBezTo>
                  <a:lnTo>
                    <a:pt x="3458" y="86"/>
                  </a:lnTo>
                  <a:cubicBezTo>
                    <a:pt x="3479" y="86"/>
                    <a:pt x="3500" y="64"/>
                    <a:pt x="3500" y="43"/>
                  </a:cubicBezTo>
                  <a:cubicBezTo>
                    <a:pt x="3500" y="22"/>
                    <a:pt x="3479" y="1"/>
                    <a:pt x="3458" y="1"/>
                  </a:cubicBezTo>
                  <a:close/>
                  <a:moveTo>
                    <a:pt x="3787" y="1"/>
                  </a:moveTo>
                  <a:cubicBezTo>
                    <a:pt x="3766" y="1"/>
                    <a:pt x="3745" y="22"/>
                    <a:pt x="3745" y="43"/>
                  </a:cubicBezTo>
                  <a:cubicBezTo>
                    <a:pt x="3745" y="64"/>
                    <a:pt x="3766" y="86"/>
                    <a:pt x="3787" y="86"/>
                  </a:cubicBezTo>
                  <a:lnTo>
                    <a:pt x="3872" y="86"/>
                  </a:lnTo>
                  <a:cubicBezTo>
                    <a:pt x="3893" y="86"/>
                    <a:pt x="3914" y="64"/>
                    <a:pt x="3914" y="43"/>
                  </a:cubicBezTo>
                  <a:cubicBezTo>
                    <a:pt x="3914" y="22"/>
                    <a:pt x="3893" y="1"/>
                    <a:pt x="3872" y="1"/>
                  </a:cubicBezTo>
                  <a:close/>
                  <a:moveTo>
                    <a:pt x="4200" y="1"/>
                  </a:moveTo>
                  <a:cubicBezTo>
                    <a:pt x="4179" y="1"/>
                    <a:pt x="4169" y="22"/>
                    <a:pt x="4169" y="43"/>
                  </a:cubicBezTo>
                  <a:cubicBezTo>
                    <a:pt x="4169" y="64"/>
                    <a:pt x="4179" y="86"/>
                    <a:pt x="4200" y="86"/>
                  </a:cubicBezTo>
                  <a:lnTo>
                    <a:pt x="4285" y="86"/>
                  </a:lnTo>
                  <a:cubicBezTo>
                    <a:pt x="4306" y="86"/>
                    <a:pt x="4328" y="64"/>
                    <a:pt x="4328" y="43"/>
                  </a:cubicBezTo>
                  <a:cubicBezTo>
                    <a:pt x="4328" y="22"/>
                    <a:pt x="4306" y="1"/>
                    <a:pt x="4285" y="1"/>
                  </a:cubicBezTo>
                  <a:close/>
                  <a:moveTo>
                    <a:pt x="4625" y="1"/>
                  </a:moveTo>
                  <a:cubicBezTo>
                    <a:pt x="4603" y="1"/>
                    <a:pt x="4582" y="22"/>
                    <a:pt x="4582" y="43"/>
                  </a:cubicBezTo>
                  <a:cubicBezTo>
                    <a:pt x="4582" y="64"/>
                    <a:pt x="4603" y="86"/>
                    <a:pt x="4625" y="86"/>
                  </a:cubicBezTo>
                  <a:lnTo>
                    <a:pt x="4709" y="86"/>
                  </a:lnTo>
                  <a:cubicBezTo>
                    <a:pt x="4731" y="86"/>
                    <a:pt x="4742" y="64"/>
                    <a:pt x="4742" y="43"/>
                  </a:cubicBezTo>
                  <a:cubicBezTo>
                    <a:pt x="4742" y="22"/>
                    <a:pt x="4731" y="1"/>
                    <a:pt x="4709" y="1"/>
                  </a:cubicBezTo>
                  <a:close/>
                  <a:moveTo>
                    <a:pt x="5039" y="1"/>
                  </a:moveTo>
                  <a:cubicBezTo>
                    <a:pt x="5017" y="1"/>
                    <a:pt x="4996" y="22"/>
                    <a:pt x="4996" y="43"/>
                  </a:cubicBezTo>
                  <a:cubicBezTo>
                    <a:pt x="4996" y="64"/>
                    <a:pt x="5017" y="86"/>
                    <a:pt x="5039" y="86"/>
                  </a:cubicBezTo>
                  <a:lnTo>
                    <a:pt x="5123" y="86"/>
                  </a:lnTo>
                  <a:cubicBezTo>
                    <a:pt x="5145" y="86"/>
                    <a:pt x="5166" y="64"/>
                    <a:pt x="5166" y="43"/>
                  </a:cubicBezTo>
                  <a:cubicBezTo>
                    <a:pt x="5166" y="22"/>
                    <a:pt x="5145" y="1"/>
                    <a:pt x="5123" y="1"/>
                  </a:cubicBezTo>
                  <a:close/>
                  <a:moveTo>
                    <a:pt x="5452" y="1"/>
                  </a:moveTo>
                  <a:cubicBezTo>
                    <a:pt x="5431" y="1"/>
                    <a:pt x="5409" y="22"/>
                    <a:pt x="5409" y="43"/>
                  </a:cubicBezTo>
                  <a:cubicBezTo>
                    <a:pt x="5409" y="64"/>
                    <a:pt x="5431" y="86"/>
                    <a:pt x="5452" y="86"/>
                  </a:cubicBezTo>
                  <a:lnTo>
                    <a:pt x="5537" y="86"/>
                  </a:lnTo>
                  <a:cubicBezTo>
                    <a:pt x="5558" y="86"/>
                    <a:pt x="5579" y="64"/>
                    <a:pt x="5579" y="43"/>
                  </a:cubicBezTo>
                  <a:cubicBezTo>
                    <a:pt x="5579" y="22"/>
                    <a:pt x="5558" y="1"/>
                    <a:pt x="5537" y="1"/>
                  </a:cubicBezTo>
                  <a:close/>
                  <a:moveTo>
                    <a:pt x="5866" y="1"/>
                  </a:moveTo>
                  <a:cubicBezTo>
                    <a:pt x="5845" y="1"/>
                    <a:pt x="5834" y="22"/>
                    <a:pt x="5834" y="43"/>
                  </a:cubicBezTo>
                  <a:cubicBezTo>
                    <a:pt x="5834" y="64"/>
                    <a:pt x="5845" y="86"/>
                    <a:pt x="5866" y="86"/>
                  </a:cubicBezTo>
                  <a:lnTo>
                    <a:pt x="5951" y="86"/>
                  </a:lnTo>
                  <a:cubicBezTo>
                    <a:pt x="5972" y="86"/>
                    <a:pt x="5993" y="64"/>
                    <a:pt x="5993" y="43"/>
                  </a:cubicBezTo>
                  <a:cubicBezTo>
                    <a:pt x="5993" y="22"/>
                    <a:pt x="5972" y="1"/>
                    <a:pt x="5951" y="1"/>
                  </a:cubicBezTo>
                  <a:close/>
                  <a:moveTo>
                    <a:pt x="6290" y="1"/>
                  </a:moveTo>
                  <a:cubicBezTo>
                    <a:pt x="6269" y="1"/>
                    <a:pt x="6248" y="22"/>
                    <a:pt x="6248" y="43"/>
                  </a:cubicBezTo>
                  <a:cubicBezTo>
                    <a:pt x="6248" y="64"/>
                    <a:pt x="6269" y="86"/>
                    <a:pt x="6290" y="86"/>
                  </a:cubicBezTo>
                  <a:lnTo>
                    <a:pt x="6375" y="86"/>
                  </a:lnTo>
                  <a:cubicBezTo>
                    <a:pt x="6396" y="86"/>
                    <a:pt x="6406" y="64"/>
                    <a:pt x="6406" y="43"/>
                  </a:cubicBezTo>
                  <a:cubicBezTo>
                    <a:pt x="6406" y="22"/>
                    <a:pt x="6396" y="1"/>
                    <a:pt x="6375" y="1"/>
                  </a:cubicBezTo>
                  <a:close/>
                  <a:moveTo>
                    <a:pt x="6703" y="1"/>
                  </a:moveTo>
                  <a:cubicBezTo>
                    <a:pt x="6682" y="1"/>
                    <a:pt x="6661" y="22"/>
                    <a:pt x="6661" y="43"/>
                  </a:cubicBezTo>
                  <a:cubicBezTo>
                    <a:pt x="6661" y="64"/>
                    <a:pt x="6682" y="86"/>
                    <a:pt x="6703" y="86"/>
                  </a:cubicBezTo>
                  <a:lnTo>
                    <a:pt x="6788" y="86"/>
                  </a:lnTo>
                  <a:cubicBezTo>
                    <a:pt x="6809" y="86"/>
                    <a:pt x="6830" y="64"/>
                    <a:pt x="6830" y="43"/>
                  </a:cubicBezTo>
                  <a:cubicBezTo>
                    <a:pt x="6830" y="22"/>
                    <a:pt x="6809" y="1"/>
                    <a:pt x="6788" y="1"/>
                  </a:cubicBezTo>
                  <a:close/>
                  <a:moveTo>
                    <a:pt x="7117" y="1"/>
                  </a:moveTo>
                  <a:cubicBezTo>
                    <a:pt x="7096" y="1"/>
                    <a:pt x="7075" y="22"/>
                    <a:pt x="7075" y="43"/>
                  </a:cubicBezTo>
                  <a:cubicBezTo>
                    <a:pt x="7075" y="64"/>
                    <a:pt x="7096" y="86"/>
                    <a:pt x="7117" y="86"/>
                  </a:cubicBezTo>
                  <a:lnTo>
                    <a:pt x="7202" y="86"/>
                  </a:lnTo>
                  <a:cubicBezTo>
                    <a:pt x="7223" y="86"/>
                    <a:pt x="7244" y="64"/>
                    <a:pt x="7244" y="43"/>
                  </a:cubicBezTo>
                  <a:cubicBezTo>
                    <a:pt x="7244" y="22"/>
                    <a:pt x="7223" y="1"/>
                    <a:pt x="7202" y="1"/>
                  </a:cubicBezTo>
                  <a:close/>
                  <a:moveTo>
                    <a:pt x="7530" y="1"/>
                  </a:moveTo>
                  <a:cubicBezTo>
                    <a:pt x="7509" y="1"/>
                    <a:pt x="7499" y="22"/>
                    <a:pt x="7499" y="43"/>
                  </a:cubicBezTo>
                  <a:cubicBezTo>
                    <a:pt x="7499" y="64"/>
                    <a:pt x="7509" y="86"/>
                    <a:pt x="7530" y="86"/>
                  </a:cubicBezTo>
                  <a:lnTo>
                    <a:pt x="7615" y="86"/>
                  </a:lnTo>
                  <a:cubicBezTo>
                    <a:pt x="7636" y="86"/>
                    <a:pt x="7658" y="64"/>
                    <a:pt x="7658" y="43"/>
                  </a:cubicBezTo>
                  <a:cubicBezTo>
                    <a:pt x="7658" y="22"/>
                    <a:pt x="7636" y="1"/>
                    <a:pt x="7615" y="1"/>
                  </a:cubicBezTo>
                  <a:close/>
                  <a:moveTo>
                    <a:pt x="7955" y="1"/>
                  </a:moveTo>
                  <a:cubicBezTo>
                    <a:pt x="7933" y="1"/>
                    <a:pt x="7912" y="22"/>
                    <a:pt x="7912" y="43"/>
                  </a:cubicBezTo>
                  <a:cubicBezTo>
                    <a:pt x="7912" y="64"/>
                    <a:pt x="7933" y="86"/>
                    <a:pt x="7955" y="86"/>
                  </a:cubicBezTo>
                  <a:lnTo>
                    <a:pt x="8039" y="86"/>
                  </a:lnTo>
                  <a:cubicBezTo>
                    <a:pt x="8061" y="86"/>
                    <a:pt x="8072" y="64"/>
                    <a:pt x="8072" y="43"/>
                  </a:cubicBezTo>
                  <a:cubicBezTo>
                    <a:pt x="8072" y="22"/>
                    <a:pt x="8061" y="1"/>
                    <a:pt x="8039" y="1"/>
                  </a:cubicBezTo>
                  <a:close/>
                  <a:moveTo>
                    <a:pt x="8369" y="1"/>
                  </a:moveTo>
                  <a:cubicBezTo>
                    <a:pt x="8347" y="1"/>
                    <a:pt x="8326" y="22"/>
                    <a:pt x="8326" y="43"/>
                  </a:cubicBezTo>
                  <a:cubicBezTo>
                    <a:pt x="8326" y="64"/>
                    <a:pt x="8347" y="86"/>
                    <a:pt x="8369" y="86"/>
                  </a:cubicBezTo>
                  <a:lnTo>
                    <a:pt x="8453" y="86"/>
                  </a:lnTo>
                  <a:cubicBezTo>
                    <a:pt x="8475" y="86"/>
                    <a:pt x="8496" y="64"/>
                    <a:pt x="8496" y="43"/>
                  </a:cubicBezTo>
                  <a:cubicBezTo>
                    <a:pt x="8496" y="22"/>
                    <a:pt x="8475" y="1"/>
                    <a:pt x="8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6" name="Google Shape;15386;p65"/>
            <p:cNvSpPr/>
            <p:nvPr/>
          </p:nvSpPr>
          <p:spPr>
            <a:xfrm>
              <a:off x="3367625" y="550175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cubicBezTo>
                    <a:pt x="0" y="64"/>
                    <a:pt x="22" y="86"/>
                    <a:pt x="43" y="86"/>
                  </a:cubicBezTo>
                  <a:lnTo>
                    <a:pt x="85" y="86"/>
                  </a:lnTo>
                  <a:cubicBezTo>
                    <a:pt x="106" y="86"/>
                    <a:pt x="128" y="64"/>
                    <a:pt x="128" y="43"/>
                  </a:cubicBezTo>
                  <a:cubicBezTo>
                    <a:pt x="128" y="22"/>
                    <a:pt x="106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7" name="Google Shape;15387;p65"/>
            <p:cNvSpPr/>
            <p:nvPr/>
          </p:nvSpPr>
          <p:spPr>
            <a:xfrm>
              <a:off x="3061125" y="734725"/>
              <a:ext cx="3200" cy="2125"/>
            </a:xfrm>
            <a:custGeom>
              <a:rect b="b" l="l" r="r" t="t"/>
              <a:pathLst>
                <a:path extrusionOk="0" h="85" w="128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6" y="85"/>
                  </a:lnTo>
                  <a:cubicBezTo>
                    <a:pt x="107" y="85"/>
                    <a:pt x="128" y="64"/>
                    <a:pt x="128" y="42"/>
                  </a:cubicBezTo>
                  <a:cubicBezTo>
                    <a:pt x="128" y="21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8" name="Google Shape;15388;p65"/>
            <p:cNvSpPr/>
            <p:nvPr/>
          </p:nvSpPr>
          <p:spPr>
            <a:xfrm>
              <a:off x="3070150" y="734725"/>
              <a:ext cx="82475" cy="2125"/>
            </a:xfrm>
            <a:custGeom>
              <a:rect b="b" l="l" r="r" t="t"/>
              <a:pathLst>
                <a:path extrusionOk="0" h="85" w="3299">
                  <a:moveTo>
                    <a:pt x="33" y="0"/>
                  </a:moveTo>
                  <a:cubicBezTo>
                    <a:pt x="11" y="0"/>
                    <a:pt x="0" y="21"/>
                    <a:pt x="0" y="42"/>
                  </a:cubicBezTo>
                  <a:cubicBezTo>
                    <a:pt x="0" y="64"/>
                    <a:pt x="11" y="85"/>
                    <a:pt x="33" y="85"/>
                  </a:cubicBezTo>
                  <a:lnTo>
                    <a:pt x="117" y="85"/>
                  </a:lnTo>
                  <a:cubicBezTo>
                    <a:pt x="139" y="85"/>
                    <a:pt x="160" y="64"/>
                    <a:pt x="160" y="42"/>
                  </a:cubicBezTo>
                  <a:cubicBezTo>
                    <a:pt x="160" y="21"/>
                    <a:pt x="139" y="0"/>
                    <a:pt x="117" y="0"/>
                  </a:cubicBezTo>
                  <a:close/>
                  <a:moveTo>
                    <a:pt x="436" y="0"/>
                  </a:moveTo>
                  <a:cubicBezTo>
                    <a:pt x="403" y="0"/>
                    <a:pt x="393" y="21"/>
                    <a:pt x="393" y="42"/>
                  </a:cubicBezTo>
                  <a:cubicBezTo>
                    <a:pt x="393" y="64"/>
                    <a:pt x="403" y="85"/>
                    <a:pt x="436" y="85"/>
                  </a:cubicBezTo>
                  <a:lnTo>
                    <a:pt x="509" y="85"/>
                  </a:lnTo>
                  <a:cubicBezTo>
                    <a:pt x="531" y="85"/>
                    <a:pt x="552" y="64"/>
                    <a:pt x="552" y="42"/>
                  </a:cubicBezTo>
                  <a:cubicBezTo>
                    <a:pt x="552" y="21"/>
                    <a:pt x="531" y="0"/>
                    <a:pt x="509" y="0"/>
                  </a:cubicBezTo>
                  <a:close/>
                  <a:moveTo>
                    <a:pt x="827" y="0"/>
                  </a:moveTo>
                  <a:cubicBezTo>
                    <a:pt x="796" y="0"/>
                    <a:pt x="785" y="21"/>
                    <a:pt x="785" y="42"/>
                  </a:cubicBezTo>
                  <a:cubicBezTo>
                    <a:pt x="785" y="64"/>
                    <a:pt x="796" y="85"/>
                    <a:pt x="827" y="85"/>
                  </a:cubicBezTo>
                  <a:lnTo>
                    <a:pt x="902" y="85"/>
                  </a:lnTo>
                  <a:cubicBezTo>
                    <a:pt x="923" y="85"/>
                    <a:pt x="945" y="64"/>
                    <a:pt x="945" y="42"/>
                  </a:cubicBezTo>
                  <a:cubicBezTo>
                    <a:pt x="945" y="21"/>
                    <a:pt x="923" y="0"/>
                    <a:pt x="902" y="0"/>
                  </a:cubicBezTo>
                  <a:close/>
                  <a:moveTo>
                    <a:pt x="1220" y="0"/>
                  </a:moveTo>
                  <a:cubicBezTo>
                    <a:pt x="1188" y="0"/>
                    <a:pt x="1178" y="21"/>
                    <a:pt x="1178" y="42"/>
                  </a:cubicBezTo>
                  <a:cubicBezTo>
                    <a:pt x="1178" y="64"/>
                    <a:pt x="1188" y="85"/>
                    <a:pt x="1220" y="85"/>
                  </a:cubicBezTo>
                  <a:lnTo>
                    <a:pt x="1294" y="85"/>
                  </a:lnTo>
                  <a:cubicBezTo>
                    <a:pt x="1315" y="85"/>
                    <a:pt x="1337" y="64"/>
                    <a:pt x="1337" y="42"/>
                  </a:cubicBezTo>
                  <a:cubicBezTo>
                    <a:pt x="1337" y="21"/>
                    <a:pt x="1315" y="0"/>
                    <a:pt x="1294" y="0"/>
                  </a:cubicBezTo>
                  <a:close/>
                  <a:moveTo>
                    <a:pt x="1612" y="0"/>
                  </a:moveTo>
                  <a:cubicBezTo>
                    <a:pt x="1581" y="0"/>
                    <a:pt x="1570" y="21"/>
                    <a:pt x="1570" y="42"/>
                  </a:cubicBezTo>
                  <a:cubicBezTo>
                    <a:pt x="1570" y="64"/>
                    <a:pt x="1581" y="85"/>
                    <a:pt x="1612" y="85"/>
                  </a:cubicBezTo>
                  <a:lnTo>
                    <a:pt x="1687" y="85"/>
                  </a:lnTo>
                  <a:cubicBezTo>
                    <a:pt x="1708" y="85"/>
                    <a:pt x="1729" y="64"/>
                    <a:pt x="1729" y="42"/>
                  </a:cubicBezTo>
                  <a:cubicBezTo>
                    <a:pt x="1729" y="21"/>
                    <a:pt x="1708" y="0"/>
                    <a:pt x="1687" y="0"/>
                  </a:cubicBezTo>
                  <a:close/>
                  <a:moveTo>
                    <a:pt x="2005" y="0"/>
                  </a:moveTo>
                  <a:cubicBezTo>
                    <a:pt x="1973" y="0"/>
                    <a:pt x="1963" y="21"/>
                    <a:pt x="1963" y="42"/>
                  </a:cubicBezTo>
                  <a:cubicBezTo>
                    <a:pt x="1963" y="64"/>
                    <a:pt x="1973" y="85"/>
                    <a:pt x="2005" y="85"/>
                  </a:cubicBezTo>
                  <a:lnTo>
                    <a:pt x="2079" y="85"/>
                  </a:lnTo>
                  <a:cubicBezTo>
                    <a:pt x="2100" y="85"/>
                    <a:pt x="2121" y="64"/>
                    <a:pt x="2121" y="42"/>
                  </a:cubicBezTo>
                  <a:cubicBezTo>
                    <a:pt x="2121" y="21"/>
                    <a:pt x="2100" y="0"/>
                    <a:pt x="2079" y="0"/>
                  </a:cubicBezTo>
                  <a:close/>
                  <a:moveTo>
                    <a:pt x="2397" y="0"/>
                  </a:moveTo>
                  <a:cubicBezTo>
                    <a:pt x="2366" y="0"/>
                    <a:pt x="2355" y="21"/>
                    <a:pt x="2355" y="42"/>
                  </a:cubicBezTo>
                  <a:cubicBezTo>
                    <a:pt x="2355" y="64"/>
                    <a:pt x="2366" y="85"/>
                    <a:pt x="2397" y="85"/>
                  </a:cubicBezTo>
                  <a:lnTo>
                    <a:pt x="2472" y="85"/>
                  </a:lnTo>
                  <a:cubicBezTo>
                    <a:pt x="2493" y="85"/>
                    <a:pt x="2514" y="64"/>
                    <a:pt x="2514" y="42"/>
                  </a:cubicBezTo>
                  <a:cubicBezTo>
                    <a:pt x="2514" y="21"/>
                    <a:pt x="2493" y="0"/>
                    <a:pt x="2472" y="0"/>
                  </a:cubicBezTo>
                  <a:close/>
                  <a:moveTo>
                    <a:pt x="2790" y="0"/>
                  </a:moveTo>
                  <a:cubicBezTo>
                    <a:pt x="2769" y="0"/>
                    <a:pt x="2747" y="21"/>
                    <a:pt x="2747" y="42"/>
                  </a:cubicBezTo>
                  <a:cubicBezTo>
                    <a:pt x="2747" y="64"/>
                    <a:pt x="2769" y="85"/>
                    <a:pt x="2790" y="85"/>
                  </a:cubicBezTo>
                  <a:lnTo>
                    <a:pt x="2864" y="85"/>
                  </a:lnTo>
                  <a:cubicBezTo>
                    <a:pt x="2885" y="85"/>
                    <a:pt x="2906" y="64"/>
                    <a:pt x="2906" y="42"/>
                  </a:cubicBezTo>
                  <a:cubicBezTo>
                    <a:pt x="2906" y="21"/>
                    <a:pt x="2885" y="0"/>
                    <a:pt x="2864" y="0"/>
                  </a:cubicBezTo>
                  <a:close/>
                  <a:moveTo>
                    <a:pt x="3182" y="0"/>
                  </a:moveTo>
                  <a:cubicBezTo>
                    <a:pt x="3161" y="0"/>
                    <a:pt x="3139" y="21"/>
                    <a:pt x="3139" y="42"/>
                  </a:cubicBezTo>
                  <a:cubicBezTo>
                    <a:pt x="3139" y="64"/>
                    <a:pt x="3161" y="85"/>
                    <a:pt x="3182" y="85"/>
                  </a:cubicBezTo>
                  <a:lnTo>
                    <a:pt x="3257" y="85"/>
                  </a:lnTo>
                  <a:cubicBezTo>
                    <a:pt x="3278" y="85"/>
                    <a:pt x="3299" y="64"/>
                    <a:pt x="3299" y="42"/>
                  </a:cubicBezTo>
                  <a:cubicBezTo>
                    <a:pt x="3299" y="21"/>
                    <a:pt x="3278" y="0"/>
                    <a:pt x="3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9" name="Google Shape;15389;p65"/>
            <p:cNvSpPr/>
            <p:nvPr/>
          </p:nvSpPr>
          <p:spPr>
            <a:xfrm>
              <a:off x="3158450" y="734725"/>
              <a:ext cx="2925" cy="2125"/>
            </a:xfrm>
            <a:custGeom>
              <a:rect b="b" l="l" r="r" t="t"/>
              <a:pathLst>
                <a:path extrusionOk="0" h="85" w="117">
                  <a:moveTo>
                    <a:pt x="43" y="0"/>
                  </a:moveTo>
                  <a:cubicBezTo>
                    <a:pt x="21" y="0"/>
                    <a:pt x="0" y="21"/>
                    <a:pt x="0" y="42"/>
                  </a:cubicBezTo>
                  <a:cubicBezTo>
                    <a:pt x="0" y="64"/>
                    <a:pt x="21" y="85"/>
                    <a:pt x="43" y="85"/>
                  </a:cubicBezTo>
                  <a:lnTo>
                    <a:pt x="85" y="85"/>
                  </a:lnTo>
                  <a:cubicBezTo>
                    <a:pt x="106" y="85"/>
                    <a:pt x="116" y="64"/>
                    <a:pt x="116" y="42"/>
                  </a:cubicBezTo>
                  <a:cubicBezTo>
                    <a:pt x="116" y="21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0" name="Google Shape;15390;p65"/>
            <p:cNvSpPr/>
            <p:nvPr/>
          </p:nvSpPr>
          <p:spPr>
            <a:xfrm>
              <a:off x="3139875" y="1092650"/>
              <a:ext cx="2950" cy="1850"/>
            </a:xfrm>
            <a:custGeom>
              <a:rect b="b" l="l" r="r" t="t"/>
              <a:pathLst>
                <a:path extrusionOk="0" h="74" w="118">
                  <a:moveTo>
                    <a:pt x="43" y="0"/>
                  </a:moveTo>
                  <a:cubicBezTo>
                    <a:pt x="11" y="0"/>
                    <a:pt x="1" y="10"/>
                    <a:pt x="1" y="43"/>
                  </a:cubicBezTo>
                  <a:cubicBezTo>
                    <a:pt x="1" y="64"/>
                    <a:pt x="11" y="74"/>
                    <a:pt x="43" y="74"/>
                  </a:cubicBezTo>
                  <a:lnTo>
                    <a:pt x="75" y="74"/>
                  </a:lnTo>
                  <a:cubicBezTo>
                    <a:pt x="107" y="74"/>
                    <a:pt x="117" y="64"/>
                    <a:pt x="117" y="43"/>
                  </a:cubicBezTo>
                  <a:cubicBezTo>
                    <a:pt x="117" y="10"/>
                    <a:pt x="107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1" name="Google Shape;15391;p65"/>
            <p:cNvSpPr/>
            <p:nvPr/>
          </p:nvSpPr>
          <p:spPr>
            <a:xfrm>
              <a:off x="3148900" y="1092650"/>
              <a:ext cx="45100" cy="1850"/>
            </a:xfrm>
            <a:custGeom>
              <a:rect b="b" l="l" r="r" t="t"/>
              <a:pathLst>
                <a:path extrusionOk="0" h="74" w="1804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128" y="74"/>
                  </a:lnTo>
                  <a:cubicBezTo>
                    <a:pt x="149" y="74"/>
                    <a:pt x="170" y="64"/>
                    <a:pt x="170" y="43"/>
                  </a:cubicBezTo>
                  <a:cubicBezTo>
                    <a:pt x="170" y="10"/>
                    <a:pt x="149" y="0"/>
                    <a:pt x="128" y="0"/>
                  </a:cubicBezTo>
                  <a:close/>
                  <a:moveTo>
                    <a:pt x="456" y="0"/>
                  </a:moveTo>
                  <a:cubicBezTo>
                    <a:pt x="435" y="0"/>
                    <a:pt x="414" y="10"/>
                    <a:pt x="414" y="43"/>
                  </a:cubicBezTo>
                  <a:cubicBezTo>
                    <a:pt x="414" y="64"/>
                    <a:pt x="435" y="74"/>
                    <a:pt x="456" y="74"/>
                  </a:cubicBezTo>
                  <a:lnTo>
                    <a:pt x="531" y="74"/>
                  </a:lnTo>
                  <a:cubicBezTo>
                    <a:pt x="562" y="74"/>
                    <a:pt x="573" y="64"/>
                    <a:pt x="573" y="43"/>
                  </a:cubicBezTo>
                  <a:cubicBezTo>
                    <a:pt x="573" y="10"/>
                    <a:pt x="562" y="0"/>
                    <a:pt x="531" y="0"/>
                  </a:cubicBezTo>
                  <a:close/>
                  <a:moveTo>
                    <a:pt x="859" y="0"/>
                  </a:moveTo>
                  <a:cubicBezTo>
                    <a:pt x="838" y="0"/>
                    <a:pt x="817" y="10"/>
                    <a:pt x="817" y="43"/>
                  </a:cubicBezTo>
                  <a:cubicBezTo>
                    <a:pt x="817" y="64"/>
                    <a:pt x="838" y="74"/>
                    <a:pt x="859" y="74"/>
                  </a:cubicBezTo>
                  <a:lnTo>
                    <a:pt x="944" y="74"/>
                  </a:lnTo>
                  <a:cubicBezTo>
                    <a:pt x="965" y="74"/>
                    <a:pt x="986" y="64"/>
                    <a:pt x="986" y="43"/>
                  </a:cubicBezTo>
                  <a:cubicBezTo>
                    <a:pt x="986" y="10"/>
                    <a:pt x="965" y="0"/>
                    <a:pt x="944" y="0"/>
                  </a:cubicBezTo>
                  <a:close/>
                  <a:moveTo>
                    <a:pt x="1273" y="0"/>
                  </a:moveTo>
                  <a:cubicBezTo>
                    <a:pt x="1252" y="0"/>
                    <a:pt x="1231" y="10"/>
                    <a:pt x="1231" y="43"/>
                  </a:cubicBezTo>
                  <a:cubicBezTo>
                    <a:pt x="1231" y="64"/>
                    <a:pt x="1252" y="74"/>
                    <a:pt x="1273" y="74"/>
                  </a:cubicBezTo>
                  <a:lnTo>
                    <a:pt x="1347" y="74"/>
                  </a:lnTo>
                  <a:cubicBezTo>
                    <a:pt x="1379" y="74"/>
                    <a:pt x="1389" y="64"/>
                    <a:pt x="1389" y="43"/>
                  </a:cubicBezTo>
                  <a:cubicBezTo>
                    <a:pt x="1389" y="10"/>
                    <a:pt x="1379" y="0"/>
                    <a:pt x="1347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10"/>
                    <a:pt x="1634" y="43"/>
                  </a:cubicBezTo>
                  <a:cubicBezTo>
                    <a:pt x="1634" y="64"/>
                    <a:pt x="1655" y="74"/>
                    <a:pt x="1676" y="74"/>
                  </a:cubicBezTo>
                  <a:lnTo>
                    <a:pt x="1761" y="74"/>
                  </a:lnTo>
                  <a:cubicBezTo>
                    <a:pt x="1782" y="74"/>
                    <a:pt x="1803" y="64"/>
                    <a:pt x="1803" y="43"/>
                  </a:cubicBezTo>
                  <a:cubicBezTo>
                    <a:pt x="1803" y="10"/>
                    <a:pt x="1782" y="0"/>
                    <a:pt x="17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2" name="Google Shape;15392;p65"/>
            <p:cNvSpPr/>
            <p:nvPr/>
          </p:nvSpPr>
          <p:spPr>
            <a:xfrm>
              <a:off x="3200050" y="1092650"/>
              <a:ext cx="2950" cy="1850"/>
            </a:xfrm>
            <a:custGeom>
              <a:rect b="b" l="l" r="r" t="t"/>
              <a:pathLst>
                <a:path extrusionOk="0" h="74" w="118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86" y="74"/>
                  </a:lnTo>
                  <a:cubicBezTo>
                    <a:pt x="107" y="74"/>
                    <a:pt x="118" y="64"/>
                    <a:pt x="118" y="43"/>
                  </a:cubicBezTo>
                  <a:cubicBezTo>
                    <a:pt x="118" y="10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3" name="Google Shape;15393;p65"/>
            <p:cNvSpPr/>
            <p:nvPr/>
          </p:nvSpPr>
          <p:spPr>
            <a:xfrm>
              <a:off x="4052200" y="1092650"/>
              <a:ext cx="2950" cy="1850"/>
            </a:xfrm>
            <a:custGeom>
              <a:rect b="b" l="l" r="r" t="t"/>
              <a:pathLst>
                <a:path extrusionOk="0" h="74" w="118">
                  <a:moveTo>
                    <a:pt x="42" y="0"/>
                  </a:moveTo>
                  <a:cubicBezTo>
                    <a:pt x="11" y="0"/>
                    <a:pt x="0" y="10"/>
                    <a:pt x="0" y="43"/>
                  </a:cubicBezTo>
                  <a:cubicBezTo>
                    <a:pt x="0" y="64"/>
                    <a:pt x="11" y="74"/>
                    <a:pt x="42" y="74"/>
                  </a:cubicBezTo>
                  <a:lnTo>
                    <a:pt x="75" y="74"/>
                  </a:lnTo>
                  <a:cubicBezTo>
                    <a:pt x="96" y="74"/>
                    <a:pt x="117" y="64"/>
                    <a:pt x="117" y="43"/>
                  </a:cubicBezTo>
                  <a:cubicBezTo>
                    <a:pt x="117" y="10"/>
                    <a:pt x="96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4" name="Google Shape;15394;p65"/>
            <p:cNvSpPr/>
            <p:nvPr/>
          </p:nvSpPr>
          <p:spPr>
            <a:xfrm>
              <a:off x="4062000" y="1092650"/>
              <a:ext cx="37150" cy="1850"/>
            </a:xfrm>
            <a:custGeom>
              <a:rect b="b" l="l" r="r" t="t"/>
              <a:pathLst>
                <a:path extrusionOk="0" h="74" w="1486">
                  <a:moveTo>
                    <a:pt x="43" y="0"/>
                  </a:moveTo>
                  <a:cubicBezTo>
                    <a:pt x="11" y="0"/>
                    <a:pt x="1" y="10"/>
                    <a:pt x="1" y="43"/>
                  </a:cubicBezTo>
                  <a:cubicBezTo>
                    <a:pt x="1" y="64"/>
                    <a:pt x="11" y="74"/>
                    <a:pt x="43" y="74"/>
                  </a:cubicBezTo>
                  <a:lnTo>
                    <a:pt x="128" y="74"/>
                  </a:lnTo>
                  <a:cubicBezTo>
                    <a:pt x="149" y="74"/>
                    <a:pt x="171" y="64"/>
                    <a:pt x="171" y="43"/>
                  </a:cubicBezTo>
                  <a:cubicBezTo>
                    <a:pt x="171" y="10"/>
                    <a:pt x="149" y="0"/>
                    <a:pt x="128" y="0"/>
                  </a:cubicBezTo>
                  <a:close/>
                  <a:moveTo>
                    <a:pt x="478" y="0"/>
                  </a:moveTo>
                  <a:cubicBezTo>
                    <a:pt x="456" y="0"/>
                    <a:pt x="435" y="10"/>
                    <a:pt x="435" y="43"/>
                  </a:cubicBezTo>
                  <a:cubicBezTo>
                    <a:pt x="435" y="64"/>
                    <a:pt x="456" y="74"/>
                    <a:pt x="478" y="74"/>
                  </a:cubicBezTo>
                  <a:lnTo>
                    <a:pt x="562" y="74"/>
                  </a:lnTo>
                  <a:cubicBezTo>
                    <a:pt x="595" y="74"/>
                    <a:pt x="605" y="64"/>
                    <a:pt x="605" y="43"/>
                  </a:cubicBezTo>
                  <a:cubicBezTo>
                    <a:pt x="605" y="10"/>
                    <a:pt x="595" y="0"/>
                    <a:pt x="562" y="0"/>
                  </a:cubicBezTo>
                  <a:close/>
                  <a:moveTo>
                    <a:pt x="923" y="0"/>
                  </a:moveTo>
                  <a:cubicBezTo>
                    <a:pt x="892" y="0"/>
                    <a:pt x="881" y="10"/>
                    <a:pt x="881" y="43"/>
                  </a:cubicBezTo>
                  <a:cubicBezTo>
                    <a:pt x="881" y="64"/>
                    <a:pt x="892" y="74"/>
                    <a:pt x="923" y="74"/>
                  </a:cubicBezTo>
                  <a:lnTo>
                    <a:pt x="1008" y="74"/>
                  </a:lnTo>
                  <a:cubicBezTo>
                    <a:pt x="1029" y="74"/>
                    <a:pt x="1050" y="64"/>
                    <a:pt x="1050" y="43"/>
                  </a:cubicBezTo>
                  <a:cubicBezTo>
                    <a:pt x="1050" y="10"/>
                    <a:pt x="1029" y="0"/>
                    <a:pt x="1008" y="0"/>
                  </a:cubicBezTo>
                  <a:close/>
                  <a:moveTo>
                    <a:pt x="1358" y="0"/>
                  </a:moveTo>
                  <a:cubicBezTo>
                    <a:pt x="1337" y="0"/>
                    <a:pt x="1316" y="10"/>
                    <a:pt x="1316" y="43"/>
                  </a:cubicBezTo>
                  <a:cubicBezTo>
                    <a:pt x="1316" y="64"/>
                    <a:pt x="1337" y="74"/>
                    <a:pt x="1358" y="74"/>
                  </a:cubicBezTo>
                  <a:lnTo>
                    <a:pt x="1443" y="74"/>
                  </a:lnTo>
                  <a:cubicBezTo>
                    <a:pt x="1475" y="74"/>
                    <a:pt x="1486" y="64"/>
                    <a:pt x="1486" y="43"/>
                  </a:cubicBezTo>
                  <a:cubicBezTo>
                    <a:pt x="1486" y="10"/>
                    <a:pt x="1475" y="0"/>
                    <a:pt x="14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5" name="Google Shape;15395;p65"/>
            <p:cNvSpPr/>
            <p:nvPr/>
          </p:nvSpPr>
          <p:spPr>
            <a:xfrm>
              <a:off x="4106025" y="1092650"/>
              <a:ext cx="2925" cy="1850"/>
            </a:xfrm>
            <a:custGeom>
              <a:rect b="b" l="l" r="r" t="t"/>
              <a:pathLst>
                <a:path extrusionOk="0" h="74" w="117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85" y="74"/>
                  </a:lnTo>
                  <a:cubicBezTo>
                    <a:pt x="106" y="74"/>
                    <a:pt x="117" y="64"/>
                    <a:pt x="117" y="43"/>
                  </a:cubicBezTo>
                  <a:cubicBezTo>
                    <a:pt x="117" y="10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6" name="Google Shape;15396;p65"/>
            <p:cNvSpPr/>
            <p:nvPr/>
          </p:nvSpPr>
          <p:spPr>
            <a:xfrm>
              <a:off x="4034700" y="694125"/>
              <a:ext cx="3200" cy="1900"/>
            </a:xfrm>
            <a:custGeom>
              <a:rect b="b" l="l" r="r" t="t"/>
              <a:pathLst>
                <a:path extrusionOk="0" h="76" w="128">
                  <a:moveTo>
                    <a:pt x="42" y="1"/>
                  </a:moveTo>
                  <a:cubicBezTo>
                    <a:pt x="21" y="1"/>
                    <a:pt x="0" y="12"/>
                    <a:pt x="0" y="33"/>
                  </a:cubicBezTo>
                  <a:cubicBezTo>
                    <a:pt x="0" y="54"/>
                    <a:pt x="21" y="76"/>
                    <a:pt x="42" y="76"/>
                  </a:cubicBezTo>
                  <a:lnTo>
                    <a:pt x="85" y="76"/>
                  </a:lnTo>
                  <a:cubicBezTo>
                    <a:pt x="106" y="76"/>
                    <a:pt x="127" y="54"/>
                    <a:pt x="127" y="33"/>
                  </a:cubicBezTo>
                  <a:cubicBezTo>
                    <a:pt x="127" y="12"/>
                    <a:pt x="106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7" name="Google Shape;15397;p65"/>
            <p:cNvSpPr/>
            <p:nvPr/>
          </p:nvSpPr>
          <p:spPr>
            <a:xfrm>
              <a:off x="4043975" y="694125"/>
              <a:ext cx="137375" cy="1900"/>
            </a:xfrm>
            <a:custGeom>
              <a:rect b="b" l="l" r="r" t="t"/>
              <a:pathLst>
                <a:path extrusionOk="0" h="76" w="5495">
                  <a:moveTo>
                    <a:pt x="43" y="1"/>
                  </a:moveTo>
                  <a:cubicBezTo>
                    <a:pt x="11" y="1"/>
                    <a:pt x="1" y="12"/>
                    <a:pt x="1" y="33"/>
                  </a:cubicBezTo>
                  <a:cubicBezTo>
                    <a:pt x="1" y="54"/>
                    <a:pt x="11" y="76"/>
                    <a:pt x="43" y="76"/>
                  </a:cubicBezTo>
                  <a:lnTo>
                    <a:pt x="117" y="76"/>
                  </a:lnTo>
                  <a:cubicBezTo>
                    <a:pt x="138" y="76"/>
                    <a:pt x="159" y="54"/>
                    <a:pt x="159" y="33"/>
                  </a:cubicBezTo>
                  <a:cubicBezTo>
                    <a:pt x="159" y="12"/>
                    <a:pt x="138" y="1"/>
                    <a:pt x="117" y="1"/>
                  </a:cubicBezTo>
                  <a:close/>
                  <a:moveTo>
                    <a:pt x="446" y="1"/>
                  </a:moveTo>
                  <a:cubicBezTo>
                    <a:pt x="425" y="1"/>
                    <a:pt x="404" y="12"/>
                    <a:pt x="404" y="33"/>
                  </a:cubicBezTo>
                  <a:cubicBezTo>
                    <a:pt x="404" y="54"/>
                    <a:pt x="425" y="76"/>
                    <a:pt x="446" y="76"/>
                  </a:cubicBezTo>
                  <a:lnTo>
                    <a:pt x="531" y="76"/>
                  </a:lnTo>
                  <a:cubicBezTo>
                    <a:pt x="552" y="76"/>
                    <a:pt x="573" y="54"/>
                    <a:pt x="573" y="33"/>
                  </a:cubicBezTo>
                  <a:cubicBezTo>
                    <a:pt x="573" y="12"/>
                    <a:pt x="552" y="1"/>
                    <a:pt x="531" y="1"/>
                  </a:cubicBezTo>
                  <a:close/>
                  <a:moveTo>
                    <a:pt x="859" y="1"/>
                  </a:moveTo>
                  <a:cubicBezTo>
                    <a:pt x="838" y="1"/>
                    <a:pt x="817" y="12"/>
                    <a:pt x="817" y="33"/>
                  </a:cubicBezTo>
                  <a:cubicBezTo>
                    <a:pt x="817" y="54"/>
                    <a:pt x="838" y="76"/>
                    <a:pt x="859" y="76"/>
                  </a:cubicBezTo>
                  <a:lnTo>
                    <a:pt x="944" y="76"/>
                  </a:lnTo>
                  <a:cubicBezTo>
                    <a:pt x="965" y="76"/>
                    <a:pt x="987" y="54"/>
                    <a:pt x="987" y="33"/>
                  </a:cubicBezTo>
                  <a:cubicBezTo>
                    <a:pt x="987" y="12"/>
                    <a:pt x="965" y="1"/>
                    <a:pt x="944" y="1"/>
                  </a:cubicBezTo>
                  <a:close/>
                  <a:moveTo>
                    <a:pt x="1273" y="1"/>
                  </a:moveTo>
                  <a:cubicBezTo>
                    <a:pt x="1241" y="1"/>
                    <a:pt x="1231" y="12"/>
                    <a:pt x="1231" y="33"/>
                  </a:cubicBezTo>
                  <a:cubicBezTo>
                    <a:pt x="1231" y="54"/>
                    <a:pt x="1241" y="76"/>
                    <a:pt x="1273" y="76"/>
                  </a:cubicBezTo>
                  <a:lnTo>
                    <a:pt x="1347" y="76"/>
                  </a:lnTo>
                  <a:cubicBezTo>
                    <a:pt x="1368" y="76"/>
                    <a:pt x="1390" y="54"/>
                    <a:pt x="1390" y="33"/>
                  </a:cubicBezTo>
                  <a:cubicBezTo>
                    <a:pt x="1390" y="12"/>
                    <a:pt x="1368" y="1"/>
                    <a:pt x="1347" y="1"/>
                  </a:cubicBezTo>
                  <a:close/>
                  <a:moveTo>
                    <a:pt x="1676" y="1"/>
                  </a:moveTo>
                  <a:cubicBezTo>
                    <a:pt x="1655" y="1"/>
                    <a:pt x="1634" y="12"/>
                    <a:pt x="1634" y="33"/>
                  </a:cubicBezTo>
                  <a:cubicBezTo>
                    <a:pt x="1634" y="54"/>
                    <a:pt x="1655" y="76"/>
                    <a:pt x="1676" y="76"/>
                  </a:cubicBezTo>
                  <a:lnTo>
                    <a:pt x="1761" y="76"/>
                  </a:lnTo>
                  <a:cubicBezTo>
                    <a:pt x="1782" y="76"/>
                    <a:pt x="1804" y="54"/>
                    <a:pt x="1804" y="33"/>
                  </a:cubicBezTo>
                  <a:cubicBezTo>
                    <a:pt x="1804" y="12"/>
                    <a:pt x="1782" y="1"/>
                    <a:pt x="1761" y="1"/>
                  </a:cubicBezTo>
                  <a:close/>
                  <a:moveTo>
                    <a:pt x="2089" y="1"/>
                  </a:moveTo>
                  <a:cubicBezTo>
                    <a:pt x="2068" y="1"/>
                    <a:pt x="2047" y="12"/>
                    <a:pt x="2047" y="33"/>
                  </a:cubicBezTo>
                  <a:cubicBezTo>
                    <a:pt x="2047" y="54"/>
                    <a:pt x="2068" y="76"/>
                    <a:pt x="2089" y="76"/>
                  </a:cubicBezTo>
                  <a:lnTo>
                    <a:pt x="2174" y="76"/>
                  </a:lnTo>
                  <a:cubicBezTo>
                    <a:pt x="2196" y="76"/>
                    <a:pt x="2217" y="54"/>
                    <a:pt x="2217" y="33"/>
                  </a:cubicBezTo>
                  <a:cubicBezTo>
                    <a:pt x="2217" y="12"/>
                    <a:pt x="2196" y="1"/>
                    <a:pt x="2174" y="1"/>
                  </a:cubicBezTo>
                  <a:close/>
                  <a:moveTo>
                    <a:pt x="2504" y="1"/>
                  </a:moveTo>
                  <a:cubicBezTo>
                    <a:pt x="2471" y="1"/>
                    <a:pt x="2461" y="12"/>
                    <a:pt x="2461" y="33"/>
                  </a:cubicBezTo>
                  <a:cubicBezTo>
                    <a:pt x="2461" y="54"/>
                    <a:pt x="2471" y="76"/>
                    <a:pt x="2504" y="76"/>
                  </a:cubicBezTo>
                  <a:lnTo>
                    <a:pt x="2577" y="76"/>
                  </a:lnTo>
                  <a:cubicBezTo>
                    <a:pt x="2599" y="76"/>
                    <a:pt x="2620" y="54"/>
                    <a:pt x="2620" y="33"/>
                  </a:cubicBezTo>
                  <a:cubicBezTo>
                    <a:pt x="2620" y="12"/>
                    <a:pt x="2599" y="1"/>
                    <a:pt x="2577" y="1"/>
                  </a:cubicBezTo>
                  <a:close/>
                  <a:moveTo>
                    <a:pt x="2907" y="1"/>
                  </a:moveTo>
                  <a:cubicBezTo>
                    <a:pt x="2885" y="1"/>
                    <a:pt x="2864" y="12"/>
                    <a:pt x="2864" y="33"/>
                  </a:cubicBezTo>
                  <a:cubicBezTo>
                    <a:pt x="2864" y="54"/>
                    <a:pt x="2885" y="76"/>
                    <a:pt x="2907" y="76"/>
                  </a:cubicBezTo>
                  <a:lnTo>
                    <a:pt x="2991" y="76"/>
                  </a:lnTo>
                  <a:cubicBezTo>
                    <a:pt x="3013" y="76"/>
                    <a:pt x="3034" y="54"/>
                    <a:pt x="3034" y="33"/>
                  </a:cubicBezTo>
                  <a:cubicBezTo>
                    <a:pt x="3034" y="12"/>
                    <a:pt x="3013" y="1"/>
                    <a:pt x="2991" y="1"/>
                  </a:cubicBezTo>
                  <a:close/>
                  <a:moveTo>
                    <a:pt x="3320" y="1"/>
                  </a:moveTo>
                  <a:cubicBezTo>
                    <a:pt x="3298" y="1"/>
                    <a:pt x="3277" y="12"/>
                    <a:pt x="3277" y="33"/>
                  </a:cubicBezTo>
                  <a:cubicBezTo>
                    <a:pt x="3277" y="54"/>
                    <a:pt x="3298" y="76"/>
                    <a:pt x="3320" y="76"/>
                  </a:cubicBezTo>
                  <a:lnTo>
                    <a:pt x="3405" y="76"/>
                  </a:lnTo>
                  <a:cubicBezTo>
                    <a:pt x="3426" y="76"/>
                    <a:pt x="3447" y="54"/>
                    <a:pt x="3447" y="33"/>
                  </a:cubicBezTo>
                  <a:cubicBezTo>
                    <a:pt x="3447" y="12"/>
                    <a:pt x="3426" y="1"/>
                    <a:pt x="3405" y="1"/>
                  </a:cubicBezTo>
                  <a:close/>
                  <a:moveTo>
                    <a:pt x="3734" y="1"/>
                  </a:moveTo>
                  <a:cubicBezTo>
                    <a:pt x="3701" y="1"/>
                    <a:pt x="3691" y="12"/>
                    <a:pt x="3691" y="33"/>
                  </a:cubicBezTo>
                  <a:cubicBezTo>
                    <a:pt x="3691" y="54"/>
                    <a:pt x="3701" y="76"/>
                    <a:pt x="3734" y="76"/>
                  </a:cubicBezTo>
                  <a:lnTo>
                    <a:pt x="3808" y="76"/>
                  </a:lnTo>
                  <a:cubicBezTo>
                    <a:pt x="3829" y="76"/>
                    <a:pt x="3850" y="54"/>
                    <a:pt x="3850" y="33"/>
                  </a:cubicBezTo>
                  <a:cubicBezTo>
                    <a:pt x="3850" y="12"/>
                    <a:pt x="3829" y="1"/>
                    <a:pt x="3808" y="1"/>
                  </a:cubicBezTo>
                  <a:close/>
                  <a:moveTo>
                    <a:pt x="4137" y="1"/>
                  </a:moveTo>
                  <a:cubicBezTo>
                    <a:pt x="4115" y="1"/>
                    <a:pt x="4094" y="12"/>
                    <a:pt x="4094" y="33"/>
                  </a:cubicBezTo>
                  <a:cubicBezTo>
                    <a:pt x="4094" y="54"/>
                    <a:pt x="4115" y="76"/>
                    <a:pt x="4137" y="76"/>
                  </a:cubicBezTo>
                  <a:lnTo>
                    <a:pt x="4222" y="76"/>
                  </a:lnTo>
                  <a:cubicBezTo>
                    <a:pt x="4243" y="76"/>
                    <a:pt x="4264" y="54"/>
                    <a:pt x="4264" y="33"/>
                  </a:cubicBezTo>
                  <a:cubicBezTo>
                    <a:pt x="4264" y="12"/>
                    <a:pt x="4243" y="1"/>
                    <a:pt x="4222" y="1"/>
                  </a:cubicBezTo>
                  <a:close/>
                  <a:moveTo>
                    <a:pt x="4550" y="1"/>
                  </a:moveTo>
                  <a:cubicBezTo>
                    <a:pt x="4529" y="1"/>
                    <a:pt x="4507" y="12"/>
                    <a:pt x="4507" y="33"/>
                  </a:cubicBezTo>
                  <a:cubicBezTo>
                    <a:pt x="4507" y="54"/>
                    <a:pt x="4529" y="76"/>
                    <a:pt x="4550" y="76"/>
                  </a:cubicBezTo>
                  <a:lnTo>
                    <a:pt x="4635" y="76"/>
                  </a:lnTo>
                  <a:cubicBezTo>
                    <a:pt x="4656" y="76"/>
                    <a:pt x="4667" y="54"/>
                    <a:pt x="4667" y="33"/>
                  </a:cubicBezTo>
                  <a:cubicBezTo>
                    <a:pt x="4667" y="12"/>
                    <a:pt x="4656" y="1"/>
                    <a:pt x="4635" y="1"/>
                  </a:cubicBezTo>
                  <a:close/>
                  <a:moveTo>
                    <a:pt x="4964" y="1"/>
                  </a:moveTo>
                  <a:cubicBezTo>
                    <a:pt x="4932" y="1"/>
                    <a:pt x="4921" y="12"/>
                    <a:pt x="4921" y="33"/>
                  </a:cubicBezTo>
                  <a:cubicBezTo>
                    <a:pt x="4921" y="54"/>
                    <a:pt x="4932" y="76"/>
                    <a:pt x="4964" y="76"/>
                  </a:cubicBezTo>
                  <a:lnTo>
                    <a:pt x="5038" y="76"/>
                  </a:lnTo>
                  <a:cubicBezTo>
                    <a:pt x="5059" y="76"/>
                    <a:pt x="5080" y="54"/>
                    <a:pt x="5080" y="33"/>
                  </a:cubicBezTo>
                  <a:cubicBezTo>
                    <a:pt x="5080" y="12"/>
                    <a:pt x="5059" y="1"/>
                    <a:pt x="5038" y="1"/>
                  </a:cubicBezTo>
                  <a:close/>
                  <a:moveTo>
                    <a:pt x="5367" y="1"/>
                  </a:moveTo>
                  <a:cubicBezTo>
                    <a:pt x="5346" y="1"/>
                    <a:pt x="5324" y="12"/>
                    <a:pt x="5324" y="33"/>
                  </a:cubicBezTo>
                  <a:cubicBezTo>
                    <a:pt x="5324" y="54"/>
                    <a:pt x="5346" y="76"/>
                    <a:pt x="5367" y="76"/>
                  </a:cubicBezTo>
                  <a:lnTo>
                    <a:pt x="5452" y="76"/>
                  </a:lnTo>
                  <a:cubicBezTo>
                    <a:pt x="5473" y="76"/>
                    <a:pt x="5494" y="54"/>
                    <a:pt x="5494" y="33"/>
                  </a:cubicBezTo>
                  <a:cubicBezTo>
                    <a:pt x="5494" y="12"/>
                    <a:pt x="5473" y="1"/>
                    <a:pt x="54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8" name="Google Shape;15398;p65"/>
            <p:cNvSpPr/>
            <p:nvPr/>
          </p:nvSpPr>
          <p:spPr>
            <a:xfrm>
              <a:off x="4187400" y="694125"/>
              <a:ext cx="3200" cy="1900"/>
            </a:xfrm>
            <a:custGeom>
              <a:rect b="b" l="l" r="r" t="t"/>
              <a:pathLst>
                <a:path extrusionOk="0" h="76" w="128">
                  <a:moveTo>
                    <a:pt x="43" y="1"/>
                  </a:moveTo>
                  <a:cubicBezTo>
                    <a:pt x="22" y="1"/>
                    <a:pt x="1" y="12"/>
                    <a:pt x="1" y="33"/>
                  </a:cubicBezTo>
                  <a:cubicBezTo>
                    <a:pt x="1" y="54"/>
                    <a:pt x="22" y="76"/>
                    <a:pt x="43" y="76"/>
                  </a:cubicBezTo>
                  <a:lnTo>
                    <a:pt x="86" y="76"/>
                  </a:lnTo>
                  <a:cubicBezTo>
                    <a:pt x="107" y="76"/>
                    <a:pt x="128" y="54"/>
                    <a:pt x="128" y="33"/>
                  </a:cubicBezTo>
                  <a:cubicBezTo>
                    <a:pt x="128" y="1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9" name="Google Shape;15399;p65"/>
            <p:cNvSpPr/>
            <p:nvPr/>
          </p:nvSpPr>
          <p:spPr>
            <a:xfrm>
              <a:off x="4034700" y="753275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85"/>
                    <a:pt x="42" y="85"/>
                  </a:cubicBezTo>
                  <a:lnTo>
                    <a:pt x="85" y="85"/>
                  </a:lnTo>
                  <a:cubicBezTo>
                    <a:pt x="106" y="85"/>
                    <a:pt x="127" y="64"/>
                    <a:pt x="127" y="43"/>
                  </a:cubicBezTo>
                  <a:cubicBezTo>
                    <a:pt x="127" y="22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0" name="Google Shape;15400;p65"/>
            <p:cNvSpPr/>
            <p:nvPr/>
          </p:nvSpPr>
          <p:spPr>
            <a:xfrm>
              <a:off x="4043975" y="753275"/>
              <a:ext cx="137375" cy="2150"/>
            </a:xfrm>
            <a:custGeom>
              <a:rect b="b" l="l" r="r" t="t"/>
              <a:pathLst>
                <a:path extrusionOk="0" h="86" w="5495">
                  <a:moveTo>
                    <a:pt x="43" y="0"/>
                  </a:moveTo>
                  <a:cubicBezTo>
                    <a:pt x="11" y="0"/>
                    <a:pt x="1" y="22"/>
                    <a:pt x="1" y="43"/>
                  </a:cubicBezTo>
                  <a:cubicBezTo>
                    <a:pt x="1" y="64"/>
                    <a:pt x="11" y="85"/>
                    <a:pt x="43" y="85"/>
                  </a:cubicBezTo>
                  <a:lnTo>
                    <a:pt x="117" y="85"/>
                  </a:lnTo>
                  <a:cubicBezTo>
                    <a:pt x="138" y="85"/>
                    <a:pt x="159" y="64"/>
                    <a:pt x="159" y="43"/>
                  </a:cubicBezTo>
                  <a:cubicBezTo>
                    <a:pt x="159" y="22"/>
                    <a:pt x="138" y="0"/>
                    <a:pt x="117" y="0"/>
                  </a:cubicBezTo>
                  <a:close/>
                  <a:moveTo>
                    <a:pt x="446" y="0"/>
                  </a:moveTo>
                  <a:cubicBezTo>
                    <a:pt x="425" y="0"/>
                    <a:pt x="404" y="22"/>
                    <a:pt x="404" y="43"/>
                  </a:cubicBezTo>
                  <a:cubicBezTo>
                    <a:pt x="404" y="64"/>
                    <a:pt x="425" y="85"/>
                    <a:pt x="446" y="85"/>
                  </a:cubicBezTo>
                  <a:lnTo>
                    <a:pt x="531" y="85"/>
                  </a:lnTo>
                  <a:cubicBezTo>
                    <a:pt x="552" y="85"/>
                    <a:pt x="573" y="64"/>
                    <a:pt x="573" y="43"/>
                  </a:cubicBezTo>
                  <a:cubicBezTo>
                    <a:pt x="573" y="22"/>
                    <a:pt x="552" y="0"/>
                    <a:pt x="531" y="0"/>
                  </a:cubicBezTo>
                  <a:close/>
                  <a:moveTo>
                    <a:pt x="859" y="0"/>
                  </a:moveTo>
                  <a:cubicBezTo>
                    <a:pt x="838" y="0"/>
                    <a:pt x="817" y="22"/>
                    <a:pt x="817" y="43"/>
                  </a:cubicBezTo>
                  <a:cubicBezTo>
                    <a:pt x="817" y="64"/>
                    <a:pt x="838" y="85"/>
                    <a:pt x="859" y="85"/>
                  </a:cubicBezTo>
                  <a:lnTo>
                    <a:pt x="944" y="85"/>
                  </a:lnTo>
                  <a:cubicBezTo>
                    <a:pt x="965" y="85"/>
                    <a:pt x="987" y="64"/>
                    <a:pt x="987" y="43"/>
                  </a:cubicBezTo>
                  <a:cubicBezTo>
                    <a:pt x="987" y="22"/>
                    <a:pt x="965" y="0"/>
                    <a:pt x="944" y="0"/>
                  </a:cubicBezTo>
                  <a:close/>
                  <a:moveTo>
                    <a:pt x="1273" y="0"/>
                  </a:moveTo>
                  <a:cubicBezTo>
                    <a:pt x="1241" y="0"/>
                    <a:pt x="1231" y="22"/>
                    <a:pt x="1231" y="43"/>
                  </a:cubicBezTo>
                  <a:cubicBezTo>
                    <a:pt x="1231" y="64"/>
                    <a:pt x="1241" y="85"/>
                    <a:pt x="1273" y="85"/>
                  </a:cubicBezTo>
                  <a:lnTo>
                    <a:pt x="1347" y="85"/>
                  </a:lnTo>
                  <a:cubicBezTo>
                    <a:pt x="1368" y="85"/>
                    <a:pt x="1390" y="64"/>
                    <a:pt x="1390" y="43"/>
                  </a:cubicBezTo>
                  <a:cubicBezTo>
                    <a:pt x="1390" y="22"/>
                    <a:pt x="1368" y="0"/>
                    <a:pt x="1347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22"/>
                    <a:pt x="1634" y="43"/>
                  </a:cubicBezTo>
                  <a:cubicBezTo>
                    <a:pt x="1634" y="64"/>
                    <a:pt x="1655" y="85"/>
                    <a:pt x="1676" y="85"/>
                  </a:cubicBezTo>
                  <a:lnTo>
                    <a:pt x="1761" y="85"/>
                  </a:lnTo>
                  <a:cubicBezTo>
                    <a:pt x="1782" y="85"/>
                    <a:pt x="1804" y="64"/>
                    <a:pt x="1804" y="43"/>
                  </a:cubicBezTo>
                  <a:cubicBezTo>
                    <a:pt x="1804" y="22"/>
                    <a:pt x="1782" y="0"/>
                    <a:pt x="1761" y="0"/>
                  </a:cubicBezTo>
                  <a:close/>
                  <a:moveTo>
                    <a:pt x="2089" y="0"/>
                  </a:moveTo>
                  <a:cubicBezTo>
                    <a:pt x="2068" y="0"/>
                    <a:pt x="2047" y="22"/>
                    <a:pt x="2047" y="43"/>
                  </a:cubicBezTo>
                  <a:cubicBezTo>
                    <a:pt x="2047" y="64"/>
                    <a:pt x="2068" y="85"/>
                    <a:pt x="2089" y="85"/>
                  </a:cubicBezTo>
                  <a:lnTo>
                    <a:pt x="2174" y="85"/>
                  </a:lnTo>
                  <a:cubicBezTo>
                    <a:pt x="2196" y="85"/>
                    <a:pt x="2217" y="64"/>
                    <a:pt x="2217" y="43"/>
                  </a:cubicBezTo>
                  <a:cubicBezTo>
                    <a:pt x="2217" y="22"/>
                    <a:pt x="2196" y="0"/>
                    <a:pt x="2174" y="0"/>
                  </a:cubicBezTo>
                  <a:close/>
                  <a:moveTo>
                    <a:pt x="2504" y="0"/>
                  </a:moveTo>
                  <a:cubicBezTo>
                    <a:pt x="2471" y="0"/>
                    <a:pt x="2461" y="22"/>
                    <a:pt x="2461" y="43"/>
                  </a:cubicBezTo>
                  <a:cubicBezTo>
                    <a:pt x="2461" y="64"/>
                    <a:pt x="2471" y="85"/>
                    <a:pt x="2504" y="85"/>
                  </a:cubicBezTo>
                  <a:lnTo>
                    <a:pt x="2577" y="85"/>
                  </a:lnTo>
                  <a:cubicBezTo>
                    <a:pt x="2599" y="85"/>
                    <a:pt x="2620" y="64"/>
                    <a:pt x="2620" y="43"/>
                  </a:cubicBezTo>
                  <a:cubicBezTo>
                    <a:pt x="2620" y="22"/>
                    <a:pt x="2599" y="0"/>
                    <a:pt x="2577" y="0"/>
                  </a:cubicBezTo>
                  <a:close/>
                  <a:moveTo>
                    <a:pt x="2907" y="0"/>
                  </a:moveTo>
                  <a:cubicBezTo>
                    <a:pt x="2885" y="0"/>
                    <a:pt x="2864" y="22"/>
                    <a:pt x="2864" y="43"/>
                  </a:cubicBezTo>
                  <a:cubicBezTo>
                    <a:pt x="2864" y="64"/>
                    <a:pt x="2885" y="85"/>
                    <a:pt x="2907" y="85"/>
                  </a:cubicBezTo>
                  <a:lnTo>
                    <a:pt x="2991" y="85"/>
                  </a:lnTo>
                  <a:cubicBezTo>
                    <a:pt x="3013" y="85"/>
                    <a:pt x="3034" y="64"/>
                    <a:pt x="3034" y="43"/>
                  </a:cubicBezTo>
                  <a:cubicBezTo>
                    <a:pt x="3034" y="22"/>
                    <a:pt x="3013" y="0"/>
                    <a:pt x="2991" y="0"/>
                  </a:cubicBezTo>
                  <a:close/>
                  <a:moveTo>
                    <a:pt x="3320" y="0"/>
                  </a:moveTo>
                  <a:cubicBezTo>
                    <a:pt x="3298" y="0"/>
                    <a:pt x="3277" y="22"/>
                    <a:pt x="3277" y="43"/>
                  </a:cubicBezTo>
                  <a:cubicBezTo>
                    <a:pt x="3277" y="64"/>
                    <a:pt x="3298" y="85"/>
                    <a:pt x="3320" y="85"/>
                  </a:cubicBezTo>
                  <a:lnTo>
                    <a:pt x="3405" y="85"/>
                  </a:lnTo>
                  <a:cubicBezTo>
                    <a:pt x="3426" y="85"/>
                    <a:pt x="3447" y="64"/>
                    <a:pt x="3447" y="43"/>
                  </a:cubicBezTo>
                  <a:cubicBezTo>
                    <a:pt x="3447" y="22"/>
                    <a:pt x="3426" y="0"/>
                    <a:pt x="3405" y="0"/>
                  </a:cubicBezTo>
                  <a:close/>
                  <a:moveTo>
                    <a:pt x="3734" y="0"/>
                  </a:moveTo>
                  <a:cubicBezTo>
                    <a:pt x="3701" y="0"/>
                    <a:pt x="3691" y="22"/>
                    <a:pt x="3691" y="43"/>
                  </a:cubicBezTo>
                  <a:cubicBezTo>
                    <a:pt x="3691" y="64"/>
                    <a:pt x="3701" y="85"/>
                    <a:pt x="3734" y="85"/>
                  </a:cubicBezTo>
                  <a:lnTo>
                    <a:pt x="3808" y="85"/>
                  </a:lnTo>
                  <a:cubicBezTo>
                    <a:pt x="3829" y="85"/>
                    <a:pt x="3850" y="64"/>
                    <a:pt x="3850" y="43"/>
                  </a:cubicBezTo>
                  <a:cubicBezTo>
                    <a:pt x="3850" y="22"/>
                    <a:pt x="3829" y="0"/>
                    <a:pt x="3808" y="0"/>
                  </a:cubicBezTo>
                  <a:close/>
                  <a:moveTo>
                    <a:pt x="4137" y="0"/>
                  </a:moveTo>
                  <a:cubicBezTo>
                    <a:pt x="4115" y="0"/>
                    <a:pt x="4094" y="22"/>
                    <a:pt x="4094" y="43"/>
                  </a:cubicBezTo>
                  <a:cubicBezTo>
                    <a:pt x="4094" y="64"/>
                    <a:pt x="4115" y="85"/>
                    <a:pt x="4137" y="85"/>
                  </a:cubicBezTo>
                  <a:lnTo>
                    <a:pt x="4222" y="85"/>
                  </a:lnTo>
                  <a:cubicBezTo>
                    <a:pt x="4243" y="85"/>
                    <a:pt x="4264" y="64"/>
                    <a:pt x="4264" y="43"/>
                  </a:cubicBezTo>
                  <a:cubicBezTo>
                    <a:pt x="4264" y="22"/>
                    <a:pt x="4243" y="0"/>
                    <a:pt x="4222" y="0"/>
                  </a:cubicBezTo>
                  <a:close/>
                  <a:moveTo>
                    <a:pt x="4550" y="0"/>
                  </a:moveTo>
                  <a:cubicBezTo>
                    <a:pt x="4529" y="0"/>
                    <a:pt x="4507" y="22"/>
                    <a:pt x="4507" y="43"/>
                  </a:cubicBezTo>
                  <a:cubicBezTo>
                    <a:pt x="4507" y="64"/>
                    <a:pt x="4529" y="85"/>
                    <a:pt x="4550" y="85"/>
                  </a:cubicBezTo>
                  <a:lnTo>
                    <a:pt x="4635" y="85"/>
                  </a:lnTo>
                  <a:cubicBezTo>
                    <a:pt x="4656" y="85"/>
                    <a:pt x="4667" y="64"/>
                    <a:pt x="4667" y="43"/>
                  </a:cubicBezTo>
                  <a:cubicBezTo>
                    <a:pt x="4667" y="22"/>
                    <a:pt x="4656" y="0"/>
                    <a:pt x="4635" y="0"/>
                  </a:cubicBezTo>
                  <a:close/>
                  <a:moveTo>
                    <a:pt x="4964" y="0"/>
                  </a:moveTo>
                  <a:cubicBezTo>
                    <a:pt x="4932" y="0"/>
                    <a:pt x="4921" y="22"/>
                    <a:pt x="4921" y="43"/>
                  </a:cubicBezTo>
                  <a:cubicBezTo>
                    <a:pt x="4921" y="64"/>
                    <a:pt x="4932" y="85"/>
                    <a:pt x="4964" y="85"/>
                  </a:cubicBezTo>
                  <a:lnTo>
                    <a:pt x="5038" y="85"/>
                  </a:lnTo>
                  <a:cubicBezTo>
                    <a:pt x="5059" y="85"/>
                    <a:pt x="5080" y="64"/>
                    <a:pt x="5080" y="43"/>
                  </a:cubicBezTo>
                  <a:cubicBezTo>
                    <a:pt x="5080" y="22"/>
                    <a:pt x="5059" y="0"/>
                    <a:pt x="5038" y="0"/>
                  </a:cubicBezTo>
                  <a:close/>
                  <a:moveTo>
                    <a:pt x="5367" y="0"/>
                  </a:moveTo>
                  <a:cubicBezTo>
                    <a:pt x="5346" y="0"/>
                    <a:pt x="5324" y="22"/>
                    <a:pt x="5324" y="43"/>
                  </a:cubicBezTo>
                  <a:cubicBezTo>
                    <a:pt x="5324" y="64"/>
                    <a:pt x="5346" y="85"/>
                    <a:pt x="5367" y="85"/>
                  </a:cubicBezTo>
                  <a:lnTo>
                    <a:pt x="5452" y="85"/>
                  </a:lnTo>
                  <a:cubicBezTo>
                    <a:pt x="5473" y="85"/>
                    <a:pt x="5494" y="64"/>
                    <a:pt x="5494" y="43"/>
                  </a:cubicBezTo>
                  <a:cubicBezTo>
                    <a:pt x="5494" y="22"/>
                    <a:pt x="5473" y="0"/>
                    <a:pt x="5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1" name="Google Shape;15401;p65"/>
            <p:cNvSpPr/>
            <p:nvPr/>
          </p:nvSpPr>
          <p:spPr>
            <a:xfrm>
              <a:off x="4187400" y="753275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6" y="85"/>
                  </a:lnTo>
                  <a:cubicBezTo>
                    <a:pt x="107" y="85"/>
                    <a:pt x="128" y="64"/>
                    <a:pt x="128" y="43"/>
                  </a:cubicBezTo>
                  <a:cubicBezTo>
                    <a:pt x="128" y="22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2" name="Google Shape;15402;p65"/>
            <p:cNvSpPr/>
            <p:nvPr/>
          </p:nvSpPr>
          <p:spPr>
            <a:xfrm>
              <a:off x="4034700" y="984200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42" y="0"/>
                  </a:moveTo>
                  <a:cubicBezTo>
                    <a:pt x="21" y="0"/>
                    <a:pt x="0" y="11"/>
                    <a:pt x="0" y="43"/>
                  </a:cubicBezTo>
                  <a:cubicBezTo>
                    <a:pt x="0" y="64"/>
                    <a:pt x="21" y="75"/>
                    <a:pt x="42" y="75"/>
                  </a:cubicBezTo>
                  <a:lnTo>
                    <a:pt x="85" y="75"/>
                  </a:lnTo>
                  <a:cubicBezTo>
                    <a:pt x="106" y="75"/>
                    <a:pt x="127" y="64"/>
                    <a:pt x="127" y="43"/>
                  </a:cubicBezTo>
                  <a:cubicBezTo>
                    <a:pt x="127" y="11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3" name="Google Shape;15403;p65"/>
            <p:cNvSpPr/>
            <p:nvPr/>
          </p:nvSpPr>
          <p:spPr>
            <a:xfrm>
              <a:off x="4043700" y="984200"/>
              <a:ext cx="187200" cy="1875"/>
            </a:xfrm>
            <a:custGeom>
              <a:rect b="b" l="l" r="r" t="t"/>
              <a:pathLst>
                <a:path extrusionOk="0" h="75" w="7488">
                  <a:moveTo>
                    <a:pt x="43" y="0"/>
                  </a:moveTo>
                  <a:cubicBezTo>
                    <a:pt x="22" y="0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128" y="75"/>
                  </a:lnTo>
                  <a:cubicBezTo>
                    <a:pt x="149" y="75"/>
                    <a:pt x="170" y="64"/>
                    <a:pt x="170" y="43"/>
                  </a:cubicBezTo>
                  <a:cubicBezTo>
                    <a:pt x="170" y="11"/>
                    <a:pt x="149" y="0"/>
                    <a:pt x="128" y="0"/>
                  </a:cubicBezTo>
                  <a:close/>
                  <a:moveTo>
                    <a:pt x="457" y="0"/>
                  </a:moveTo>
                  <a:cubicBezTo>
                    <a:pt x="436" y="0"/>
                    <a:pt x="415" y="11"/>
                    <a:pt x="415" y="43"/>
                  </a:cubicBezTo>
                  <a:cubicBezTo>
                    <a:pt x="415" y="64"/>
                    <a:pt x="436" y="75"/>
                    <a:pt x="457" y="75"/>
                  </a:cubicBezTo>
                  <a:lnTo>
                    <a:pt x="531" y="75"/>
                  </a:lnTo>
                  <a:cubicBezTo>
                    <a:pt x="552" y="75"/>
                    <a:pt x="573" y="64"/>
                    <a:pt x="573" y="43"/>
                  </a:cubicBezTo>
                  <a:cubicBezTo>
                    <a:pt x="573" y="11"/>
                    <a:pt x="552" y="0"/>
                    <a:pt x="531" y="0"/>
                  </a:cubicBezTo>
                  <a:close/>
                  <a:moveTo>
                    <a:pt x="860" y="0"/>
                  </a:moveTo>
                  <a:cubicBezTo>
                    <a:pt x="839" y="0"/>
                    <a:pt x="818" y="11"/>
                    <a:pt x="818" y="43"/>
                  </a:cubicBezTo>
                  <a:cubicBezTo>
                    <a:pt x="818" y="64"/>
                    <a:pt x="839" y="75"/>
                    <a:pt x="860" y="75"/>
                  </a:cubicBezTo>
                  <a:lnTo>
                    <a:pt x="945" y="75"/>
                  </a:lnTo>
                  <a:cubicBezTo>
                    <a:pt x="966" y="75"/>
                    <a:pt x="976" y="64"/>
                    <a:pt x="976" y="43"/>
                  </a:cubicBezTo>
                  <a:cubicBezTo>
                    <a:pt x="976" y="11"/>
                    <a:pt x="966" y="0"/>
                    <a:pt x="945" y="0"/>
                  </a:cubicBezTo>
                  <a:close/>
                  <a:moveTo>
                    <a:pt x="1263" y="0"/>
                  </a:moveTo>
                  <a:cubicBezTo>
                    <a:pt x="1242" y="0"/>
                    <a:pt x="1221" y="11"/>
                    <a:pt x="1221" y="43"/>
                  </a:cubicBezTo>
                  <a:cubicBezTo>
                    <a:pt x="1221" y="64"/>
                    <a:pt x="1242" y="75"/>
                    <a:pt x="1263" y="75"/>
                  </a:cubicBezTo>
                  <a:lnTo>
                    <a:pt x="1348" y="75"/>
                  </a:lnTo>
                  <a:cubicBezTo>
                    <a:pt x="1369" y="75"/>
                    <a:pt x="1390" y="64"/>
                    <a:pt x="1390" y="43"/>
                  </a:cubicBezTo>
                  <a:cubicBezTo>
                    <a:pt x="1390" y="11"/>
                    <a:pt x="1369" y="0"/>
                    <a:pt x="1348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11"/>
                    <a:pt x="1634" y="43"/>
                  </a:cubicBezTo>
                  <a:cubicBezTo>
                    <a:pt x="1634" y="64"/>
                    <a:pt x="1655" y="75"/>
                    <a:pt x="1676" y="75"/>
                  </a:cubicBezTo>
                  <a:lnTo>
                    <a:pt x="1751" y="75"/>
                  </a:lnTo>
                  <a:cubicBezTo>
                    <a:pt x="1772" y="75"/>
                    <a:pt x="1793" y="64"/>
                    <a:pt x="1793" y="43"/>
                  </a:cubicBezTo>
                  <a:cubicBezTo>
                    <a:pt x="1793" y="11"/>
                    <a:pt x="1772" y="0"/>
                    <a:pt x="175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37" y="11"/>
                    <a:pt x="2037" y="43"/>
                  </a:cubicBezTo>
                  <a:cubicBezTo>
                    <a:pt x="2037" y="64"/>
                    <a:pt x="2058" y="75"/>
                    <a:pt x="2079" y="75"/>
                  </a:cubicBezTo>
                  <a:lnTo>
                    <a:pt x="2164" y="75"/>
                  </a:lnTo>
                  <a:cubicBezTo>
                    <a:pt x="2185" y="75"/>
                    <a:pt x="2196" y="64"/>
                    <a:pt x="2196" y="43"/>
                  </a:cubicBezTo>
                  <a:cubicBezTo>
                    <a:pt x="2196" y="11"/>
                    <a:pt x="2185" y="0"/>
                    <a:pt x="2164" y="0"/>
                  </a:cubicBezTo>
                  <a:close/>
                  <a:moveTo>
                    <a:pt x="2482" y="0"/>
                  </a:moveTo>
                  <a:cubicBezTo>
                    <a:pt x="2461" y="0"/>
                    <a:pt x="2440" y="11"/>
                    <a:pt x="2440" y="43"/>
                  </a:cubicBezTo>
                  <a:cubicBezTo>
                    <a:pt x="2440" y="64"/>
                    <a:pt x="2461" y="75"/>
                    <a:pt x="2482" y="75"/>
                  </a:cubicBezTo>
                  <a:lnTo>
                    <a:pt x="2567" y="75"/>
                  </a:lnTo>
                  <a:cubicBezTo>
                    <a:pt x="2588" y="75"/>
                    <a:pt x="2610" y="64"/>
                    <a:pt x="2610" y="43"/>
                  </a:cubicBezTo>
                  <a:cubicBezTo>
                    <a:pt x="2610" y="11"/>
                    <a:pt x="2588" y="0"/>
                    <a:pt x="2567" y="0"/>
                  </a:cubicBezTo>
                  <a:close/>
                  <a:moveTo>
                    <a:pt x="2896" y="0"/>
                  </a:moveTo>
                  <a:cubicBezTo>
                    <a:pt x="2864" y="0"/>
                    <a:pt x="2854" y="11"/>
                    <a:pt x="2854" y="43"/>
                  </a:cubicBezTo>
                  <a:cubicBezTo>
                    <a:pt x="2854" y="64"/>
                    <a:pt x="2864" y="75"/>
                    <a:pt x="2896" y="75"/>
                  </a:cubicBezTo>
                  <a:lnTo>
                    <a:pt x="2970" y="75"/>
                  </a:lnTo>
                  <a:cubicBezTo>
                    <a:pt x="2991" y="75"/>
                    <a:pt x="3013" y="64"/>
                    <a:pt x="3013" y="43"/>
                  </a:cubicBezTo>
                  <a:cubicBezTo>
                    <a:pt x="3013" y="11"/>
                    <a:pt x="2991" y="0"/>
                    <a:pt x="2970" y="0"/>
                  </a:cubicBezTo>
                  <a:close/>
                  <a:moveTo>
                    <a:pt x="3299" y="0"/>
                  </a:moveTo>
                  <a:cubicBezTo>
                    <a:pt x="3278" y="0"/>
                    <a:pt x="3257" y="11"/>
                    <a:pt x="3257" y="43"/>
                  </a:cubicBezTo>
                  <a:cubicBezTo>
                    <a:pt x="3257" y="64"/>
                    <a:pt x="3278" y="75"/>
                    <a:pt x="3299" y="75"/>
                  </a:cubicBezTo>
                  <a:lnTo>
                    <a:pt x="3384" y="75"/>
                  </a:lnTo>
                  <a:cubicBezTo>
                    <a:pt x="3405" y="75"/>
                    <a:pt x="3416" y="64"/>
                    <a:pt x="3416" y="43"/>
                  </a:cubicBezTo>
                  <a:cubicBezTo>
                    <a:pt x="3416" y="11"/>
                    <a:pt x="3405" y="0"/>
                    <a:pt x="3384" y="0"/>
                  </a:cubicBezTo>
                  <a:close/>
                  <a:moveTo>
                    <a:pt x="3702" y="0"/>
                  </a:moveTo>
                  <a:cubicBezTo>
                    <a:pt x="3681" y="0"/>
                    <a:pt x="3660" y="11"/>
                    <a:pt x="3660" y="43"/>
                  </a:cubicBezTo>
                  <a:cubicBezTo>
                    <a:pt x="3660" y="64"/>
                    <a:pt x="3681" y="75"/>
                    <a:pt x="3702" y="75"/>
                  </a:cubicBezTo>
                  <a:lnTo>
                    <a:pt x="3787" y="75"/>
                  </a:lnTo>
                  <a:cubicBezTo>
                    <a:pt x="3808" y="75"/>
                    <a:pt x="3830" y="64"/>
                    <a:pt x="3830" y="43"/>
                  </a:cubicBezTo>
                  <a:cubicBezTo>
                    <a:pt x="3830" y="11"/>
                    <a:pt x="3808" y="0"/>
                    <a:pt x="3787" y="0"/>
                  </a:cubicBezTo>
                  <a:close/>
                  <a:moveTo>
                    <a:pt x="4115" y="0"/>
                  </a:moveTo>
                  <a:cubicBezTo>
                    <a:pt x="4084" y="0"/>
                    <a:pt x="4073" y="11"/>
                    <a:pt x="4073" y="43"/>
                  </a:cubicBezTo>
                  <a:cubicBezTo>
                    <a:pt x="4073" y="64"/>
                    <a:pt x="4084" y="75"/>
                    <a:pt x="4115" y="75"/>
                  </a:cubicBezTo>
                  <a:lnTo>
                    <a:pt x="4190" y="75"/>
                  </a:lnTo>
                  <a:cubicBezTo>
                    <a:pt x="4211" y="75"/>
                    <a:pt x="4233" y="64"/>
                    <a:pt x="4233" y="43"/>
                  </a:cubicBezTo>
                  <a:cubicBezTo>
                    <a:pt x="4233" y="11"/>
                    <a:pt x="4211" y="0"/>
                    <a:pt x="4190" y="0"/>
                  </a:cubicBezTo>
                  <a:close/>
                  <a:moveTo>
                    <a:pt x="4518" y="0"/>
                  </a:moveTo>
                  <a:cubicBezTo>
                    <a:pt x="4497" y="0"/>
                    <a:pt x="4476" y="11"/>
                    <a:pt x="4476" y="43"/>
                  </a:cubicBezTo>
                  <a:cubicBezTo>
                    <a:pt x="4476" y="64"/>
                    <a:pt x="4497" y="75"/>
                    <a:pt x="4518" y="75"/>
                  </a:cubicBezTo>
                  <a:lnTo>
                    <a:pt x="4603" y="75"/>
                  </a:lnTo>
                  <a:cubicBezTo>
                    <a:pt x="4625" y="75"/>
                    <a:pt x="4636" y="64"/>
                    <a:pt x="4636" y="43"/>
                  </a:cubicBezTo>
                  <a:cubicBezTo>
                    <a:pt x="4636" y="11"/>
                    <a:pt x="4625" y="0"/>
                    <a:pt x="4603" y="0"/>
                  </a:cubicBezTo>
                  <a:close/>
                  <a:moveTo>
                    <a:pt x="4921" y="0"/>
                  </a:moveTo>
                  <a:cubicBezTo>
                    <a:pt x="4900" y="0"/>
                    <a:pt x="4879" y="11"/>
                    <a:pt x="4879" y="43"/>
                  </a:cubicBezTo>
                  <a:cubicBezTo>
                    <a:pt x="4879" y="64"/>
                    <a:pt x="4900" y="75"/>
                    <a:pt x="4921" y="75"/>
                  </a:cubicBezTo>
                  <a:lnTo>
                    <a:pt x="5006" y="75"/>
                  </a:lnTo>
                  <a:cubicBezTo>
                    <a:pt x="5028" y="75"/>
                    <a:pt x="5049" y="64"/>
                    <a:pt x="5049" y="43"/>
                  </a:cubicBezTo>
                  <a:cubicBezTo>
                    <a:pt x="5049" y="11"/>
                    <a:pt x="5028" y="0"/>
                    <a:pt x="5006" y="0"/>
                  </a:cubicBezTo>
                  <a:close/>
                  <a:moveTo>
                    <a:pt x="5335" y="0"/>
                  </a:moveTo>
                  <a:cubicBezTo>
                    <a:pt x="5303" y="0"/>
                    <a:pt x="5293" y="11"/>
                    <a:pt x="5293" y="43"/>
                  </a:cubicBezTo>
                  <a:cubicBezTo>
                    <a:pt x="5293" y="64"/>
                    <a:pt x="5303" y="75"/>
                    <a:pt x="5335" y="75"/>
                  </a:cubicBezTo>
                  <a:lnTo>
                    <a:pt x="5409" y="75"/>
                  </a:lnTo>
                  <a:cubicBezTo>
                    <a:pt x="5431" y="75"/>
                    <a:pt x="5452" y="64"/>
                    <a:pt x="5452" y="43"/>
                  </a:cubicBezTo>
                  <a:cubicBezTo>
                    <a:pt x="5452" y="11"/>
                    <a:pt x="5431" y="0"/>
                    <a:pt x="5409" y="0"/>
                  </a:cubicBezTo>
                  <a:close/>
                  <a:moveTo>
                    <a:pt x="5738" y="0"/>
                  </a:moveTo>
                  <a:cubicBezTo>
                    <a:pt x="5717" y="0"/>
                    <a:pt x="5696" y="11"/>
                    <a:pt x="5696" y="43"/>
                  </a:cubicBezTo>
                  <a:cubicBezTo>
                    <a:pt x="5696" y="64"/>
                    <a:pt x="5717" y="75"/>
                    <a:pt x="5738" y="75"/>
                  </a:cubicBezTo>
                  <a:lnTo>
                    <a:pt x="5823" y="75"/>
                  </a:lnTo>
                  <a:cubicBezTo>
                    <a:pt x="5845" y="75"/>
                    <a:pt x="5855" y="64"/>
                    <a:pt x="5855" y="43"/>
                  </a:cubicBezTo>
                  <a:cubicBezTo>
                    <a:pt x="5855" y="11"/>
                    <a:pt x="5845" y="0"/>
                    <a:pt x="5823" y="0"/>
                  </a:cubicBezTo>
                  <a:close/>
                  <a:moveTo>
                    <a:pt x="6141" y="0"/>
                  </a:moveTo>
                  <a:cubicBezTo>
                    <a:pt x="6120" y="0"/>
                    <a:pt x="6099" y="11"/>
                    <a:pt x="6099" y="43"/>
                  </a:cubicBezTo>
                  <a:cubicBezTo>
                    <a:pt x="6099" y="64"/>
                    <a:pt x="6120" y="75"/>
                    <a:pt x="6141" y="75"/>
                  </a:cubicBezTo>
                  <a:lnTo>
                    <a:pt x="6226" y="75"/>
                  </a:lnTo>
                  <a:cubicBezTo>
                    <a:pt x="6248" y="75"/>
                    <a:pt x="6269" y="64"/>
                    <a:pt x="6269" y="43"/>
                  </a:cubicBezTo>
                  <a:cubicBezTo>
                    <a:pt x="6269" y="11"/>
                    <a:pt x="6248" y="0"/>
                    <a:pt x="6226" y="0"/>
                  </a:cubicBezTo>
                  <a:close/>
                  <a:moveTo>
                    <a:pt x="6555" y="0"/>
                  </a:moveTo>
                  <a:cubicBezTo>
                    <a:pt x="6523" y="0"/>
                    <a:pt x="6512" y="11"/>
                    <a:pt x="6512" y="43"/>
                  </a:cubicBezTo>
                  <a:cubicBezTo>
                    <a:pt x="6512" y="64"/>
                    <a:pt x="6523" y="75"/>
                    <a:pt x="6555" y="75"/>
                  </a:cubicBezTo>
                  <a:lnTo>
                    <a:pt x="6629" y="75"/>
                  </a:lnTo>
                  <a:cubicBezTo>
                    <a:pt x="6651" y="75"/>
                    <a:pt x="6672" y="64"/>
                    <a:pt x="6672" y="43"/>
                  </a:cubicBezTo>
                  <a:cubicBezTo>
                    <a:pt x="6672" y="11"/>
                    <a:pt x="6651" y="0"/>
                    <a:pt x="6629" y="0"/>
                  </a:cubicBezTo>
                  <a:close/>
                  <a:moveTo>
                    <a:pt x="6958" y="0"/>
                  </a:moveTo>
                  <a:cubicBezTo>
                    <a:pt x="6936" y="0"/>
                    <a:pt x="6915" y="11"/>
                    <a:pt x="6915" y="43"/>
                  </a:cubicBezTo>
                  <a:cubicBezTo>
                    <a:pt x="6915" y="64"/>
                    <a:pt x="6936" y="75"/>
                    <a:pt x="6958" y="75"/>
                  </a:cubicBezTo>
                  <a:lnTo>
                    <a:pt x="7043" y="75"/>
                  </a:lnTo>
                  <a:cubicBezTo>
                    <a:pt x="7064" y="75"/>
                    <a:pt x="7075" y="64"/>
                    <a:pt x="7075" y="43"/>
                  </a:cubicBezTo>
                  <a:cubicBezTo>
                    <a:pt x="7075" y="11"/>
                    <a:pt x="7064" y="0"/>
                    <a:pt x="7043" y="0"/>
                  </a:cubicBezTo>
                  <a:close/>
                  <a:moveTo>
                    <a:pt x="7361" y="0"/>
                  </a:moveTo>
                  <a:cubicBezTo>
                    <a:pt x="7339" y="0"/>
                    <a:pt x="7318" y="11"/>
                    <a:pt x="7318" y="43"/>
                  </a:cubicBezTo>
                  <a:cubicBezTo>
                    <a:pt x="7318" y="64"/>
                    <a:pt x="7339" y="75"/>
                    <a:pt x="7361" y="75"/>
                  </a:cubicBezTo>
                  <a:lnTo>
                    <a:pt x="7446" y="75"/>
                  </a:lnTo>
                  <a:cubicBezTo>
                    <a:pt x="7467" y="75"/>
                    <a:pt x="7488" y="64"/>
                    <a:pt x="7488" y="43"/>
                  </a:cubicBezTo>
                  <a:cubicBezTo>
                    <a:pt x="7488" y="11"/>
                    <a:pt x="7467" y="0"/>
                    <a:pt x="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4" name="Google Shape;15404;p65"/>
            <p:cNvSpPr/>
            <p:nvPr/>
          </p:nvSpPr>
          <p:spPr>
            <a:xfrm>
              <a:off x="4237000" y="984200"/>
              <a:ext cx="2925" cy="1875"/>
            </a:xfrm>
            <a:custGeom>
              <a:rect b="b" l="l" r="r" t="t"/>
              <a:pathLst>
                <a:path extrusionOk="0" h="75" w="117">
                  <a:moveTo>
                    <a:pt x="43" y="0"/>
                  </a:moveTo>
                  <a:cubicBezTo>
                    <a:pt x="10" y="0"/>
                    <a:pt x="0" y="11"/>
                    <a:pt x="0" y="43"/>
                  </a:cubicBezTo>
                  <a:cubicBezTo>
                    <a:pt x="0" y="64"/>
                    <a:pt x="10" y="75"/>
                    <a:pt x="43" y="75"/>
                  </a:cubicBezTo>
                  <a:lnTo>
                    <a:pt x="74" y="75"/>
                  </a:lnTo>
                  <a:cubicBezTo>
                    <a:pt x="95" y="75"/>
                    <a:pt x="117" y="64"/>
                    <a:pt x="117" y="43"/>
                  </a:cubicBezTo>
                  <a:cubicBezTo>
                    <a:pt x="117" y="11"/>
                    <a:pt x="95" y="0"/>
                    <a:pt x="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5" name="Google Shape;15405;p65"/>
            <p:cNvSpPr/>
            <p:nvPr/>
          </p:nvSpPr>
          <p:spPr>
            <a:xfrm>
              <a:off x="4034700" y="868875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2" y="0"/>
                  </a:moveTo>
                  <a:cubicBezTo>
                    <a:pt x="21" y="0"/>
                    <a:pt x="0" y="21"/>
                    <a:pt x="0" y="43"/>
                  </a:cubicBezTo>
                  <a:cubicBezTo>
                    <a:pt x="0" y="64"/>
                    <a:pt x="21" y="85"/>
                    <a:pt x="42" y="85"/>
                  </a:cubicBezTo>
                  <a:lnTo>
                    <a:pt x="85" y="85"/>
                  </a:lnTo>
                  <a:cubicBezTo>
                    <a:pt x="106" y="85"/>
                    <a:pt x="127" y="64"/>
                    <a:pt x="127" y="43"/>
                  </a:cubicBezTo>
                  <a:cubicBezTo>
                    <a:pt x="127" y="21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6" name="Google Shape;15406;p65"/>
            <p:cNvSpPr/>
            <p:nvPr/>
          </p:nvSpPr>
          <p:spPr>
            <a:xfrm>
              <a:off x="4043700" y="868875"/>
              <a:ext cx="187200" cy="2150"/>
            </a:xfrm>
            <a:custGeom>
              <a:rect b="b" l="l" r="r" t="t"/>
              <a:pathLst>
                <a:path extrusionOk="0" h="86" w="7488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128" y="85"/>
                  </a:lnTo>
                  <a:cubicBezTo>
                    <a:pt x="149" y="85"/>
                    <a:pt x="170" y="64"/>
                    <a:pt x="170" y="43"/>
                  </a:cubicBezTo>
                  <a:cubicBezTo>
                    <a:pt x="170" y="21"/>
                    <a:pt x="149" y="0"/>
                    <a:pt x="128" y="0"/>
                  </a:cubicBezTo>
                  <a:close/>
                  <a:moveTo>
                    <a:pt x="457" y="0"/>
                  </a:moveTo>
                  <a:cubicBezTo>
                    <a:pt x="436" y="0"/>
                    <a:pt x="415" y="21"/>
                    <a:pt x="415" y="43"/>
                  </a:cubicBezTo>
                  <a:cubicBezTo>
                    <a:pt x="415" y="64"/>
                    <a:pt x="436" y="85"/>
                    <a:pt x="457" y="85"/>
                  </a:cubicBezTo>
                  <a:lnTo>
                    <a:pt x="531" y="85"/>
                  </a:lnTo>
                  <a:cubicBezTo>
                    <a:pt x="552" y="85"/>
                    <a:pt x="573" y="64"/>
                    <a:pt x="573" y="43"/>
                  </a:cubicBezTo>
                  <a:cubicBezTo>
                    <a:pt x="573" y="21"/>
                    <a:pt x="552" y="0"/>
                    <a:pt x="531" y="0"/>
                  </a:cubicBezTo>
                  <a:close/>
                  <a:moveTo>
                    <a:pt x="860" y="0"/>
                  </a:moveTo>
                  <a:cubicBezTo>
                    <a:pt x="839" y="0"/>
                    <a:pt x="818" y="21"/>
                    <a:pt x="818" y="43"/>
                  </a:cubicBezTo>
                  <a:cubicBezTo>
                    <a:pt x="818" y="64"/>
                    <a:pt x="839" y="85"/>
                    <a:pt x="860" y="85"/>
                  </a:cubicBezTo>
                  <a:lnTo>
                    <a:pt x="945" y="85"/>
                  </a:lnTo>
                  <a:cubicBezTo>
                    <a:pt x="966" y="85"/>
                    <a:pt x="976" y="64"/>
                    <a:pt x="976" y="43"/>
                  </a:cubicBezTo>
                  <a:cubicBezTo>
                    <a:pt x="976" y="21"/>
                    <a:pt x="966" y="0"/>
                    <a:pt x="945" y="0"/>
                  </a:cubicBezTo>
                  <a:close/>
                  <a:moveTo>
                    <a:pt x="1263" y="0"/>
                  </a:moveTo>
                  <a:cubicBezTo>
                    <a:pt x="1242" y="0"/>
                    <a:pt x="1221" y="21"/>
                    <a:pt x="1221" y="43"/>
                  </a:cubicBezTo>
                  <a:cubicBezTo>
                    <a:pt x="1221" y="64"/>
                    <a:pt x="1242" y="85"/>
                    <a:pt x="1263" y="85"/>
                  </a:cubicBezTo>
                  <a:lnTo>
                    <a:pt x="1348" y="85"/>
                  </a:lnTo>
                  <a:cubicBezTo>
                    <a:pt x="1369" y="85"/>
                    <a:pt x="1390" y="64"/>
                    <a:pt x="1390" y="43"/>
                  </a:cubicBezTo>
                  <a:cubicBezTo>
                    <a:pt x="1390" y="21"/>
                    <a:pt x="1369" y="0"/>
                    <a:pt x="1348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21"/>
                    <a:pt x="1634" y="43"/>
                  </a:cubicBezTo>
                  <a:cubicBezTo>
                    <a:pt x="1634" y="64"/>
                    <a:pt x="1655" y="85"/>
                    <a:pt x="1676" y="85"/>
                  </a:cubicBezTo>
                  <a:lnTo>
                    <a:pt x="1751" y="85"/>
                  </a:lnTo>
                  <a:cubicBezTo>
                    <a:pt x="1772" y="85"/>
                    <a:pt x="1793" y="64"/>
                    <a:pt x="1793" y="43"/>
                  </a:cubicBezTo>
                  <a:cubicBezTo>
                    <a:pt x="1793" y="21"/>
                    <a:pt x="1772" y="0"/>
                    <a:pt x="175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37" y="21"/>
                    <a:pt x="2037" y="43"/>
                  </a:cubicBezTo>
                  <a:cubicBezTo>
                    <a:pt x="2037" y="64"/>
                    <a:pt x="2058" y="85"/>
                    <a:pt x="2079" y="85"/>
                  </a:cubicBezTo>
                  <a:lnTo>
                    <a:pt x="2164" y="85"/>
                  </a:lnTo>
                  <a:cubicBezTo>
                    <a:pt x="2185" y="85"/>
                    <a:pt x="2196" y="64"/>
                    <a:pt x="2196" y="43"/>
                  </a:cubicBezTo>
                  <a:cubicBezTo>
                    <a:pt x="2196" y="21"/>
                    <a:pt x="2185" y="0"/>
                    <a:pt x="2164" y="0"/>
                  </a:cubicBezTo>
                  <a:close/>
                  <a:moveTo>
                    <a:pt x="2482" y="0"/>
                  </a:moveTo>
                  <a:cubicBezTo>
                    <a:pt x="2461" y="0"/>
                    <a:pt x="2440" y="21"/>
                    <a:pt x="2440" y="43"/>
                  </a:cubicBezTo>
                  <a:cubicBezTo>
                    <a:pt x="2440" y="64"/>
                    <a:pt x="2461" y="85"/>
                    <a:pt x="2482" y="85"/>
                  </a:cubicBezTo>
                  <a:lnTo>
                    <a:pt x="2567" y="85"/>
                  </a:lnTo>
                  <a:cubicBezTo>
                    <a:pt x="2588" y="85"/>
                    <a:pt x="2610" y="64"/>
                    <a:pt x="2610" y="43"/>
                  </a:cubicBezTo>
                  <a:cubicBezTo>
                    <a:pt x="2610" y="21"/>
                    <a:pt x="2588" y="0"/>
                    <a:pt x="2567" y="0"/>
                  </a:cubicBezTo>
                  <a:close/>
                  <a:moveTo>
                    <a:pt x="2896" y="0"/>
                  </a:moveTo>
                  <a:cubicBezTo>
                    <a:pt x="2864" y="0"/>
                    <a:pt x="2854" y="21"/>
                    <a:pt x="2854" y="43"/>
                  </a:cubicBezTo>
                  <a:cubicBezTo>
                    <a:pt x="2854" y="64"/>
                    <a:pt x="2864" y="85"/>
                    <a:pt x="2896" y="85"/>
                  </a:cubicBezTo>
                  <a:lnTo>
                    <a:pt x="2970" y="85"/>
                  </a:lnTo>
                  <a:cubicBezTo>
                    <a:pt x="2991" y="85"/>
                    <a:pt x="3013" y="64"/>
                    <a:pt x="3013" y="43"/>
                  </a:cubicBezTo>
                  <a:cubicBezTo>
                    <a:pt x="3013" y="21"/>
                    <a:pt x="2991" y="0"/>
                    <a:pt x="2970" y="0"/>
                  </a:cubicBezTo>
                  <a:close/>
                  <a:moveTo>
                    <a:pt x="3299" y="0"/>
                  </a:moveTo>
                  <a:cubicBezTo>
                    <a:pt x="3278" y="0"/>
                    <a:pt x="3257" y="21"/>
                    <a:pt x="3257" y="43"/>
                  </a:cubicBezTo>
                  <a:cubicBezTo>
                    <a:pt x="3257" y="64"/>
                    <a:pt x="3278" y="85"/>
                    <a:pt x="3299" y="85"/>
                  </a:cubicBezTo>
                  <a:lnTo>
                    <a:pt x="3384" y="85"/>
                  </a:lnTo>
                  <a:cubicBezTo>
                    <a:pt x="3405" y="85"/>
                    <a:pt x="3416" y="64"/>
                    <a:pt x="3416" y="43"/>
                  </a:cubicBezTo>
                  <a:cubicBezTo>
                    <a:pt x="3416" y="21"/>
                    <a:pt x="3405" y="0"/>
                    <a:pt x="3384" y="0"/>
                  </a:cubicBezTo>
                  <a:close/>
                  <a:moveTo>
                    <a:pt x="3702" y="0"/>
                  </a:moveTo>
                  <a:cubicBezTo>
                    <a:pt x="3681" y="0"/>
                    <a:pt x="3660" y="21"/>
                    <a:pt x="3660" y="43"/>
                  </a:cubicBezTo>
                  <a:cubicBezTo>
                    <a:pt x="3660" y="64"/>
                    <a:pt x="3681" y="85"/>
                    <a:pt x="3702" y="85"/>
                  </a:cubicBezTo>
                  <a:lnTo>
                    <a:pt x="3787" y="85"/>
                  </a:lnTo>
                  <a:cubicBezTo>
                    <a:pt x="3808" y="85"/>
                    <a:pt x="3830" y="64"/>
                    <a:pt x="3830" y="43"/>
                  </a:cubicBezTo>
                  <a:cubicBezTo>
                    <a:pt x="3830" y="21"/>
                    <a:pt x="3808" y="0"/>
                    <a:pt x="3787" y="0"/>
                  </a:cubicBezTo>
                  <a:close/>
                  <a:moveTo>
                    <a:pt x="4115" y="0"/>
                  </a:moveTo>
                  <a:cubicBezTo>
                    <a:pt x="4084" y="0"/>
                    <a:pt x="4073" y="21"/>
                    <a:pt x="4073" y="43"/>
                  </a:cubicBezTo>
                  <a:cubicBezTo>
                    <a:pt x="4073" y="64"/>
                    <a:pt x="4084" y="85"/>
                    <a:pt x="4115" y="85"/>
                  </a:cubicBezTo>
                  <a:lnTo>
                    <a:pt x="4190" y="85"/>
                  </a:lnTo>
                  <a:cubicBezTo>
                    <a:pt x="4211" y="85"/>
                    <a:pt x="4233" y="64"/>
                    <a:pt x="4233" y="43"/>
                  </a:cubicBezTo>
                  <a:cubicBezTo>
                    <a:pt x="4233" y="21"/>
                    <a:pt x="4211" y="0"/>
                    <a:pt x="4190" y="0"/>
                  </a:cubicBezTo>
                  <a:close/>
                  <a:moveTo>
                    <a:pt x="4518" y="0"/>
                  </a:moveTo>
                  <a:cubicBezTo>
                    <a:pt x="4497" y="0"/>
                    <a:pt x="4476" y="21"/>
                    <a:pt x="4476" y="43"/>
                  </a:cubicBezTo>
                  <a:cubicBezTo>
                    <a:pt x="4476" y="64"/>
                    <a:pt x="4497" y="85"/>
                    <a:pt x="4518" y="85"/>
                  </a:cubicBezTo>
                  <a:lnTo>
                    <a:pt x="4603" y="85"/>
                  </a:lnTo>
                  <a:cubicBezTo>
                    <a:pt x="4625" y="85"/>
                    <a:pt x="4636" y="64"/>
                    <a:pt x="4636" y="43"/>
                  </a:cubicBezTo>
                  <a:cubicBezTo>
                    <a:pt x="4636" y="21"/>
                    <a:pt x="4625" y="0"/>
                    <a:pt x="4603" y="0"/>
                  </a:cubicBezTo>
                  <a:close/>
                  <a:moveTo>
                    <a:pt x="4921" y="0"/>
                  </a:moveTo>
                  <a:cubicBezTo>
                    <a:pt x="4900" y="0"/>
                    <a:pt x="4879" y="21"/>
                    <a:pt x="4879" y="43"/>
                  </a:cubicBezTo>
                  <a:cubicBezTo>
                    <a:pt x="4879" y="64"/>
                    <a:pt x="4900" y="85"/>
                    <a:pt x="4921" y="85"/>
                  </a:cubicBezTo>
                  <a:lnTo>
                    <a:pt x="5006" y="85"/>
                  </a:lnTo>
                  <a:cubicBezTo>
                    <a:pt x="5028" y="85"/>
                    <a:pt x="5049" y="64"/>
                    <a:pt x="5049" y="43"/>
                  </a:cubicBezTo>
                  <a:cubicBezTo>
                    <a:pt x="5049" y="21"/>
                    <a:pt x="5028" y="0"/>
                    <a:pt x="5006" y="0"/>
                  </a:cubicBezTo>
                  <a:close/>
                  <a:moveTo>
                    <a:pt x="5335" y="0"/>
                  </a:moveTo>
                  <a:cubicBezTo>
                    <a:pt x="5303" y="0"/>
                    <a:pt x="5293" y="21"/>
                    <a:pt x="5293" y="43"/>
                  </a:cubicBezTo>
                  <a:cubicBezTo>
                    <a:pt x="5293" y="64"/>
                    <a:pt x="5303" y="85"/>
                    <a:pt x="5335" y="85"/>
                  </a:cubicBezTo>
                  <a:lnTo>
                    <a:pt x="5409" y="85"/>
                  </a:lnTo>
                  <a:cubicBezTo>
                    <a:pt x="5431" y="85"/>
                    <a:pt x="5452" y="64"/>
                    <a:pt x="5452" y="43"/>
                  </a:cubicBezTo>
                  <a:cubicBezTo>
                    <a:pt x="5452" y="21"/>
                    <a:pt x="5431" y="0"/>
                    <a:pt x="5409" y="0"/>
                  </a:cubicBezTo>
                  <a:close/>
                  <a:moveTo>
                    <a:pt x="5738" y="0"/>
                  </a:moveTo>
                  <a:cubicBezTo>
                    <a:pt x="5717" y="0"/>
                    <a:pt x="5696" y="21"/>
                    <a:pt x="5696" y="43"/>
                  </a:cubicBezTo>
                  <a:cubicBezTo>
                    <a:pt x="5696" y="64"/>
                    <a:pt x="5717" y="85"/>
                    <a:pt x="5738" y="85"/>
                  </a:cubicBezTo>
                  <a:lnTo>
                    <a:pt x="5823" y="85"/>
                  </a:lnTo>
                  <a:cubicBezTo>
                    <a:pt x="5845" y="85"/>
                    <a:pt x="5855" y="64"/>
                    <a:pt x="5855" y="43"/>
                  </a:cubicBezTo>
                  <a:cubicBezTo>
                    <a:pt x="5855" y="21"/>
                    <a:pt x="5845" y="0"/>
                    <a:pt x="5823" y="0"/>
                  </a:cubicBezTo>
                  <a:close/>
                  <a:moveTo>
                    <a:pt x="6141" y="0"/>
                  </a:moveTo>
                  <a:cubicBezTo>
                    <a:pt x="6120" y="0"/>
                    <a:pt x="6099" y="21"/>
                    <a:pt x="6099" y="43"/>
                  </a:cubicBezTo>
                  <a:cubicBezTo>
                    <a:pt x="6099" y="64"/>
                    <a:pt x="6120" y="85"/>
                    <a:pt x="6141" y="85"/>
                  </a:cubicBezTo>
                  <a:lnTo>
                    <a:pt x="6226" y="85"/>
                  </a:lnTo>
                  <a:cubicBezTo>
                    <a:pt x="6248" y="85"/>
                    <a:pt x="6269" y="64"/>
                    <a:pt x="6269" y="43"/>
                  </a:cubicBezTo>
                  <a:cubicBezTo>
                    <a:pt x="6269" y="21"/>
                    <a:pt x="6248" y="0"/>
                    <a:pt x="6226" y="0"/>
                  </a:cubicBezTo>
                  <a:close/>
                  <a:moveTo>
                    <a:pt x="6555" y="0"/>
                  </a:moveTo>
                  <a:cubicBezTo>
                    <a:pt x="6523" y="0"/>
                    <a:pt x="6512" y="21"/>
                    <a:pt x="6512" y="43"/>
                  </a:cubicBezTo>
                  <a:cubicBezTo>
                    <a:pt x="6512" y="64"/>
                    <a:pt x="6523" y="85"/>
                    <a:pt x="6555" y="85"/>
                  </a:cubicBezTo>
                  <a:lnTo>
                    <a:pt x="6629" y="85"/>
                  </a:lnTo>
                  <a:cubicBezTo>
                    <a:pt x="6651" y="85"/>
                    <a:pt x="6672" y="64"/>
                    <a:pt x="6672" y="43"/>
                  </a:cubicBezTo>
                  <a:cubicBezTo>
                    <a:pt x="6672" y="21"/>
                    <a:pt x="6651" y="0"/>
                    <a:pt x="6629" y="0"/>
                  </a:cubicBezTo>
                  <a:close/>
                  <a:moveTo>
                    <a:pt x="6958" y="0"/>
                  </a:moveTo>
                  <a:cubicBezTo>
                    <a:pt x="6936" y="0"/>
                    <a:pt x="6915" y="21"/>
                    <a:pt x="6915" y="43"/>
                  </a:cubicBezTo>
                  <a:cubicBezTo>
                    <a:pt x="6915" y="64"/>
                    <a:pt x="6936" y="85"/>
                    <a:pt x="6958" y="85"/>
                  </a:cubicBezTo>
                  <a:lnTo>
                    <a:pt x="7043" y="85"/>
                  </a:lnTo>
                  <a:cubicBezTo>
                    <a:pt x="7064" y="85"/>
                    <a:pt x="7075" y="64"/>
                    <a:pt x="7075" y="43"/>
                  </a:cubicBezTo>
                  <a:cubicBezTo>
                    <a:pt x="7075" y="21"/>
                    <a:pt x="7064" y="0"/>
                    <a:pt x="7043" y="0"/>
                  </a:cubicBezTo>
                  <a:close/>
                  <a:moveTo>
                    <a:pt x="7361" y="0"/>
                  </a:moveTo>
                  <a:cubicBezTo>
                    <a:pt x="7339" y="0"/>
                    <a:pt x="7318" y="21"/>
                    <a:pt x="7318" y="43"/>
                  </a:cubicBezTo>
                  <a:cubicBezTo>
                    <a:pt x="7318" y="64"/>
                    <a:pt x="7339" y="85"/>
                    <a:pt x="7361" y="85"/>
                  </a:cubicBezTo>
                  <a:lnTo>
                    <a:pt x="7446" y="85"/>
                  </a:lnTo>
                  <a:cubicBezTo>
                    <a:pt x="7467" y="85"/>
                    <a:pt x="7488" y="64"/>
                    <a:pt x="7488" y="43"/>
                  </a:cubicBezTo>
                  <a:cubicBezTo>
                    <a:pt x="7488" y="21"/>
                    <a:pt x="7467" y="0"/>
                    <a:pt x="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7" name="Google Shape;15407;p65"/>
            <p:cNvSpPr/>
            <p:nvPr/>
          </p:nvSpPr>
          <p:spPr>
            <a:xfrm>
              <a:off x="4237000" y="868875"/>
              <a:ext cx="2925" cy="2150"/>
            </a:xfrm>
            <a:custGeom>
              <a:rect b="b" l="l" r="r" t="t"/>
              <a:pathLst>
                <a:path extrusionOk="0" h="86" w="117">
                  <a:moveTo>
                    <a:pt x="43" y="0"/>
                  </a:moveTo>
                  <a:cubicBezTo>
                    <a:pt x="10" y="0"/>
                    <a:pt x="0" y="21"/>
                    <a:pt x="0" y="43"/>
                  </a:cubicBezTo>
                  <a:cubicBezTo>
                    <a:pt x="0" y="64"/>
                    <a:pt x="10" y="85"/>
                    <a:pt x="43" y="85"/>
                  </a:cubicBezTo>
                  <a:lnTo>
                    <a:pt x="74" y="85"/>
                  </a:lnTo>
                  <a:cubicBezTo>
                    <a:pt x="95" y="85"/>
                    <a:pt x="117" y="64"/>
                    <a:pt x="117" y="43"/>
                  </a:cubicBezTo>
                  <a:cubicBezTo>
                    <a:pt x="117" y="21"/>
                    <a:pt x="95" y="0"/>
                    <a:pt x="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8" name="Google Shape;15408;p65"/>
            <p:cNvSpPr/>
            <p:nvPr/>
          </p:nvSpPr>
          <p:spPr>
            <a:xfrm>
              <a:off x="4133850" y="334375"/>
              <a:ext cx="1900" cy="760125"/>
            </a:xfrm>
            <a:custGeom>
              <a:rect b="b" l="l" r="r" t="t"/>
              <a:pathLst>
                <a:path extrusionOk="0" h="30405" w="76"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0374"/>
                  </a:lnTo>
                  <a:cubicBezTo>
                    <a:pt x="0" y="30395"/>
                    <a:pt x="11" y="30405"/>
                    <a:pt x="43" y="30405"/>
                  </a:cubicBezTo>
                  <a:cubicBezTo>
                    <a:pt x="64" y="30405"/>
                    <a:pt x="75" y="30395"/>
                    <a:pt x="75" y="30374"/>
                  </a:cubicBezTo>
                  <a:lnTo>
                    <a:pt x="75" y="43"/>
                  </a:lnTo>
                  <a:cubicBezTo>
                    <a:pt x="75" y="21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9" name="Google Shape;15409;p65"/>
            <p:cNvSpPr/>
            <p:nvPr/>
          </p:nvSpPr>
          <p:spPr>
            <a:xfrm>
              <a:off x="4114225" y="334375"/>
              <a:ext cx="41125" cy="2125"/>
            </a:xfrm>
            <a:custGeom>
              <a:rect b="b" l="l" r="r" t="t"/>
              <a:pathLst>
                <a:path extrusionOk="0" h="85" w="1645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1602" y="85"/>
                  </a:lnTo>
                  <a:cubicBezTo>
                    <a:pt x="1624" y="85"/>
                    <a:pt x="1645" y="64"/>
                    <a:pt x="1645" y="43"/>
                  </a:cubicBezTo>
                  <a:cubicBezTo>
                    <a:pt x="1645" y="21"/>
                    <a:pt x="1624" y="0"/>
                    <a:pt x="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0" name="Google Shape;15410;p65"/>
            <p:cNvSpPr/>
            <p:nvPr/>
          </p:nvSpPr>
          <p:spPr>
            <a:xfrm>
              <a:off x="4114225" y="1092650"/>
              <a:ext cx="41125" cy="1850"/>
            </a:xfrm>
            <a:custGeom>
              <a:rect b="b" l="l" r="r" t="t"/>
              <a:pathLst>
                <a:path extrusionOk="0" h="74" w="1645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1602" y="74"/>
                  </a:lnTo>
                  <a:cubicBezTo>
                    <a:pt x="1624" y="74"/>
                    <a:pt x="1645" y="64"/>
                    <a:pt x="1645" y="43"/>
                  </a:cubicBezTo>
                  <a:cubicBezTo>
                    <a:pt x="1645" y="10"/>
                    <a:pt x="1624" y="0"/>
                    <a:pt x="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1" name="Google Shape;15411;p65"/>
            <p:cNvSpPr/>
            <p:nvPr/>
          </p:nvSpPr>
          <p:spPr>
            <a:xfrm>
              <a:off x="3111250" y="550175"/>
              <a:ext cx="2150" cy="544325"/>
            </a:xfrm>
            <a:custGeom>
              <a:rect b="b" l="l" r="r" t="t"/>
              <a:pathLst>
                <a:path extrusionOk="0" h="21773" w="8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1742"/>
                  </a:lnTo>
                  <a:cubicBezTo>
                    <a:pt x="1" y="21763"/>
                    <a:pt x="22" y="21773"/>
                    <a:pt x="43" y="21773"/>
                  </a:cubicBezTo>
                  <a:cubicBezTo>
                    <a:pt x="64" y="21773"/>
                    <a:pt x="85" y="21763"/>
                    <a:pt x="85" y="21742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2" name="Google Shape;15412;p65"/>
            <p:cNvSpPr/>
            <p:nvPr/>
          </p:nvSpPr>
          <p:spPr>
            <a:xfrm>
              <a:off x="3091875" y="550175"/>
              <a:ext cx="40875" cy="2150"/>
            </a:xfrm>
            <a:custGeom>
              <a:rect b="b" l="l" r="r" t="t"/>
              <a:pathLst>
                <a:path extrusionOk="0" h="86" w="1635">
                  <a:moveTo>
                    <a:pt x="33" y="1"/>
                  </a:moveTo>
                  <a:cubicBezTo>
                    <a:pt x="12" y="1"/>
                    <a:pt x="1" y="22"/>
                    <a:pt x="1" y="43"/>
                  </a:cubicBezTo>
                  <a:cubicBezTo>
                    <a:pt x="1" y="64"/>
                    <a:pt x="12" y="86"/>
                    <a:pt x="33" y="86"/>
                  </a:cubicBezTo>
                  <a:lnTo>
                    <a:pt x="1592" y="86"/>
                  </a:lnTo>
                  <a:cubicBezTo>
                    <a:pt x="1613" y="86"/>
                    <a:pt x="1634" y="64"/>
                    <a:pt x="1634" y="43"/>
                  </a:cubicBezTo>
                  <a:cubicBezTo>
                    <a:pt x="1634" y="22"/>
                    <a:pt x="1613" y="1"/>
                    <a:pt x="15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3" name="Google Shape;15413;p65"/>
            <p:cNvSpPr/>
            <p:nvPr/>
          </p:nvSpPr>
          <p:spPr>
            <a:xfrm>
              <a:off x="3091875" y="1092650"/>
              <a:ext cx="40875" cy="1850"/>
            </a:xfrm>
            <a:custGeom>
              <a:rect b="b" l="l" r="r" t="t"/>
              <a:pathLst>
                <a:path extrusionOk="0" h="74" w="1635">
                  <a:moveTo>
                    <a:pt x="33" y="0"/>
                  </a:moveTo>
                  <a:cubicBezTo>
                    <a:pt x="12" y="0"/>
                    <a:pt x="1" y="10"/>
                    <a:pt x="1" y="43"/>
                  </a:cubicBezTo>
                  <a:cubicBezTo>
                    <a:pt x="1" y="64"/>
                    <a:pt x="12" y="74"/>
                    <a:pt x="33" y="74"/>
                  </a:cubicBezTo>
                  <a:lnTo>
                    <a:pt x="1592" y="74"/>
                  </a:lnTo>
                  <a:cubicBezTo>
                    <a:pt x="1613" y="74"/>
                    <a:pt x="1634" y="64"/>
                    <a:pt x="1634" y="43"/>
                  </a:cubicBezTo>
                  <a:cubicBezTo>
                    <a:pt x="1634" y="10"/>
                    <a:pt x="1613" y="0"/>
                    <a:pt x="15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4" name="Google Shape;15414;p65"/>
            <p:cNvSpPr/>
            <p:nvPr/>
          </p:nvSpPr>
          <p:spPr>
            <a:xfrm>
              <a:off x="3198225" y="1120225"/>
              <a:ext cx="2125" cy="40850"/>
            </a:xfrm>
            <a:custGeom>
              <a:rect b="b" l="l" r="r" t="t"/>
              <a:pathLst>
                <a:path extrusionOk="0" h="1634" w="85">
                  <a:moveTo>
                    <a:pt x="42" y="0"/>
                  </a:moveTo>
                  <a:cubicBezTo>
                    <a:pt x="21" y="0"/>
                    <a:pt x="0" y="10"/>
                    <a:pt x="0" y="42"/>
                  </a:cubicBezTo>
                  <a:lnTo>
                    <a:pt x="0" y="1591"/>
                  </a:lnTo>
                  <a:cubicBezTo>
                    <a:pt x="0" y="1622"/>
                    <a:pt x="21" y="1633"/>
                    <a:pt x="42" y="1633"/>
                  </a:cubicBezTo>
                  <a:cubicBezTo>
                    <a:pt x="64" y="1633"/>
                    <a:pt x="85" y="1622"/>
                    <a:pt x="85" y="1591"/>
                  </a:cubicBezTo>
                  <a:lnTo>
                    <a:pt x="85" y="42"/>
                  </a:lnTo>
                  <a:cubicBezTo>
                    <a:pt x="85" y="10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5" name="Google Shape;15415;p65"/>
            <p:cNvSpPr/>
            <p:nvPr/>
          </p:nvSpPr>
          <p:spPr>
            <a:xfrm>
              <a:off x="4052200" y="1120225"/>
              <a:ext cx="1875" cy="40850"/>
            </a:xfrm>
            <a:custGeom>
              <a:rect b="b" l="l" r="r" t="t"/>
              <a:pathLst>
                <a:path extrusionOk="0" h="1634" w="75">
                  <a:moveTo>
                    <a:pt x="42" y="0"/>
                  </a:moveTo>
                  <a:cubicBezTo>
                    <a:pt x="11" y="0"/>
                    <a:pt x="0" y="10"/>
                    <a:pt x="0" y="42"/>
                  </a:cubicBezTo>
                  <a:lnTo>
                    <a:pt x="0" y="1591"/>
                  </a:lnTo>
                  <a:cubicBezTo>
                    <a:pt x="0" y="1622"/>
                    <a:pt x="11" y="1633"/>
                    <a:pt x="42" y="1633"/>
                  </a:cubicBezTo>
                  <a:cubicBezTo>
                    <a:pt x="64" y="1633"/>
                    <a:pt x="75" y="1622"/>
                    <a:pt x="75" y="1591"/>
                  </a:cubicBezTo>
                  <a:lnTo>
                    <a:pt x="75" y="42"/>
                  </a:lnTo>
                  <a:cubicBezTo>
                    <a:pt x="75" y="10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6" name="Google Shape;15416;p65"/>
            <p:cNvSpPr/>
            <p:nvPr/>
          </p:nvSpPr>
          <p:spPr>
            <a:xfrm>
              <a:off x="4171250" y="574300"/>
              <a:ext cx="1850" cy="115375"/>
            </a:xfrm>
            <a:custGeom>
              <a:rect b="b" l="l" r="r" t="t"/>
              <a:pathLst>
                <a:path extrusionOk="0" h="4615" w="74">
                  <a:moveTo>
                    <a:pt x="32" y="0"/>
                  </a:moveTo>
                  <a:cubicBezTo>
                    <a:pt x="10" y="0"/>
                    <a:pt x="0" y="11"/>
                    <a:pt x="0" y="33"/>
                  </a:cubicBezTo>
                  <a:lnTo>
                    <a:pt x="0" y="4572"/>
                  </a:lnTo>
                  <a:cubicBezTo>
                    <a:pt x="0" y="4603"/>
                    <a:pt x="10" y="4614"/>
                    <a:pt x="32" y="4614"/>
                  </a:cubicBezTo>
                  <a:cubicBezTo>
                    <a:pt x="64" y="4614"/>
                    <a:pt x="74" y="4603"/>
                    <a:pt x="74" y="4572"/>
                  </a:cubicBezTo>
                  <a:lnTo>
                    <a:pt x="74" y="33"/>
                  </a:lnTo>
                  <a:cubicBezTo>
                    <a:pt x="74" y="11"/>
                    <a:pt x="64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7" name="Google Shape;15417;p65"/>
            <p:cNvSpPr/>
            <p:nvPr/>
          </p:nvSpPr>
          <p:spPr>
            <a:xfrm>
              <a:off x="4159050" y="569000"/>
              <a:ext cx="26250" cy="8250"/>
            </a:xfrm>
            <a:custGeom>
              <a:rect b="b" l="l" r="r" t="t"/>
              <a:pathLst>
                <a:path extrusionOk="0" h="330" w="1050">
                  <a:moveTo>
                    <a:pt x="520" y="0"/>
                  </a:moveTo>
                  <a:lnTo>
                    <a:pt x="0" y="330"/>
                  </a:lnTo>
                  <a:lnTo>
                    <a:pt x="1050" y="33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8" name="Google Shape;15418;p65"/>
            <p:cNvSpPr/>
            <p:nvPr/>
          </p:nvSpPr>
          <p:spPr>
            <a:xfrm>
              <a:off x="4159050" y="686725"/>
              <a:ext cx="26250" cy="8250"/>
            </a:xfrm>
            <a:custGeom>
              <a:rect b="b" l="l" r="r" t="t"/>
              <a:pathLst>
                <a:path extrusionOk="0" h="330" w="1050">
                  <a:moveTo>
                    <a:pt x="0" y="0"/>
                  </a:moveTo>
                  <a:lnTo>
                    <a:pt x="520" y="329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9" name="Google Shape;15419;p65"/>
            <p:cNvSpPr/>
            <p:nvPr/>
          </p:nvSpPr>
          <p:spPr>
            <a:xfrm>
              <a:off x="3291000" y="1171125"/>
              <a:ext cx="81425" cy="2150"/>
            </a:xfrm>
            <a:custGeom>
              <a:rect b="b" l="l" r="r" t="t"/>
              <a:pathLst>
                <a:path extrusionOk="0" h="86" w="3257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3214" y="85"/>
                  </a:lnTo>
                  <a:cubicBezTo>
                    <a:pt x="3235" y="85"/>
                    <a:pt x="3256" y="64"/>
                    <a:pt x="3256" y="43"/>
                  </a:cubicBezTo>
                  <a:cubicBezTo>
                    <a:pt x="3256" y="21"/>
                    <a:pt x="3235" y="0"/>
                    <a:pt x="3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0" name="Google Shape;15420;p65"/>
            <p:cNvSpPr/>
            <p:nvPr/>
          </p:nvSpPr>
          <p:spPr>
            <a:xfrm>
              <a:off x="3369200" y="1158925"/>
              <a:ext cx="8525" cy="26250"/>
            </a:xfrm>
            <a:custGeom>
              <a:rect b="b" l="l" r="r" t="t"/>
              <a:pathLst>
                <a:path extrusionOk="0" h="1050" w="341">
                  <a:moveTo>
                    <a:pt x="1" y="0"/>
                  </a:moveTo>
                  <a:lnTo>
                    <a:pt x="1" y="1050"/>
                  </a:lnTo>
                  <a:lnTo>
                    <a:pt x="12" y="1050"/>
                  </a:lnTo>
                  <a:lnTo>
                    <a:pt x="340" y="53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1" name="Google Shape;15421;p65"/>
            <p:cNvSpPr/>
            <p:nvPr/>
          </p:nvSpPr>
          <p:spPr>
            <a:xfrm>
              <a:off x="3285700" y="1158925"/>
              <a:ext cx="8525" cy="26250"/>
            </a:xfrm>
            <a:custGeom>
              <a:rect b="b" l="l" r="r" t="t"/>
              <a:pathLst>
                <a:path extrusionOk="0" h="1050" w="341">
                  <a:moveTo>
                    <a:pt x="329" y="0"/>
                  </a:moveTo>
                  <a:lnTo>
                    <a:pt x="1" y="531"/>
                  </a:lnTo>
                  <a:lnTo>
                    <a:pt x="329" y="1050"/>
                  </a:lnTo>
                  <a:lnTo>
                    <a:pt x="340" y="105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2" name="Google Shape;15422;p65"/>
            <p:cNvSpPr/>
            <p:nvPr/>
          </p:nvSpPr>
          <p:spPr>
            <a:xfrm>
              <a:off x="4171250" y="759625"/>
              <a:ext cx="1850" cy="220100"/>
            </a:xfrm>
            <a:custGeom>
              <a:rect b="b" l="l" r="r" t="t"/>
              <a:pathLst>
                <a:path extrusionOk="0" h="8804" w="74">
                  <a:moveTo>
                    <a:pt x="32" y="1"/>
                  </a:moveTo>
                  <a:cubicBezTo>
                    <a:pt x="10" y="1"/>
                    <a:pt x="0" y="22"/>
                    <a:pt x="0" y="43"/>
                  </a:cubicBezTo>
                  <a:lnTo>
                    <a:pt x="0" y="8771"/>
                  </a:lnTo>
                  <a:cubicBezTo>
                    <a:pt x="0" y="8792"/>
                    <a:pt x="10" y="8803"/>
                    <a:pt x="32" y="8803"/>
                  </a:cubicBezTo>
                  <a:cubicBezTo>
                    <a:pt x="64" y="8803"/>
                    <a:pt x="74" y="8792"/>
                    <a:pt x="74" y="8771"/>
                  </a:cubicBezTo>
                  <a:lnTo>
                    <a:pt x="74" y="43"/>
                  </a:lnTo>
                  <a:cubicBezTo>
                    <a:pt x="74" y="22"/>
                    <a:pt x="64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3" name="Google Shape;15423;p65"/>
            <p:cNvSpPr/>
            <p:nvPr/>
          </p:nvSpPr>
          <p:spPr>
            <a:xfrm>
              <a:off x="4159050" y="754325"/>
              <a:ext cx="26250" cy="8525"/>
            </a:xfrm>
            <a:custGeom>
              <a:rect b="b" l="l" r="r" t="t"/>
              <a:pathLst>
                <a:path extrusionOk="0" h="341" w="1050">
                  <a:moveTo>
                    <a:pt x="520" y="1"/>
                  </a:moveTo>
                  <a:lnTo>
                    <a:pt x="0" y="329"/>
                  </a:lnTo>
                  <a:lnTo>
                    <a:pt x="0" y="340"/>
                  </a:lnTo>
                  <a:lnTo>
                    <a:pt x="1050" y="340"/>
                  </a:lnTo>
                  <a:lnTo>
                    <a:pt x="1050" y="32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4" name="Google Shape;15424;p65"/>
            <p:cNvSpPr/>
            <p:nvPr/>
          </p:nvSpPr>
          <p:spPr>
            <a:xfrm>
              <a:off x="4159050" y="976775"/>
              <a:ext cx="26250" cy="8500"/>
            </a:xfrm>
            <a:custGeom>
              <a:rect b="b" l="l" r="r" t="t"/>
              <a:pathLst>
                <a:path extrusionOk="0" h="340" w="1050">
                  <a:moveTo>
                    <a:pt x="0" y="0"/>
                  </a:moveTo>
                  <a:lnTo>
                    <a:pt x="520" y="340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5" name="Google Shape;15425;p65"/>
            <p:cNvSpPr/>
            <p:nvPr/>
          </p:nvSpPr>
          <p:spPr>
            <a:xfrm>
              <a:off x="4213925" y="874950"/>
              <a:ext cx="2150" cy="104775"/>
            </a:xfrm>
            <a:custGeom>
              <a:rect b="b" l="l" r="r" t="t"/>
              <a:pathLst>
                <a:path extrusionOk="0" h="4191" w="86"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4158"/>
                  </a:lnTo>
                  <a:cubicBezTo>
                    <a:pt x="0" y="4179"/>
                    <a:pt x="21" y="4190"/>
                    <a:pt x="43" y="4190"/>
                  </a:cubicBezTo>
                  <a:cubicBezTo>
                    <a:pt x="64" y="4190"/>
                    <a:pt x="85" y="4179"/>
                    <a:pt x="85" y="415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6" name="Google Shape;15426;p65"/>
            <p:cNvSpPr/>
            <p:nvPr/>
          </p:nvSpPr>
          <p:spPr>
            <a:xfrm>
              <a:off x="4201725" y="869650"/>
              <a:ext cx="26525" cy="8525"/>
            </a:xfrm>
            <a:custGeom>
              <a:rect b="b" l="l" r="r" t="t"/>
              <a:pathLst>
                <a:path extrusionOk="0" h="341" w="1061">
                  <a:moveTo>
                    <a:pt x="531" y="1"/>
                  </a:moveTo>
                  <a:lnTo>
                    <a:pt x="0" y="340"/>
                  </a:lnTo>
                  <a:lnTo>
                    <a:pt x="1061" y="340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7" name="Google Shape;15427;p65"/>
            <p:cNvSpPr/>
            <p:nvPr/>
          </p:nvSpPr>
          <p:spPr>
            <a:xfrm>
              <a:off x="4201725" y="976775"/>
              <a:ext cx="26525" cy="8500"/>
            </a:xfrm>
            <a:custGeom>
              <a:rect b="b" l="l" r="r" t="t"/>
              <a:pathLst>
                <a:path extrusionOk="0" h="340" w="1061">
                  <a:moveTo>
                    <a:pt x="0" y="0"/>
                  </a:moveTo>
                  <a:lnTo>
                    <a:pt x="531" y="340"/>
                  </a:lnTo>
                  <a:lnTo>
                    <a:pt x="10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8" name="Google Shape;15428;p65"/>
            <p:cNvSpPr/>
            <p:nvPr/>
          </p:nvSpPr>
          <p:spPr>
            <a:xfrm>
              <a:off x="3637800" y="1171125"/>
              <a:ext cx="123575" cy="2150"/>
            </a:xfrm>
            <a:custGeom>
              <a:rect b="b" l="l" r="r" t="t"/>
              <a:pathLst>
                <a:path extrusionOk="0" h="86" w="4943"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cubicBezTo>
                    <a:pt x="0" y="64"/>
                    <a:pt x="11" y="85"/>
                    <a:pt x="43" y="85"/>
                  </a:cubicBezTo>
                  <a:lnTo>
                    <a:pt x="4900" y="85"/>
                  </a:lnTo>
                  <a:cubicBezTo>
                    <a:pt x="4921" y="85"/>
                    <a:pt x="4943" y="64"/>
                    <a:pt x="4943" y="43"/>
                  </a:cubicBezTo>
                  <a:cubicBezTo>
                    <a:pt x="4943" y="21"/>
                    <a:pt x="4921" y="0"/>
                    <a:pt x="49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9" name="Google Shape;15429;p65"/>
            <p:cNvSpPr/>
            <p:nvPr/>
          </p:nvSpPr>
          <p:spPr>
            <a:xfrm>
              <a:off x="3758175" y="1158925"/>
              <a:ext cx="8500" cy="26250"/>
            </a:xfrm>
            <a:custGeom>
              <a:rect b="b" l="l" r="r" t="t"/>
              <a:pathLst>
                <a:path extrusionOk="0" h="1050" w="340">
                  <a:moveTo>
                    <a:pt x="0" y="0"/>
                  </a:moveTo>
                  <a:lnTo>
                    <a:pt x="0" y="1050"/>
                  </a:lnTo>
                  <a:lnTo>
                    <a:pt x="340" y="5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0" name="Google Shape;15430;p65"/>
            <p:cNvSpPr/>
            <p:nvPr/>
          </p:nvSpPr>
          <p:spPr>
            <a:xfrm>
              <a:off x="3632500" y="1158925"/>
              <a:ext cx="8225" cy="26250"/>
            </a:xfrm>
            <a:custGeom>
              <a:rect b="b" l="l" r="r" t="t"/>
              <a:pathLst>
                <a:path extrusionOk="0" h="1050" w="329">
                  <a:moveTo>
                    <a:pt x="329" y="0"/>
                  </a:moveTo>
                  <a:lnTo>
                    <a:pt x="0" y="531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1" name="Google Shape;15431;p65"/>
            <p:cNvSpPr/>
            <p:nvPr/>
          </p:nvSpPr>
          <p:spPr>
            <a:xfrm>
              <a:off x="3619250" y="426350"/>
              <a:ext cx="1850" cy="71625"/>
            </a:xfrm>
            <a:custGeom>
              <a:rect b="b" l="l" r="r" t="t"/>
              <a:pathLst>
                <a:path extrusionOk="0" h="2865" w="74">
                  <a:moveTo>
                    <a:pt x="32" y="1"/>
                  </a:moveTo>
                  <a:cubicBezTo>
                    <a:pt x="10" y="1"/>
                    <a:pt x="0" y="12"/>
                    <a:pt x="0" y="43"/>
                  </a:cubicBezTo>
                  <a:lnTo>
                    <a:pt x="0" y="2833"/>
                  </a:lnTo>
                  <a:cubicBezTo>
                    <a:pt x="0" y="2854"/>
                    <a:pt x="10" y="2864"/>
                    <a:pt x="32" y="2864"/>
                  </a:cubicBezTo>
                  <a:cubicBezTo>
                    <a:pt x="64" y="2864"/>
                    <a:pt x="74" y="2854"/>
                    <a:pt x="74" y="2833"/>
                  </a:cubicBezTo>
                  <a:lnTo>
                    <a:pt x="74" y="43"/>
                  </a:lnTo>
                  <a:cubicBezTo>
                    <a:pt x="74" y="12"/>
                    <a:pt x="64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2" name="Google Shape;15432;p65"/>
            <p:cNvSpPr/>
            <p:nvPr/>
          </p:nvSpPr>
          <p:spPr>
            <a:xfrm>
              <a:off x="3607050" y="421050"/>
              <a:ext cx="26250" cy="8250"/>
            </a:xfrm>
            <a:custGeom>
              <a:rect b="b" l="l" r="r" t="t"/>
              <a:pathLst>
                <a:path extrusionOk="0" h="330" w="1050">
                  <a:moveTo>
                    <a:pt x="520" y="1"/>
                  </a:moveTo>
                  <a:lnTo>
                    <a:pt x="0" y="330"/>
                  </a:lnTo>
                  <a:lnTo>
                    <a:pt x="1050" y="33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3" name="Google Shape;15433;p65"/>
            <p:cNvSpPr/>
            <p:nvPr/>
          </p:nvSpPr>
          <p:spPr>
            <a:xfrm>
              <a:off x="3607050" y="495025"/>
              <a:ext cx="26250" cy="8525"/>
            </a:xfrm>
            <a:custGeom>
              <a:rect b="b" l="l" r="r" t="t"/>
              <a:pathLst>
                <a:path extrusionOk="0" h="341" w="1050">
                  <a:moveTo>
                    <a:pt x="0" y="1"/>
                  </a:moveTo>
                  <a:lnTo>
                    <a:pt x="520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4" name="Google Shape;15434;p65"/>
            <p:cNvSpPr/>
            <p:nvPr/>
          </p:nvSpPr>
          <p:spPr>
            <a:xfrm>
              <a:off x="3357550" y="400125"/>
              <a:ext cx="200450" cy="2150"/>
            </a:xfrm>
            <a:custGeom>
              <a:rect b="b" l="l" r="r" t="t"/>
              <a:pathLst>
                <a:path extrusionOk="0" h="86" w="8018">
                  <a:moveTo>
                    <a:pt x="33" y="0"/>
                  </a:moveTo>
                  <a:cubicBezTo>
                    <a:pt x="11" y="0"/>
                    <a:pt x="0" y="21"/>
                    <a:pt x="0" y="43"/>
                  </a:cubicBezTo>
                  <a:cubicBezTo>
                    <a:pt x="0" y="64"/>
                    <a:pt x="11" y="85"/>
                    <a:pt x="33" y="85"/>
                  </a:cubicBezTo>
                  <a:lnTo>
                    <a:pt x="7975" y="85"/>
                  </a:lnTo>
                  <a:cubicBezTo>
                    <a:pt x="7997" y="85"/>
                    <a:pt x="8018" y="64"/>
                    <a:pt x="8018" y="43"/>
                  </a:cubicBezTo>
                  <a:cubicBezTo>
                    <a:pt x="8018" y="21"/>
                    <a:pt x="7997" y="0"/>
                    <a:pt x="7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5" name="Google Shape;15435;p65"/>
            <p:cNvSpPr/>
            <p:nvPr/>
          </p:nvSpPr>
          <p:spPr>
            <a:xfrm>
              <a:off x="3554800" y="387925"/>
              <a:ext cx="8500" cy="26250"/>
            </a:xfrm>
            <a:custGeom>
              <a:rect b="b" l="l" r="r" t="t"/>
              <a:pathLst>
                <a:path extrusionOk="0" h="1050" w="340">
                  <a:moveTo>
                    <a:pt x="1" y="0"/>
                  </a:moveTo>
                  <a:lnTo>
                    <a:pt x="1" y="1050"/>
                  </a:lnTo>
                  <a:lnTo>
                    <a:pt x="340" y="5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6" name="Google Shape;15436;p65"/>
            <p:cNvSpPr/>
            <p:nvPr/>
          </p:nvSpPr>
          <p:spPr>
            <a:xfrm>
              <a:off x="3352250" y="387925"/>
              <a:ext cx="8250" cy="26250"/>
            </a:xfrm>
            <a:custGeom>
              <a:rect b="b" l="l" r="r" t="t"/>
              <a:pathLst>
                <a:path extrusionOk="0" h="1050" w="330">
                  <a:moveTo>
                    <a:pt x="329" y="0"/>
                  </a:moveTo>
                  <a:lnTo>
                    <a:pt x="0" y="531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7" name="Google Shape;15437;p65"/>
            <p:cNvSpPr/>
            <p:nvPr/>
          </p:nvSpPr>
          <p:spPr>
            <a:xfrm>
              <a:off x="3411375" y="348400"/>
              <a:ext cx="96525" cy="1900"/>
            </a:xfrm>
            <a:custGeom>
              <a:rect b="b" l="l" r="r" t="t"/>
              <a:pathLst>
                <a:path extrusionOk="0" h="76" w="3861">
                  <a:moveTo>
                    <a:pt x="43" y="1"/>
                  </a:moveTo>
                  <a:cubicBezTo>
                    <a:pt x="22" y="1"/>
                    <a:pt x="1" y="12"/>
                    <a:pt x="1" y="3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3819" y="75"/>
                  </a:lnTo>
                  <a:cubicBezTo>
                    <a:pt x="3840" y="75"/>
                    <a:pt x="3861" y="64"/>
                    <a:pt x="3861" y="33"/>
                  </a:cubicBezTo>
                  <a:cubicBezTo>
                    <a:pt x="3861" y="12"/>
                    <a:pt x="3840" y="1"/>
                    <a:pt x="38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8" name="Google Shape;15438;p65"/>
            <p:cNvSpPr/>
            <p:nvPr/>
          </p:nvSpPr>
          <p:spPr>
            <a:xfrm>
              <a:off x="3504700" y="336200"/>
              <a:ext cx="8525" cy="26300"/>
            </a:xfrm>
            <a:custGeom>
              <a:rect b="b" l="l" r="r" t="t"/>
              <a:pathLst>
                <a:path extrusionOk="0" h="1052" w="341">
                  <a:moveTo>
                    <a:pt x="1" y="1"/>
                  </a:moveTo>
                  <a:lnTo>
                    <a:pt x="1" y="1051"/>
                  </a:lnTo>
                  <a:lnTo>
                    <a:pt x="11" y="1051"/>
                  </a:lnTo>
                  <a:lnTo>
                    <a:pt x="340" y="52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9" name="Google Shape;15439;p65"/>
            <p:cNvSpPr/>
            <p:nvPr/>
          </p:nvSpPr>
          <p:spPr>
            <a:xfrm>
              <a:off x="3406075" y="336200"/>
              <a:ext cx="8500" cy="26300"/>
            </a:xfrm>
            <a:custGeom>
              <a:rect b="b" l="l" r="r" t="t"/>
              <a:pathLst>
                <a:path extrusionOk="0" h="1052" w="340">
                  <a:moveTo>
                    <a:pt x="340" y="1"/>
                  </a:moveTo>
                  <a:lnTo>
                    <a:pt x="1" y="521"/>
                  </a:lnTo>
                  <a:lnTo>
                    <a:pt x="340" y="1051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0" name="Google Shape;15440;p65"/>
            <p:cNvSpPr/>
            <p:nvPr/>
          </p:nvSpPr>
          <p:spPr>
            <a:xfrm>
              <a:off x="3753125" y="258550"/>
              <a:ext cx="121200" cy="1850"/>
            </a:xfrm>
            <a:custGeom>
              <a:rect b="b" l="l" r="r" t="t"/>
              <a:pathLst>
                <a:path extrusionOk="0" h="74" w="4848">
                  <a:moveTo>
                    <a:pt x="43" y="0"/>
                  </a:moveTo>
                  <a:cubicBezTo>
                    <a:pt x="22" y="0"/>
                    <a:pt x="0" y="21"/>
                    <a:pt x="0" y="42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4805" y="74"/>
                  </a:lnTo>
                  <a:cubicBezTo>
                    <a:pt x="4826" y="74"/>
                    <a:pt x="4847" y="64"/>
                    <a:pt x="4847" y="42"/>
                  </a:cubicBezTo>
                  <a:cubicBezTo>
                    <a:pt x="4847" y="21"/>
                    <a:pt x="4826" y="0"/>
                    <a:pt x="48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1" name="Google Shape;15441;p65"/>
            <p:cNvSpPr/>
            <p:nvPr/>
          </p:nvSpPr>
          <p:spPr>
            <a:xfrm>
              <a:off x="3871125" y="246350"/>
              <a:ext cx="8500" cy="26250"/>
            </a:xfrm>
            <a:custGeom>
              <a:rect b="b" l="l" r="r" t="t"/>
              <a:pathLst>
                <a:path extrusionOk="0" h="1050" w="340">
                  <a:moveTo>
                    <a:pt x="0" y="0"/>
                  </a:moveTo>
                  <a:lnTo>
                    <a:pt x="0" y="1050"/>
                  </a:lnTo>
                  <a:lnTo>
                    <a:pt x="10" y="1050"/>
                  </a:lnTo>
                  <a:lnTo>
                    <a:pt x="339" y="53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2" name="Google Shape;15442;p65"/>
            <p:cNvSpPr/>
            <p:nvPr/>
          </p:nvSpPr>
          <p:spPr>
            <a:xfrm>
              <a:off x="3747825" y="246350"/>
              <a:ext cx="8250" cy="26250"/>
            </a:xfrm>
            <a:custGeom>
              <a:rect b="b" l="l" r="r" t="t"/>
              <a:pathLst>
                <a:path extrusionOk="0" h="1050" w="330">
                  <a:moveTo>
                    <a:pt x="329" y="0"/>
                  </a:moveTo>
                  <a:lnTo>
                    <a:pt x="0" y="530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3" name="Google Shape;15443;p65"/>
            <p:cNvSpPr/>
            <p:nvPr/>
          </p:nvSpPr>
          <p:spPr>
            <a:xfrm>
              <a:off x="3078900" y="636625"/>
              <a:ext cx="2150" cy="95450"/>
            </a:xfrm>
            <a:custGeom>
              <a:rect b="b" l="l" r="r" t="t"/>
              <a:pathLst>
                <a:path extrusionOk="0" h="3818" w="86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776"/>
                  </a:lnTo>
                  <a:cubicBezTo>
                    <a:pt x="1" y="3797"/>
                    <a:pt x="22" y="3818"/>
                    <a:pt x="43" y="3818"/>
                  </a:cubicBezTo>
                  <a:cubicBezTo>
                    <a:pt x="64" y="3818"/>
                    <a:pt x="86" y="3797"/>
                    <a:pt x="86" y="3776"/>
                  </a:cubicBezTo>
                  <a:lnTo>
                    <a:pt x="86" y="43"/>
                  </a:lnTo>
                  <a:cubicBezTo>
                    <a:pt x="86" y="21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4" name="Google Shape;15444;p65"/>
            <p:cNvSpPr/>
            <p:nvPr/>
          </p:nvSpPr>
          <p:spPr>
            <a:xfrm>
              <a:off x="3066700" y="631300"/>
              <a:ext cx="26275" cy="8525"/>
            </a:xfrm>
            <a:custGeom>
              <a:rect b="b" l="l" r="r" t="t"/>
              <a:pathLst>
                <a:path extrusionOk="0" h="341" w="1051">
                  <a:moveTo>
                    <a:pt x="531" y="1"/>
                  </a:moveTo>
                  <a:lnTo>
                    <a:pt x="1" y="329"/>
                  </a:lnTo>
                  <a:lnTo>
                    <a:pt x="1" y="340"/>
                  </a:lnTo>
                  <a:lnTo>
                    <a:pt x="1050" y="340"/>
                  </a:lnTo>
                  <a:lnTo>
                    <a:pt x="1050" y="329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5" name="Google Shape;15445;p65"/>
            <p:cNvSpPr/>
            <p:nvPr/>
          </p:nvSpPr>
          <p:spPr>
            <a:xfrm>
              <a:off x="3066700" y="728875"/>
              <a:ext cx="26275" cy="8525"/>
            </a:xfrm>
            <a:custGeom>
              <a:rect b="b" l="l" r="r" t="t"/>
              <a:pathLst>
                <a:path extrusionOk="0" h="341" w="1051">
                  <a:moveTo>
                    <a:pt x="1" y="1"/>
                  </a:moveTo>
                  <a:lnTo>
                    <a:pt x="531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6" name="Google Shape;15446;p65"/>
            <p:cNvSpPr/>
            <p:nvPr/>
          </p:nvSpPr>
          <p:spPr>
            <a:xfrm>
              <a:off x="3078900" y="768900"/>
              <a:ext cx="2150" cy="172375"/>
            </a:xfrm>
            <a:custGeom>
              <a:rect b="b" l="l" r="r" t="t"/>
              <a:pathLst>
                <a:path extrusionOk="0" h="6895" w="8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6863"/>
                  </a:lnTo>
                  <a:cubicBezTo>
                    <a:pt x="1" y="6884"/>
                    <a:pt x="22" y="6894"/>
                    <a:pt x="43" y="6894"/>
                  </a:cubicBezTo>
                  <a:cubicBezTo>
                    <a:pt x="64" y="6894"/>
                    <a:pt x="86" y="6884"/>
                    <a:pt x="86" y="6863"/>
                  </a:cubicBezTo>
                  <a:lnTo>
                    <a:pt x="86" y="43"/>
                  </a:lnTo>
                  <a:cubicBezTo>
                    <a:pt x="86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7" name="Google Shape;15447;p65"/>
            <p:cNvSpPr/>
            <p:nvPr/>
          </p:nvSpPr>
          <p:spPr>
            <a:xfrm>
              <a:off x="3066700" y="763600"/>
              <a:ext cx="26275" cy="8500"/>
            </a:xfrm>
            <a:custGeom>
              <a:rect b="b" l="l" r="r" t="t"/>
              <a:pathLst>
                <a:path extrusionOk="0" h="340" w="1051">
                  <a:moveTo>
                    <a:pt x="531" y="1"/>
                  </a:moveTo>
                  <a:lnTo>
                    <a:pt x="1" y="330"/>
                  </a:lnTo>
                  <a:lnTo>
                    <a:pt x="1" y="340"/>
                  </a:lnTo>
                  <a:lnTo>
                    <a:pt x="1050" y="340"/>
                  </a:lnTo>
                  <a:lnTo>
                    <a:pt x="1050" y="330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8" name="Google Shape;15448;p65"/>
            <p:cNvSpPr/>
            <p:nvPr/>
          </p:nvSpPr>
          <p:spPr>
            <a:xfrm>
              <a:off x="3066700" y="938325"/>
              <a:ext cx="26275" cy="8525"/>
            </a:xfrm>
            <a:custGeom>
              <a:rect b="b" l="l" r="r" t="t"/>
              <a:pathLst>
                <a:path extrusionOk="0" h="341" w="1051">
                  <a:moveTo>
                    <a:pt x="1" y="1"/>
                  </a:moveTo>
                  <a:lnTo>
                    <a:pt x="531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9" name="Google Shape;15449;p65"/>
            <p:cNvSpPr/>
            <p:nvPr/>
          </p:nvSpPr>
          <p:spPr>
            <a:xfrm>
              <a:off x="3024550" y="887950"/>
              <a:ext cx="2150" cy="53325"/>
            </a:xfrm>
            <a:custGeom>
              <a:rect b="b" l="l" r="r" t="t"/>
              <a:pathLst>
                <a:path extrusionOk="0" h="2133" w="86">
                  <a:moveTo>
                    <a:pt x="43" y="1"/>
                  </a:moveTo>
                  <a:cubicBezTo>
                    <a:pt x="21" y="1"/>
                    <a:pt x="0" y="11"/>
                    <a:pt x="0" y="43"/>
                  </a:cubicBezTo>
                  <a:lnTo>
                    <a:pt x="0" y="2101"/>
                  </a:lnTo>
                  <a:cubicBezTo>
                    <a:pt x="0" y="2122"/>
                    <a:pt x="21" y="2132"/>
                    <a:pt x="43" y="2132"/>
                  </a:cubicBezTo>
                  <a:cubicBezTo>
                    <a:pt x="64" y="2132"/>
                    <a:pt x="85" y="2122"/>
                    <a:pt x="85" y="2101"/>
                  </a:cubicBezTo>
                  <a:lnTo>
                    <a:pt x="85" y="43"/>
                  </a:lnTo>
                  <a:cubicBezTo>
                    <a:pt x="85" y="11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0" name="Google Shape;15450;p65"/>
            <p:cNvSpPr/>
            <p:nvPr/>
          </p:nvSpPr>
          <p:spPr>
            <a:xfrm>
              <a:off x="3012625" y="882650"/>
              <a:ext cx="26250" cy="8250"/>
            </a:xfrm>
            <a:custGeom>
              <a:rect b="b" l="l" r="r" t="t"/>
              <a:pathLst>
                <a:path extrusionOk="0" h="330" w="1050">
                  <a:moveTo>
                    <a:pt x="520" y="1"/>
                  </a:moveTo>
                  <a:lnTo>
                    <a:pt x="0" y="329"/>
                  </a:lnTo>
                  <a:lnTo>
                    <a:pt x="1050" y="32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1" name="Google Shape;15451;p65"/>
            <p:cNvSpPr/>
            <p:nvPr/>
          </p:nvSpPr>
          <p:spPr>
            <a:xfrm>
              <a:off x="3012625" y="938325"/>
              <a:ext cx="26250" cy="8525"/>
            </a:xfrm>
            <a:custGeom>
              <a:rect b="b" l="l" r="r" t="t"/>
              <a:pathLst>
                <a:path extrusionOk="0" h="341" w="1050">
                  <a:moveTo>
                    <a:pt x="0" y="1"/>
                  </a:moveTo>
                  <a:lnTo>
                    <a:pt x="520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2" name="Google Shape;15452;p65"/>
            <p:cNvSpPr/>
            <p:nvPr/>
          </p:nvSpPr>
          <p:spPr>
            <a:xfrm>
              <a:off x="3078900" y="964850"/>
              <a:ext cx="2150" cy="95725"/>
            </a:xfrm>
            <a:custGeom>
              <a:rect b="b" l="l" r="r" t="t"/>
              <a:pathLst>
                <a:path extrusionOk="0" h="3829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3786"/>
                  </a:lnTo>
                  <a:cubicBezTo>
                    <a:pt x="1" y="3807"/>
                    <a:pt x="22" y="3828"/>
                    <a:pt x="43" y="3828"/>
                  </a:cubicBezTo>
                  <a:cubicBezTo>
                    <a:pt x="64" y="3828"/>
                    <a:pt x="86" y="3807"/>
                    <a:pt x="86" y="3786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3" name="Google Shape;15453;p65"/>
            <p:cNvSpPr/>
            <p:nvPr/>
          </p:nvSpPr>
          <p:spPr>
            <a:xfrm>
              <a:off x="3066700" y="959550"/>
              <a:ext cx="26275" cy="8500"/>
            </a:xfrm>
            <a:custGeom>
              <a:rect b="b" l="l" r="r" t="t"/>
              <a:pathLst>
                <a:path extrusionOk="0" h="340" w="1051">
                  <a:moveTo>
                    <a:pt x="531" y="0"/>
                  </a:moveTo>
                  <a:lnTo>
                    <a:pt x="1" y="329"/>
                  </a:lnTo>
                  <a:lnTo>
                    <a:pt x="1" y="340"/>
                  </a:lnTo>
                  <a:lnTo>
                    <a:pt x="1050" y="340"/>
                  </a:lnTo>
                  <a:lnTo>
                    <a:pt x="1050" y="329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4" name="Google Shape;15454;p65"/>
            <p:cNvSpPr/>
            <p:nvPr/>
          </p:nvSpPr>
          <p:spPr>
            <a:xfrm>
              <a:off x="3066700" y="1057650"/>
              <a:ext cx="26275" cy="8225"/>
            </a:xfrm>
            <a:custGeom>
              <a:rect b="b" l="l" r="r" t="t"/>
              <a:pathLst>
                <a:path extrusionOk="0" h="329" w="1051">
                  <a:moveTo>
                    <a:pt x="1" y="0"/>
                  </a:moveTo>
                  <a:lnTo>
                    <a:pt x="531" y="329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5" name="Google Shape;15455;p65"/>
            <p:cNvSpPr/>
            <p:nvPr/>
          </p:nvSpPr>
          <p:spPr>
            <a:xfrm>
              <a:off x="4035750" y="408600"/>
              <a:ext cx="1900" cy="228575"/>
            </a:xfrm>
            <a:custGeom>
              <a:rect b="b" l="l" r="r" t="t"/>
              <a:pathLst>
                <a:path extrusionOk="0" h="9143" w="76">
                  <a:moveTo>
                    <a:pt x="33" y="1"/>
                  </a:moveTo>
                  <a:cubicBezTo>
                    <a:pt x="12" y="1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12" y="170"/>
                    <a:pt x="33" y="170"/>
                  </a:cubicBezTo>
                  <a:cubicBezTo>
                    <a:pt x="64" y="170"/>
                    <a:pt x="75" y="149"/>
                    <a:pt x="75" y="128"/>
                  </a:cubicBezTo>
                  <a:lnTo>
                    <a:pt x="75" y="43"/>
                  </a:lnTo>
                  <a:cubicBezTo>
                    <a:pt x="75" y="22"/>
                    <a:pt x="64" y="1"/>
                    <a:pt x="33" y="1"/>
                  </a:cubicBezTo>
                  <a:close/>
                  <a:moveTo>
                    <a:pt x="33" y="414"/>
                  </a:moveTo>
                  <a:cubicBezTo>
                    <a:pt x="12" y="414"/>
                    <a:pt x="0" y="425"/>
                    <a:pt x="0" y="456"/>
                  </a:cubicBezTo>
                  <a:lnTo>
                    <a:pt x="0" y="531"/>
                  </a:lnTo>
                  <a:cubicBezTo>
                    <a:pt x="0" y="552"/>
                    <a:pt x="12" y="573"/>
                    <a:pt x="33" y="573"/>
                  </a:cubicBezTo>
                  <a:cubicBezTo>
                    <a:pt x="64" y="573"/>
                    <a:pt x="75" y="552"/>
                    <a:pt x="75" y="531"/>
                  </a:cubicBezTo>
                  <a:lnTo>
                    <a:pt x="75" y="456"/>
                  </a:lnTo>
                  <a:cubicBezTo>
                    <a:pt x="75" y="425"/>
                    <a:pt x="64" y="414"/>
                    <a:pt x="33" y="414"/>
                  </a:cubicBezTo>
                  <a:close/>
                  <a:moveTo>
                    <a:pt x="33" y="817"/>
                  </a:moveTo>
                  <a:cubicBezTo>
                    <a:pt x="12" y="817"/>
                    <a:pt x="0" y="838"/>
                    <a:pt x="0" y="859"/>
                  </a:cubicBezTo>
                  <a:lnTo>
                    <a:pt x="0" y="944"/>
                  </a:lnTo>
                  <a:cubicBezTo>
                    <a:pt x="0" y="965"/>
                    <a:pt x="12" y="986"/>
                    <a:pt x="33" y="986"/>
                  </a:cubicBezTo>
                  <a:cubicBezTo>
                    <a:pt x="64" y="986"/>
                    <a:pt x="75" y="965"/>
                    <a:pt x="75" y="944"/>
                  </a:cubicBezTo>
                  <a:lnTo>
                    <a:pt x="75" y="859"/>
                  </a:lnTo>
                  <a:cubicBezTo>
                    <a:pt x="75" y="838"/>
                    <a:pt x="64" y="817"/>
                    <a:pt x="33" y="817"/>
                  </a:cubicBezTo>
                  <a:close/>
                  <a:moveTo>
                    <a:pt x="33" y="1231"/>
                  </a:moveTo>
                  <a:cubicBezTo>
                    <a:pt x="12" y="1231"/>
                    <a:pt x="0" y="1241"/>
                    <a:pt x="0" y="1273"/>
                  </a:cubicBezTo>
                  <a:lnTo>
                    <a:pt x="0" y="1347"/>
                  </a:lnTo>
                  <a:cubicBezTo>
                    <a:pt x="0" y="1368"/>
                    <a:pt x="12" y="1389"/>
                    <a:pt x="33" y="1389"/>
                  </a:cubicBezTo>
                  <a:cubicBezTo>
                    <a:pt x="64" y="1389"/>
                    <a:pt x="75" y="1368"/>
                    <a:pt x="75" y="1347"/>
                  </a:cubicBezTo>
                  <a:lnTo>
                    <a:pt x="75" y="1273"/>
                  </a:lnTo>
                  <a:cubicBezTo>
                    <a:pt x="75" y="1241"/>
                    <a:pt x="64" y="1231"/>
                    <a:pt x="33" y="1231"/>
                  </a:cubicBezTo>
                  <a:close/>
                  <a:moveTo>
                    <a:pt x="33" y="1634"/>
                  </a:moveTo>
                  <a:cubicBezTo>
                    <a:pt x="12" y="1634"/>
                    <a:pt x="0" y="1655"/>
                    <a:pt x="0" y="1676"/>
                  </a:cubicBezTo>
                  <a:lnTo>
                    <a:pt x="0" y="1761"/>
                  </a:lnTo>
                  <a:cubicBezTo>
                    <a:pt x="0" y="1782"/>
                    <a:pt x="12" y="1803"/>
                    <a:pt x="33" y="1803"/>
                  </a:cubicBezTo>
                  <a:cubicBezTo>
                    <a:pt x="64" y="1803"/>
                    <a:pt x="75" y="1782"/>
                    <a:pt x="75" y="1761"/>
                  </a:cubicBezTo>
                  <a:lnTo>
                    <a:pt x="75" y="1676"/>
                  </a:lnTo>
                  <a:cubicBezTo>
                    <a:pt x="75" y="1655"/>
                    <a:pt x="64" y="1634"/>
                    <a:pt x="33" y="1634"/>
                  </a:cubicBezTo>
                  <a:close/>
                  <a:moveTo>
                    <a:pt x="33" y="2047"/>
                  </a:moveTo>
                  <a:cubicBezTo>
                    <a:pt x="12" y="2047"/>
                    <a:pt x="0" y="2058"/>
                    <a:pt x="0" y="2079"/>
                  </a:cubicBezTo>
                  <a:lnTo>
                    <a:pt x="0" y="2164"/>
                  </a:lnTo>
                  <a:cubicBezTo>
                    <a:pt x="0" y="2185"/>
                    <a:pt x="12" y="2206"/>
                    <a:pt x="33" y="2206"/>
                  </a:cubicBezTo>
                  <a:cubicBezTo>
                    <a:pt x="64" y="2206"/>
                    <a:pt x="75" y="2185"/>
                    <a:pt x="75" y="2164"/>
                  </a:cubicBezTo>
                  <a:lnTo>
                    <a:pt x="75" y="2079"/>
                  </a:lnTo>
                  <a:cubicBezTo>
                    <a:pt x="75" y="2058"/>
                    <a:pt x="64" y="2047"/>
                    <a:pt x="33" y="2047"/>
                  </a:cubicBezTo>
                  <a:close/>
                  <a:moveTo>
                    <a:pt x="33" y="2450"/>
                  </a:moveTo>
                  <a:cubicBezTo>
                    <a:pt x="12" y="2450"/>
                    <a:pt x="0" y="2471"/>
                    <a:pt x="0" y="2492"/>
                  </a:cubicBezTo>
                  <a:lnTo>
                    <a:pt x="0" y="2577"/>
                  </a:lnTo>
                  <a:cubicBezTo>
                    <a:pt x="0" y="2598"/>
                    <a:pt x="12" y="2609"/>
                    <a:pt x="33" y="2609"/>
                  </a:cubicBezTo>
                  <a:cubicBezTo>
                    <a:pt x="64" y="2609"/>
                    <a:pt x="75" y="2598"/>
                    <a:pt x="75" y="2577"/>
                  </a:cubicBezTo>
                  <a:lnTo>
                    <a:pt x="75" y="2492"/>
                  </a:lnTo>
                  <a:cubicBezTo>
                    <a:pt x="75" y="2471"/>
                    <a:pt x="64" y="2450"/>
                    <a:pt x="33" y="2450"/>
                  </a:cubicBezTo>
                  <a:close/>
                  <a:moveTo>
                    <a:pt x="33" y="2864"/>
                  </a:moveTo>
                  <a:cubicBezTo>
                    <a:pt x="12" y="2864"/>
                    <a:pt x="0" y="2874"/>
                    <a:pt x="0" y="2895"/>
                  </a:cubicBezTo>
                  <a:lnTo>
                    <a:pt x="0" y="2980"/>
                  </a:lnTo>
                  <a:cubicBezTo>
                    <a:pt x="0" y="3001"/>
                    <a:pt x="12" y="3023"/>
                    <a:pt x="33" y="3023"/>
                  </a:cubicBezTo>
                  <a:cubicBezTo>
                    <a:pt x="64" y="3023"/>
                    <a:pt x="75" y="3001"/>
                    <a:pt x="75" y="2980"/>
                  </a:cubicBezTo>
                  <a:lnTo>
                    <a:pt x="75" y="2895"/>
                  </a:lnTo>
                  <a:cubicBezTo>
                    <a:pt x="75" y="2874"/>
                    <a:pt x="64" y="2864"/>
                    <a:pt x="33" y="2864"/>
                  </a:cubicBezTo>
                  <a:close/>
                  <a:moveTo>
                    <a:pt x="33" y="3267"/>
                  </a:moveTo>
                  <a:cubicBezTo>
                    <a:pt x="12" y="3267"/>
                    <a:pt x="0" y="3288"/>
                    <a:pt x="0" y="3309"/>
                  </a:cubicBezTo>
                  <a:lnTo>
                    <a:pt x="0" y="3394"/>
                  </a:lnTo>
                  <a:cubicBezTo>
                    <a:pt x="0" y="3415"/>
                    <a:pt x="12" y="3426"/>
                    <a:pt x="33" y="3426"/>
                  </a:cubicBezTo>
                  <a:cubicBezTo>
                    <a:pt x="64" y="3426"/>
                    <a:pt x="75" y="3415"/>
                    <a:pt x="75" y="3394"/>
                  </a:cubicBezTo>
                  <a:lnTo>
                    <a:pt x="75" y="3309"/>
                  </a:lnTo>
                  <a:cubicBezTo>
                    <a:pt x="75" y="3288"/>
                    <a:pt x="64" y="3267"/>
                    <a:pt x="33" y="3267"/>
                  </a:cubicBezTo>
                  <a:close/>
                  <a:moveTo>
                    <a:pt x="33" y="3670"/>
                  </a:moveTo>
                  <a:cubicBezTo>
                    <a:pt x="12" y="3670"/>
                    <a:pt x="0" y="3691"/>
                    <a:pt x="0" y="3712"/>
                  </a:cubicBezTo>
                  <a:lnTo>
                    <a:pt x="0" y="3797"/>
                  </a:lnTo>
                  <a:cubicBezTo>
                    <a:pt x="0" y="3818"/>
                    <a:pt x="12" y="3840"/>
                    <a:pt x="33" y="3840"/>
                  </a:cubicBezTo>
                  <a:cubicBezTo>
                    <a:pt x="64" y="3840"/>
                    <a:pt x="75" y="3818"/>
                    <a:pt x="75" y="3797"/>
                  </a:cubicBezTo>
                  <a:lnTo>
                    <a:pt x="75" y="3712"/>
                  </a:lnTo>
                  <a:cubicBezTo>
                    <a:pt x="75" y="3691"/>
                    <a:pt x="64" y="3670"/>
                    <a:pt x="33" y="3670"/>
                  </a:cubicBezTo>
                  <a:close/>
                  <a:moveTo>
                    <a:pt x="33" y="4083"/>
                  </a:moveTo>
                  <a:cubicBezTo>
                    <a:pt x="12" y="4083"/>
                    <a:pt x="0" y="4104"/>
                    <a:pt x="0" y="4126"/>
                  </a:cubicBezTo>
                  <a:lnTo>
                    <a:pt x="0" y="4200"/>
                  </a:lnTo>
                  <a:cubicBezTo>
                    <a:pt x="0" y="4232"/>
                    <a:pt x="12" y="4243"/>
                    <a:pt x="33" y="4243"/>
                  </a:cubicBezTo>
                  <a:cubicBezTo>
                    <a:pt x="64" y="4243"/>
                    <a:pt x="75" y="4232"/>
                    <a:pt x="75" y="4200"/>
                  </a:cubicBezTo>
                  <a:lnTo>
                    <a:pt x="75" y="4126"/>
                  </a:lnTo>
                  <a:cubicBezTo>
                    <a:pt x="75" y="4104"/>
                    <a:pt x="64" y="4083"/>
                    <a:pt x="33" y="4083"/>
                  </a:cubicBezTo>
                  <a:close/>
                  <a:moveTo>
                    <a:pt x="33" y="4486"/>
                  </a:moveTo>
                  <a:cubicBezTo>
                    <a:pt x="12" y="4486"/>
                    <a:pt x="0" y="4507"/>
                    <a:pt x="0" y="4529"/>
                  </a:cubicBezTo>
                  <a:lnTo>
                    <a:pt x="0" y="4613"/>
                  </a:lnTo>
                  <a:cubicBezTo>
                    <a:pt x="0" y="4635"/>
                    <a:pt x="12" y="4656"/>
                    <a:pt x="33" y="4656"/>
                  </a:cubicBezTo>
                  <a:cubicBezTo>
                    <a:pt x="64" y="4656"/>
                    <a:pt x="75" y="4635"/>
                    <a:pt x="75" y="4613"/>
                  </a:cubicBezTo>
                  <a:lnTo>
                    <a:pt x="75" y="4529"/>
                  </a:lnTo>
                  <a:cubicBezTo>
                    <a:pt x="75" y="4507"/>
                    <a:pt x="64" y="4486"/>
                    <a:pt x="33" y="4486"/>
                  </a:cubicBezTo>
                  <a:close/>
                  <a:moveTo>
                    <a:pt x="33" y="4900"/>
                  </a:moveTo>
                  <a:cubicBezTo>
                    <a:pt x="12" y="4900"/>
                    <a:pt x="0" y="4921"/>
                    <a:pt x="0" y="4943"/>
                  </a:cubicBezTo>
                  <a:lnTo>
                    <a:pt x="0" y="5016"/>
                  </a:lnTo>
                  <a:cubicBezTo>
                    <a:pt x="0" y="5038"/>
                    <a:pt x="12" y="5059"/>
                    <a:pt x="33" y="5059"/>
                  </a:cubicBezTo>
                  <a:cubicBezTo>
                    <a:pt x="64" y="5059"/>
                    <a:pt x="75" y="5038"/>
                    <a:pt x="75" y="5016"/>
                  </a:cubicBezTo>
                  <a:lnTo>
                    <a:pt x="75" y="4943"/>
                  </a:lnTo>
                  <a:cubicBezTo>
                    <a:pt x="75" y="4921"/>
                    <a:pt x="64" y="4900"/>
                    <a:pt x="33" y="4900"/>
                  </a:cubicBezTo>
                  <a:close/>
                  <a:moveTo>
                    <a:pt x="33" y="5303"/>
                  </a:moveTo>
                  <a:cubicBezTo>
                    <a:pt x="12" y="5303"/>
                    <a:pt x="0" y="5324"/>
                    <a:pt x="0" y="5346"/>
                  </a:cubicBezTo>
                  <a:lnTo>
                    <a:pt x="0" y="5430"/>
                  </a:lnTo>
                  <a:cubicBezTo>
                    <a:pt x="0" y="5452"/>
                    <a:pt x="12" y="5473"/>
                    <a:pt x="33" y="5473"/>
                  </a:cubicBezTo>
                  <a:cubicBezTo>
                    <a:pt x="64" y="5473"/>
                    <a:pt x="75" y="5452"/>
                    <a:pt x="75" y="5430"/>
                  </a:cubicBezTo>
                  <a:lnTo>
                    <a:pt x="75" y="5346"/>
                  </a:lnTo>
                  <a:cubicBezTo>
                    <a:pt x="75" y="5324"/>
                    <a:pt x="64" y="5303"/>
                    <a:pt x="33" y="5303"/>
                  </a:cubicBezTo>
                  <a:close/>
                  <a:moveTo>
                    <a:pt x="33" y="5716"/>
                  </a:moveTo>
                  <a:cubicBezTo>
                    <a:pt x="12" y="5716"/>
                    <a:pt x="0" y="5727"/>
                    <a:pt x="0" y="5759"/>
                  </a:cubicBezTo>
                  <a:lnTo>
                    <a:pt x="0" y="5833"/>
                  </a:lnTo>
                  <a:cubicBezTo>
                    <a:pt x="0" y="5855"/>
                    <a:pt x="12" y="5876"/>
                    <a:pt x="33" y="5876"/>
                  </a:cubicBezTo>
                  <a:cubicBezTo>
                    <a:pt x="64" y="5876"/>
                    <a:pt x="75" y="5855"/>
                    <a:pt x="75" y="5833"/>
                  </a:cubicBezTo>
                  <a:lnTo>
                    <a:pt x="75" y="5759"/>
                  </a:lnTo>
                  <a:cubicBezTo>
                    <a:pt x="75" y="5727"/>
                    <a:pt x="64" y="5716"/>
                    <a:pt x="33" y="5716"/>
                  </a:cubicBezTo>
                  <a:close/>
                  <a:moveTo>
                    <a:pt x="33" y="6119"/>
                  </a:moveTo>
                  <a:cubicBezTo>
                    <a:pt x="12" y="6119"/>
                    <a:pt x="0" y="6141"/>
                    <a:pt x="0" y="6162"/>
                  </a:cubicBezTo>
                  <a:lnTo>
                    <a:pt x="0" y="6247"/>
                  </a:lnTo>
                  <a:cubicBezTo>
                    <a:pt x="0" y="6268"/>
                    <a:pt x="12" y="6289"/>
                    <a:pt x="33" y="6289"/>
                  </a:cubicBezTo>
                  <a:cubicBezTo>
                    <a:pt x="64" y="6289"/>
                    <a:pt x="75" y="6268"/>
                    <a:pt x="75" y="6247"/>
                  </a:cubicBezTo>
                  <a:lnTo>
                    <a:pt x="75" y="6162"/>
                  </a:lnTo>
                  <a:cubicBezTo>
                    <a:pt x="75" y="6141"/>
                    <a:pt x="64" y="6119"/>
                    <a:pt x="33" y="6119"/>
                  </a:cubicBezTo>
                  <a:close/>
                  <a:moveTo>
                    <a:pt x="33" y="6533"/>
                  </a:moveTo>
                  <a:cubicBezTo>
                    <a:pt x="12" y="6533"/>
                    <a:pt x="0" y="6544"/>
                    <a:pt x="0" y="6576"/>
                  </a:cubicBezTo>
                  <a:lnTo>
                    <a:pt x="0" y="6650"/>
                  </a:lnTo>
                  <a:cubicBezTo>
                    <a:pt x="0" y="6671"/>
                    <a:pt x="12" y="6692"/>
                    <a:pt x="33" y="6692"/>
                  </a:cubicBezTo>
                  <a:cubicBezTo>
                    <a:pt x="64" y="6692"/>
                    <a:pt x="75" y="6671"/>
                    <a:pt x="75" y="6650"/>
                  </a:cubicBezTo>
                  <a:lnTo>
                    <a:pt x="75" y="6576"/>
                  </a:lnTo>
                  <a:cubicBezTo>
                    <a:pt x="75" y="6544"/>
                    <a:pt x="64" y="6533"/>
                    <a:pt x="33" y="6533"/>
                  </a:cubicBezTo>
                  <a:close/>
                  <a:moveTo>
                    <a:pt x="33" y="6936"/>
                  </a:moveTo>
                  <a:cubicBezTo>
                    <a:pt x="12" y="6936"/>
                    <a:pt x="0" y="6958"/>
                    <a:pt x="0" y="6979"/>
                  </a:cubicBezTo>
                  <a:lnTo>
                    <a:pt x="0" y="7064"/>
                  </a:lnTo>
                  <a:cubicBezTo>
                    <a:pt x="0" y="7085"/>
                    <a:pt x="12" y="7106"/>
                    <a:pt x="33" y="7106"/>
                  </a:cubicBezTo>
                  <a:cubicBezTo>
                    <a:pt x="64" y="7106"/>
                    <a:pt x="75" y="7085"/>
                    <a:pt x="75" y="7064"/>
                  </a:cubicBezTo>
                  <a:lnTo>
                    <a:pt x="75" y="6979"/>
                  </a:lnTo>
                  <a:cubicBezTo>
                    <a:pt x="75" y="6958"/>
                    <a:pt x="64" y="6936"/>
                    <a:pt x="33" y="6936"/>
                  </a:cubicBezTo>
                  <a:close/>
                  <a:moveTo>
                    <a:pt x="33" y="7350"/>
                  </a:moveTo>
                  <a:cubicBezTo>
                    <a:pt x="12" y="7350"/>
                    <a:pt x="0" y="7361"/>
                    <a:pt x="0" y="7382"/>
                  </a:cubicBezTo>
                  <a:lnTo>
                    <a:pt x="0" y="7467"/>
                  </a:lnTo>
                  <a:cubicBezTo>
                    <a:pt x="0" y="7488"/>
                    <a:pt x="12" y="7509"/>
                    <a:pt x="33" y="7509"/>
                  </a:cubicBezTo>
                  <a:cubicBezTo>
                    <a:pt x="64" y="7509"/>
                    <a:pt x="75" y="7488"/>
                    <a:pt x="75" y="7467"/>
                  </a:cubicBezTo>
                  <a:lnTo>
                    <a:pt x="75" y="7382"/>
                  </a:lnTo>
                  <a:cubicBezTo>
                    <a:pt x="75" y="7361"/>
                    <a:pt x="64" y="7350"/>
                    <a:pt x="33" y="7350"/>
                  </a:cubicBezTo>
                  <a:close/>
                  <a:moveTo>
                    <a:pt x="33" y="7753"/>
                  </a:moveTo>
                  <a:cubicBezTo>
                    <a:pt x="12" y="7753"/>
                    <a:pt x="0" y="7774"/>
                    <a:pt x="0" y="7795"/>
                  </a:cubicBezTo>
                  <a:lnTo>
                    <a:pt x="0" y="7880"/>
                  </a:lnTo>
                  <a:cubicBezTo>
                    <a:pt x="0" y="7901"/>
                    <a:pt x="12" y="7912"/>
                    <a:pt x="33" y="7912"/>
                  </a:cubicBezTo>
                  <a:cubicBezTo>
                    <a:pt x="64" y="7912"/>
                    <a:pt x="75" y="7901"/>
                    <a:pt x="75" y="7880"/>
                  </a:cubicBezTo>
                  <a:lnTo>
                    <a:pt x="75" y="7795"/>
                  </a:lnTo>
                  <a:cubicBezTo>
                    <a:pt x="75" y="7774"/>
                    <a:pt x="64" y="7753"/>
                    <a:pt x="33" y="7753"/>
                  </a:cubicBezTo>
                  <a:close/>
                  <a:moveTo>
                    <a:pt x="33" y="8167"/>
                  </a:moveTo>
                  <a:cubicBezTo>
                    <a:pt x="12" y="8167"/>
                    <a:pt x="0" y="8177"/>
                    <a:pt x="0" y="8198"/>
                  </a:cubicBezTo>
                  <a:lnTo>
                    <a:pt x="0" y="8283"/>
                  </a:lnTo>
                  <a:cubicBezTo>
                    <a:pt x="0" y="8304"/>
                    <a:pt x="12" y="8325"/>
                    <a:pt x="33" y="8325"/>
                  </a:cubicBezTo>
                  <a:cubicBezTo>
                    <a:pt x="64" y="8325"/>
                    <a:pt x="75" y="8304"/>
                    <a:pt x="75" y="8283"/>
                  </a:cubicBezTo>
                  <a:lnTo>
                    <a:pt x="75" y="8198"/>
                  </a:lnTo>
                  <a:cubicBezTo>
                    <a:pt x="75" y="8177"/>
                    <a:pt x="64" y="8167"/>
                    <a:pt x="33" y="8167"/>
                  </a:cubicBezTo>
                  <a:close/>
                  <a:moveTo>
                    <a:pt x="33" y="8570"/>
                  </a:moveTo>
                  <a:cubicBezTo>
                    <a:pt x="12" y="8570"/>
                    <a:pt x="0" y="8591"/>
                    <a:pt x="0" y="8612"/>
                  </a:cubicBezTo>
                  <a:lnTo>
                    <a:pt x="0" y="8697"/>
                  </a:lnTo>
                  <a:cubicBezTo>
                    <a:pt x="0" y="8718"/>
                    <a:pt x="12" y="8728"/>
                    <a:pt x="33" y="8728"/>
                  </a:cubicBezTo>
                  <a:cubicBezTo>
                    <a:pt x="64" y="8728"/>
                    <a:pt x="75" y="8718"/>
                    <a:pt x="75" y="8697"/>
                  </a:cubicBezTo>
                  <a:lnTo>
                    <a:pt x="75" y="8612"/>
                  </a:lnTo>
                  <a:cubicBezTo>
                    <a:pt x="75" y="8591"/>
                    <a:pt x="64" y="8570"/>
                    <a:pt x="33" y="8570"/>
                  </a:cubicBezTo>
                  <a:close/>
                  <a:moveTo>
                    <a:pt x="33" y="8973"/>
                  </a:moveTo>
                  <a:cubicBezTo>
                    <a:pt x="12" y="8973"/>
                    <a:pt x="0" y="8994"/>
                    <a:pt x="0" y="9015"/>
                  </a:cubicBezTo>
                  <a:lnTo>
                    <a:pt x="0" y="9100"/>
                  </a:lnTo>
                  <a:cubicBezTo>
                    <a:pt x="0" y="9121"/>
                    <a:pt x="12" y="9142"/>
                    <a:pt x="33" y="9142"/>
                  </a:cubicBezTo>
                  <a:cubicBezTo>
                    <a:pt x="64" y="9142"/>
                    <a:pt x="75" y="9121"/>
                    <a:pt x="75" y="9100"/>
                  </a:cubicBezTo>
                  <a:lnTo>
                    <a:pt x="75" y="9015"/>
                  </a:lnTo>
                  <a:cubicBezTo>
                    <a:pt x="75" y="8994"/>
                    <a:pt x="64" y="8973"/>
                    <a:pt x="33" y="897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6" name="Google Shape;15456;p65"/>
            <p:cNvSpPr/>
            <p:nvPr/>
          </p:nvSpPr>
          <p:spPr>
            <a:xfrm>
              <a:off x="4068900" y="527250"/>
              <a:ext cx="2925" cy="2800"/>
            </a:xfrm>
            <a:custGeom>
              <a:rect b="b" l="l" r="r" t="t"/>
              <a:pathLst>
                <a:path extrusionOk="0" h="112" w="117">
                  <a:moveTo>
                    <a:pt x="48" y="0"/>
                  </a:moveTo>
                  <a:cubicBezTo>
                    <a:pt x="37" y="0"/>
                    <a:pt x="27" y="5"/>
                    <a:pt x="22" y="16"/>
                  </a:cubicBezTo>
                  <a:cubicBezTo>
                    <a:pt x="1" y="27"/>
                    <a:pt x="1" y="58"/>
                    <a:pt x="22" y="69"/>
                  </a:cubicBezTo>
                  <a:lnTo>
                    <a:pt x="53" y="101"/>
                  </a:lnTo>
                  <a:cubicBezTo>
                    <a:pt x="53" y="112"/>
                    <a:pt x="64" y="112"/>
                    <a:pt x="74" y="112"/>
                  </a:cubicBezTo>
                  <a:cubicBezTo>
                    <a:pt x="85" y="112"/>
                    <a:pt x="96" y="112"/>
                    <a:pt x="107" y="101"/>
                  </a:cubicBezTo>
                  <a:cubicBezTo>
                    <a:pt x="117" y="91"/>
                    <a:pt x="117" y="58"/>
                    <a:pt x="107" y="48"/>
                  </a:cubicBezTo>
                  <a:lnTo>
                    <a:pt x="74" y="16"/>
                  </a:lnTo>
                  <a:cubicBezTo>
                    <a:pt x="69" y="5"/>
                    <a:pt x="59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7" name="Google Shape;15457;p65"/>
            <p:cNvSpPr/>
            <p:nvPr/>
          </p:nvSpPr>
          <p:spPr>
            <a:xfrm>
              <a:off x="3912475" y="371625"/>
              <a:ext cx="153000" cy="152075"/>
            </a:xfrm>
            <a:custGeom>
              <a:rect b="b" l="l" r="r" t="t"/>
              <a:pathLst>
                <a:path extrusionOk="0" h="6083" w="6120">
                  <a:moveTo>
                    <a:pt x="42" y="0"/>
                  </a:moveTo>
                  <a:cubicBezTo>
                    <a:pt x="32" y="0"/>
                    <a:pt x="21" y="5"/>
                    <a:pt x="11" y="16"/>
                  </a:cubicBezTo>
                  <a:cubicBezTo>
                    <a:pt x="0" y="26"/>
                    <a:pt x="0" y="58"/>
                    <a:pt x="11" y="69"/>
                  </a:cubicBezTo>
                  <a:lnTo>
                    <a:pt x="74" y="122"/>
                  </a:lnTo>
                  <a:cubicBezTo>
                    <a:pt x="74" y="132"/>
                    <a:pt x="85" y="132"/>
                    <a:pt x="96" y="132"/>
                  </a:cubicBezTo>
                  <a:cubicBezTo>
                    <a:pt x="107" y="132"/>
                    <a:pt x="117" y="132"/>
                    <a:pt x="128" y="122"/>
                  </a:cubicBezTo>
                  <a:cubicBezTo>
                    <a:pt x="149" y="111"/>
                    <a:pt x="149" y="80"/>
                    <a:pt x="128" y="69"/>
                  </a:cubicBezTo>
                  <a:lnTo>
                    <a:pt x="74" y="16"/>
                  </a:lnTo>
                  <a:cubicBezTo>
                    <a:pt x="64" y="5"/>
                    <a:pt x="53" y="0"/>
                    <a:pt x="42" y="0"/>
                  </a:cubicBezTo>
                  <a:close/>
                  <a:moveTo>
                    <a:pt x="329" y="284"/>
                  </a:moveTo>
                  <a:cubicBezTo>
                    <a:pt x="319" y="284"/>
                    <a:pt x="308" y="286"/>
                    <a:pt x="297" y="292"/>
                  </a:cubicBezTo>
                  <a:cubicBezTo>
                    <a:pt x="286" y="313"/>
                    <a:pt x="286" y="334"/>
                    <a:pt x="297" y="355"/>
                  </a:cubicBezTo>
                  <a:lnTo>
                    <a:pt x="361" y="408"/>
                  </a:lnTo>
                  <a:cubicBezTo>
                    <a:pt x="361" y="419"/>
                    <a:pt x="371" y="419"/>
                    <a:pt x="382" y="419"/>
                  </a:cubicBezTo>
                  <a:cubicBezTo>
                    <a:pt x="392" y="419"/>
                    <a:pt x="403" y="419"/>
                    <a:pt x="414" y="408"/>
                  </a:cubicBezTo>
                  <a:cubicBezTo>
                    <a:pt x="435" y="398"/>
                    <a:pt x="435" y="366"/>
                    <a:pt x="414" y="355"/>
                  </a:cubicBezTo>
                  <a:lnTo>
                    <a:pt x="361" y="292"/>
                  </a:lnTo>
                  <a:cubicBezTo>
                    <a:pt x="350" y="286"/>
                    <a:pt x="340" y="284"/>
                    <a:pt x="329" y="284"/>
                  </a:cubicBezTo>
                  <a:close/>
                  <a:moveTo>
                    <a:pt x="614" y="562"/>
                  </a:moveTo>
                  <a:cubicBezTo>
                    <a:pt x="605" y="562"/>
                    <a:pt x="594" y="567"/>
                    <a:pt x="583" y="578"/>
                  </a:cubicBezTo>
                  <a:cubicBezTo>
                    <a:pt x="573" y="589"/>
                    <a:pt x="573" y="620"/>
                    <a:pt x="583" y="631"/>
                  </a:cubicBezTo>
                  <a:lnTo>
                    <a:pt x="637" y="695"/>
                  </a:lnTo>
                  <a:cubicBezTo>
                    <a:pt x="647" y="695"/>
                    <a:pt x="658" y="705"/>
                    <a:pt x="668" y="705"/>
                  </a:cubicBezTo>
                  <a:cubicBezTo>
                    <a:pt x="679" y="705"/>
                    <a:pt x="689" y="695"/>
                    <a:pt x="700" y="695"/>
                  </a:cubicBezTo>
                  <a:cubicBezTo>
                    <a:pt x="711" y="674"/>
                    <a:pt x="711" y="652"/>
                    <a:pt x="700" y="631"/>
                  </a:cubicBezTo>
                  <a:lnTo>
                    <a:pt x="637" y="578"/>
                  </a:lnTo>
                  <a:cubicBezTo>
                    <a:pt x="631" y="567"/>
                    <a:pt x="623" y="562"/>
                    <a:pt x="614" y="562"/>
                  </a:cubicBezTo>
                  <a:close/>
                  <a:moveTo>
                    <a:pt x="896" y="849"/>
                  </a:moveTo>
                  <a:cubicBezTo>
                    <a:pt x="886" y="849"/>
                    <a:pt x="875" y="854"/>
                    <a:pt x="870" y="864"/>
                  </a:cubicBezTo>
                  <a:cubicBezTo>
                    <a:pt x="849" y="875"/>
                    <a:pt x="849" y="907"/>
                    <a:pt x="870" y="917"/>
                  </a:cubicBezTo>
                  <a:lnTo>
                    <a:pt x="923" y="971"/>
                  </a:lnTo>
                  <a:cubicBezTo>
                    <a:pt x="934" y="981"/>
                    <a:pt x="944" y="992"/>
                    <a:pt x="955" y="992"/>
                  </a:cubicBezTo>
                  <a:cubicBezTo>
                    <a:pt x="965" y="992"/>
                    <a:pt x="976" y="981"/>
                    <a:pt x="986" y="971"/>
                  </a:cubicBezTo>
                  <a:cubicBezTo>
                    <a:pt x="997" y="960"/>
                    <a:pt x="997" y="928"/>
                    <a:pt x="986" y="917"/>
                  </a:cubicBezTo>
                  <a:lnTo>
                    <a:pt x="923" y="864"/>
                  </a:lnTo>
                  <a:cubicBezTo>
                    <a:pt x="918" y="854"/>
                    <a:pt x="907" y="849"/>
                    <a:pt x="896" y="849"/>
                  </a:cubicBezTo>
                  <a:close/>
                  <a:moveTo>
                    <a:pt x="1183" y="1132"/>
                  </a:moveTo>
                  <a:cubicBezTo>
                    <a:pt x="1172" y="1132"/>
                    <a:pt x="1162" y="1135"/>
                    <a:pt x="1156" y="1140"/>
                  </a:cubicBezTo>
                  <a:cubicBezTo>
                    <a:pt x="1135" y="1161"/>
                    <a:pt x="1135" y="1183"/>
                    <a:pt x="1156" y="1204"/>
                  </a:cubicBezTo>
                  <a:lnTo>
                    <a:pt x="1209" y="1256"/>
                  </a:lnTo>
                  <a:cubicBezTo>
                    <a:pt x="1220" y="1267"/>
                    <a:pt x="1231" y="1267"/>
                    <a:pt x="1241" y="1267"/>
                  </a:cubicBezTo>
                  <a:cubicBezTo>
                    <a:pt x="1252" y="1267"/>
                    <a:pt x="1262" y="1267"/>
                    <a:pt x="1273" y="1256"/>
                  </a:cubicBezTo>
                  <a:cubicBezTo>
                    <a:pt x="1283" y="1246"/>
                    <a:pt x="1283" y="1214"/>
                    <a:pt x="1273" y="1204"/>
                  </a:cubicBezTo>
                  <a:lnTo>
                    <a:pt x="1209" y="1140"/>
                  </a:lnTo>
                  <a:cubicBezTo>
                    <a:pt x="1204" y="1135"/>
                    <a:pt x="1193" y="1132"/>
                    <a:pt x="1183" y="1132"/>
                  </a:cubicBezTo>
                  <a:close/>
                  <a:moveTo>
                    <a:pt x="1465" y="1419"/>
                  </a:moveTo>
                  <a:cubicBezTo>
                    <a:pt x="1456" y="1419"/>
                    <a:pt x="1448" y="1421"/>
                    <a:pt x="1443" y="1426"/>
                  </a:cubicBezTo>
                  <a:cubicBezTo>
                    <a:pt x="1422" y="1447"/>
                    <a:pt x="1422" y="1469"/>
                    <a:pt x="1443" y="1480"/>
                  </a:cubicBezTo>
                  <a:lnTo>
                    <a:pt x="1495" y="1543"/>
                  </a:lnTo>
                  <a:cubicBezTo>
                    <a:pt x="1506" y="1553"/>
                    <a:pt x="1517" y="1553"/>
                    <a:pt x="1528" y="1553"/>
                  </a:cubicBezTo>
                  <a:cubicBezTo>
                    <a:pt x="1538" y="1553"/>
                    <a:pt x="1549" y="1553"/>
                    <a:pt x="1549" y="1543"/>
                  </a:cubicBezTo>
                  <a:cubicBezTo>
                    <a:pt x="1570" y="1522"/>
                    <a:pt x="1570" y="1501"/>
                    <a:pt x="1549" y="1480"/>
                  </a:cubicBezTo>
                  <a:lnTo>
                    <a:pt x="1495" y="1426"/>
                  </a:lnTo>
                  <a:cubicBezTo>
                    <a:pt x="1485" y="1421"/>
                    <a:pt x="1474" y="1419"/>
                    <a:pt x="1465" y="1419"/>
                  </a:cubicBezTo>
                  <a:close/>
                  <a:moveTo>
                    <a:pt x="1750" y="1697"/>
                  </a:moveTo>
                  <a:cubicBezTo>
                    <a:pt x="1740" y="1697"/>
                    <a:pt x="1729" y="1702"/>
                    <a:pt x="1719" y="1713"/>
                  </a:cubicBezTo>
                  <a:cubicBezTo>
                    <a:pt x="1708" y="1723"/>
                    <a:pt x="1708" y="1755"/>
                    <a:pt x="1719" y="1766"/>
                  </a:cubicBezTo>
                  <a:lnTo>
                    <a:pt x="1782" y="1829"/>
                  </a:lnTo>
                  <a:cubicBezTo>
                    <a:pt x="1792" y="1829"/>
                    <a:pt x="1792" y="1840"/>
                    <a:pt x="1803" y="1840"/>
                  </a:cubicBezTo>
                  <a:cubicBezTo>
                    <a:pt x="1814" y="1840"/>
                    <a:pt x="1825" y="1829"/>
                    <a:pt x="1835" y="1829"/>
                  </a:cubicBezTo>
                  <a:cubicBezTo>
                    <a:pt x="1856" y="1808"/>
                    <a:pt x="1856" y="1787"/>
                    <a:pt x="1835" y="1766"/>
                  </a:cubicBezTo>
                  <a:lnTo>
                    <a:pt x="1782" y="1713"/>
                  </a:lnTo>
                  <a:cubicBezTo>
                    <a:pt x="1772" y="1702"/>
                    <a:pt x="1761" y="1697"/>
                    <a:pt x="1750" y="1697"/>
                  </a:cubicBezTo>
                  <a:close/>
                  <a:moveTo>
                    <a:pt x="2036" y="1980"/>
                  </a:moveTo>
                  <a:cubicBezTo>
                    <a:pt x="2026" y="1980"/>
                    <a:pt x="2015" y="1983"/>
                    <a:pt x="2004" y="1989"/>
                  </a:cubicBezTo>
                  <a:cubicBezTo>
                    <a:pt x="1994" y="2010"/>
                    <a:pt x="1994" y="2031"/>
                    <a:pt x="2004" y="2052"/>
                  </a:cubicBezTo>
                  <a:lnTo>
                    <a:pt x="2068" y="2105"/>
                  </a:lnTo>
                  <a:cubicBezTo>
                    <a:pt x="2068" y="2116"/>
                    <a:pt x="2079" y="2116"/>
                    <a:pt x="2089" y="2116"/>
                  </a:cubicBezTo>
                  <a:cubicBezTo>
                    <a:pt x="2100" y="2116"/>
                    <a:pt x="2110" y="2116"/>
                    <a:pt x="2122" y="2105"/>
                  </a:cubicBezTo>
                  <a:cubicBezTo>
                    <a:pt x="2143" y="2095"/>
                    <a:pt x="2143" y="2062"/>
                    <a:pt x="2122" y="2052"/>
                  </a:cubicBezTo>
                  <a:lnTo>
                    <a:pt x="2068" y="1989"/>
                  </a:lnTo>
                  <a:cubicBezTo>
                    <a:pt x="2057" y="1983"/>
                    <a:pt x="2047" y="1980"/>
                    <a:pt x="2036" y="1980"/>
                  </a:cubicBezTo>
                  <a:close/>
                  <a:moveTo>
                    <a:pt x="2322" y="2267"/>
                  </a:moveTo>
                  <a:cubicBezTo>
                    <a:pt x="2312" y="2267"/>
                    <a:pt x="2302" y="2269"/>
                    <a:pt x="2291" y="2275"/>
                  </a:cubicBezTo>
                  <a:cubicBezTo>
                    <a:pt x="2280" y="2296"/>
                    <a:pt x="2280" y="2317"/>
                    <a:pt x="2291" y="2338"/>
                  </a:cubicBezTo>
                  <a:lnTo>
                    <a:pt x="2344" y="2392"/>
                  </a:lnTo>
                  <a:cubicBezTo>
                    <a:pt x="2355" y="2402"/>
                    <a:pt x="2365" y="2402"/>
                    <a:pt x="2376" y="2402"/>
                  </a:cubicBezTo>
                  <a:cubicBezTo>
                    <a:pt x="2386" y="2402"/>
                    <a:pt x="2397" y="2402"/>
                    <a:pt x="2407" y="2392"/>
                  </a:cubicBezTo>
                  <a:cubicBezTo>
                    <a:pt x="2418" y="2370"/>
                    <a:pt x="2418" y="2349"/>
                    <a:pt x="2407" y="2328"/>
                  </a:cubicBezTo>
                  <a:lnTo>
                    <a:pt x="2344" y="2275"/>
                  </a:lnTo>
                  <a:cubicBezTo>
                    <a:pt x="2339" y="2269"/>
                    <a:pt x="2331" y="2267"/>
                    <a:pt x="2322" y="2267"/>
                  </a:cubicBezTo>
                  <a:close/>
                  <a:moveTo>
                    <a:pt x="2604" y="2545"/>
                  </a:moveTo>
                  <a:cubicBezTo>
                    <a:pt x="2593" y="2545"/>
                    <a:pt x="2583" y="2551"/>
                    <a:pt x="2577" y="2561"/>
                  </a:cubicBezTo>
                  <a:cubicBezTo>
                    <a:pt x="2556" y="2572"/>
                    <a:pt x="2556" y="2604"/>
                    <a:pt x="2577" y="2614"/>
                  </a:cubicBezTo>
                  <a:lnTo>
                    <a:pt x="2631" y="2678"/>
                  </a:lnTo>
                  <a:cubicBezTo>
                    <a:pt x="2641" y="2678"/>
                    <a:pt x="2652" y="2689"/>
                    <a:pt x="2662" y="2689"/>
                  </a:cubicBezTo>
                  <a:cubicBezTo>
                    <a:pt x="2673" y="2689"/>
                    <a:pt x="2683" y="2678"/>
                    <a:pt x="2694" y="2678"/>
                  </a:cubicBezTo>
                  <a:cubicBezTo>
                    <a:pt x="2704" y="2656"/>
                    <a:pt x="2704" y="2635"/>
                    <a:pt x="2694" y="2614"/>
                  </a:cubicBezTo>
                  <a:lnTo>
                    <a:pt x="2631" y="2561"/>
                  </a:lnTo>
                  <a:cubicBezTo>
                    <a:pt x="2625" y="2551"/>
                    <a:pt x="2614" y="2545"/>
                    <a:pt x="2604" y="2545"/>
                  </a:cubicBezTo>
                  <a:close/>
                  <a:moveTo>
                    <a:pt x="2890" y="2831"/>
                  </a:moveTo>
                  <a:cubicBezTo>
                    <a:pt x="2880" y="2831"/>
                    <a:pt x="2869" y="2837"/>
                    <a:pt x="2864" y="2847"/>
                  </a:cubicBezTo>
                  <a:cubicBezTo>
                    <a:pt x="2843" y="2858"/>
                    <a:pt x="2843" y="2879"/>
                    <a:pt x="2864" y="2901"/>
                  </a:cubicBezTo>
                  <a:lnTo>
                    <a:pt x="2916" y="2953"/>
                  </a:lnTo>
                  <a:cubicBezTo>
                    <a:pt x="2928" y="2964"/>
                    <a:pt x="2938" y="2964"/>
                    <a:pt x="2949" y="2964"/>
                  </a:cubicBezTo>
                  <a:cubicBezTo>
                    <a:pt x="2959" y="2964"/>
                    <a:pt x="2970" y="2964"/>
                    <a:pt x="2980" y="2953"/>
                  </a:cubicBezTo>
                  <a:cubicBezTo>
                    <a:pt x="2991" y="2943"/>
                    <a:pt x="2991" y="2911"/>
                    <a:pt x="2980" y="2901"/>
                  </a:cubicBezTo>
                  <a:lnTo>
                    <a:pt x="2916" y="2847"/>
                  </a:lnTo>
                  <a:cubicBezTo>
                    <a:pt x="2911" y="2837"/>
                    <a:pt x="2901" y="2831"/>
                    <a:pt x="2890" y="2831"/>
                  </a:cubicBezTo>
                  <a:close/>
                  <a:moveTo>
                    <a:pt x="3177" y="3115"/>
                  </a:moveTo>
                  <a:cubicBezTo>
                    <a:pt x="3166" y="3115"/>
                    <a:pt x="3155" y="3118"/>
                    <a:pt x="3150" y="3123"/>
                  </a:cubicBezTo>
                  <a:cubicBezTo>
                    <a:pt x="3129" y="3144"/>
                    <a:pt x="3129" y="3165"/>
                    <a:pt x="3150" y="3187"/>
                  </a:cubicBezTo>
                  <a:lnTo>
                    <a:pt x="3203" y="3240"/>
                  </a:lnTo>
                  <a:cubicBezTo>
                    <a:pt x="3213" y="3250"/>
                    <a:pt x="3224" y="3250"/>
                    <a:pt x="3235" y="3250"/>
                  </a:cubicBezTo>
                  <a:cubicBezTo>
                    <a:pt x="3246" y="3250"/>
                    <a:pt x="3256" y="3250"/>
                    <a:pt x="3256" y="3240"/>
                  </a:cubicBezTo>
                  <a:cubicBezTo>
                    <a:pt x="3277" y="3229"/>
                    <a:pt x="3277" y="3198"/>
                    <a:pt x="3256" y="3187"/>
                  </a:cubicBezTo>
                  <a:lnTo>
                    <a:pt x="3203" y="3123"/>
                  </a:lnTo>
                  <a:cubicBezTo>
                    <a:pt x="3198" y="3118"/>
                    <a:pt x="3187" y="3115"/>
                    <a:pt x="3177" y="3115"/>
                  </a:cubicBezTo>
                  <a:close/>
                  <a:moveTo>
                    <a:pt x="3457" y="3394"/>
                  </a:moveTo>
                  <a:cubicBezTo>
                    <a:pt x="3447" y="3394"/>
                    <a:pt x="3436" y="3399"/>
                    <a:pt x="3426" y="3410"/>
                  </a:cubicBezTo>
                  <a:cubicBezTo>
                    <a:pt x="3415" y="3420"/>
                    <a:pt x="3415" y="3452"/>
                    <a:pt x="3426" y="3462"/>
                  </a:cubicBezTo>
                  <a:lnTo>
                    <a:pt x="3489" y="3526"/>
                  </a:lnTo>
                  <a:cubicBezTo>
                    <a:pt x="3500" y="3526"/>
                    <a:pt x="3510" y="3537"/>
                    <a:pt x="3510" y="3537"/>
                  </a:cubicBezTo>
                  <a:cubicBezTo>
                    <a:pt x="3521" y="3537"/>
                    <a:pt x="3532" y="3526"/>
                    <a:pt x="3543" y="3526"/>
                  </a:cubicBezTo>
                  <a:cubicBezTo>
                    <a:pt x="3564" y="3505"/>
                    <a:pt x="3564" y="3484"/>
                    <a:pt x="3543" y="3462"/>
                  </a:cubicBezTo>
                  <a:lnTo>
                    <a:pt x="3489" y="3410"/>
                  </a:lnTo>
                  <a:cubicBezTo>
                    <a:pt x="3479" y="3399"/>
                    <a:pt x="3468" y="3394"/>
                    <a:pt x="3457" y="3394"/>
                  </a:cubicBezTo>
                  <a:close/>
                  <a:moveTo>
                    <a:pt x="3744" y="3680"/>
                  </a:moveTo>
                  <a:cubicBezTo>
                    <a:pt x="3734" y="3680"/>
                    <a:pt x="3723" y="3685"/>
                    <a:pt x="3712" y="3696"/>
                  </a:cubicBezTo>
                  <a:cubicBezTo>
                    <a:pt x="3701" y="3707"/>
                    <a:pt x="3701" y="3738"/>
                    <a:pt x="3712" y="3749"/>
                  </a:cubicBezTo>
                  <a:lnTo>
                    <a:pt x="3776" y="3802"/>
                  </a:lnTo>
                  <a:cubicBezTo>
                    <a:pt x="3776" y="3813"/>
                    <a:pt x="3786" y="3823"/>
                    <a:pt x="3797" y="3823"/>
                  </a:cubicBezTo>
                  <a:cubicBezTo>
                    <a:pt x="3807" y="3823"/>
                    <a:pt x="3818" y="3813"/>
                    <a:pt x="3829" y="3802"/>
                  </a:cubicBezTo>
                  <a:cubicBezTo>
                    <a:pt x="3850" y="3792"/>
                    <a:pt x="3850" y="3759"/>
                    <a:pt x="3829" y="3749"/>
                  </a:cubicBezTo>
                  <a:lnTo>
                    <a:pt x="3776" y="3696"/>
                  </a:lnTo>
                  <a:cubicBezTo>
                    <a:pt x="3765" y="3685"/>
                    <a:pt x="3755" y="3680"/>
                    <a:pt x="3744" y="3680"/>
                  </a:cubicBezTo>
                  <a:close/>
                  <a:moveTo>
                    <a:pt x="4030" y="3964"/>
                  </a:moveTo>
                  <a:cubicBezTo>
                    <a:pt x="4019" y="3964"/>
                    <a:pt x="4009" y="3966"/>
                    <a:pt x="3998" y="3971"/>
                  </a:cubicBezTo>
                  <a:cubicBezTo>
                    <a:pt x="3988" y="3993"/>
                    <a:pt x="3988" y="4014"/>
                    <a:pt x="3998" y="4035"/>
                  </a:cubicBezTo>
                  <a:lnTo>
                    <a:pt x="4052" y="4088"/>
                  </a:lnTo>
                  <a:cubicBezTo>
                    <a:pt x="4062" y="4099"/>
                    <a:pt x="4073" y="4099"/>
                    <a:pt x="4083" y="4099"/>
                  </a:cubicBezTo>
                  <a:cubicBezTo>
                    <a:pt x="4094" y="4099"/>
                    <a:pt x="4104" y="4099"/>
                    <a:pt x="4115" y="4088"/>
                  </a:cubicBezTo>
                  <a:cubicBezTo>
                    <a:pt x="4125" y="4077"/>
                    <a:pt x="4125" y="4046"/>
                    <a:pt x="4115" y="4035"/>
                  </a:cubicBezTo>
                  <a:lnTo>
                    <a:pt x="4062" y="3971"/>
                  </a:lnTo>
                  <a:cubicBezTo>
                    <a:pt x="4051" y="3966"/>
                    <a:pt x="4041" y="3964"/>
                    <a:pt x="4030" y="3964"/>
                  </a:cubicBezTo>
                  <a:close/>
                  <a:moveTo>
                    <a:pt x="4311" y="4250"/>
                  </a:moveTo>
                  <a:cubicBezTo>
                    <a:pt x="4301" y="4250"/>
                    <a:pt x="4290" y="4253"/>
                    <a:pt x="4285" y="4258"/>
                  </a:cubicBezTo>
                  <a:cubicBezTo>
                    <a:pt x="4264" y="4279"/>
                    <a:pt x="4264" y="4301"/>
                    <a:pt x="4285" y="4311"/>
                  </a:cubicBezTo>
                  <a:lnTo>
                    <a:pt x="4338" y="4374"/>
                  </a:lnTo>
                  <a:cubicBezTo>
                    <a:pt x="4349" y="4385"/>
                    <a:pt x="4359" y="4385"/>
                    <a:pt x="4370" y="4385"/>
                  </a:cubicBezTo>
                  <a:cubicBezTo>
                    <a:pt x="4380" y="4385"/>
                    <a:pt x="4391" y="4385"/>
                    <a:pt x="4401" y="4374"/>
                  </a:cubicBezTo>
                  <a:cubicBezTo>
                    <a:pt x="4412" y="4353"/>
                    <a:pt x="4412" y="4332"/>
                    <a:pt x="4401" y="4311"/>
                  </a:cubicBezTo>
                  <a:lnTo>
                    <a:pt x="4338" y="4258"/>
                  </a:lnTo>
                  <a:cubicBezTo>
                    <a:pt x="4333" y="4253"/>
                    <a:pt x="4322" y="4250"/>
                    <a:pt x="4311" y="4250"/>
                  </a:cubicBezTo>
                  <a:close/>
                  <a:moveTo>
                    <a:pt x="4598" y="4528"/>
                  </a:moveTo>
                  <a:cubicBezTo>
                    <a:pt x="4587" y="4528"/>
                    <a:pt x="4576" y="4533"/>
                    <a:pt x="4571" y="4544"/>
                  </a:cubicBezTo>
                  <a:cubicBezTo>
                    <a:pt x="4550" y="4555"/>
                    <a:pt x="4550" y="4586"/>
                    <a:pt x="4571" y="4598"/>
                  </a:cubicBezTo>
                  <a:lnTo>
                    <a:pt x="4624" y="4661"/>
                  </a:lnTo>
                  <a:cubicBezTo>
                    <a:pt x="4635" y="4661"/>
                    <a:pt x="4646" y="4671"/>
                    <a:pt x="4656" y="4671"/>
                  </a:cubicBezTo>
                  <a:cubicBezTo>
                    <a:pt x="4667" y="4671"/>
                    <a:pt x="4677" y="4661"/>
                    <a:pt x="4688" y="4661"/>
                  </a:cubicBezTo>
                  <a:cubicBezTo>
                    <a:pt x="4698" y="4640"/>
                    <a:pt x="4698" y="4619"/>
                    <a:pt x="4688" y="4598"/>
                  </a:cubicBezTo>
                  <a:lnTo>
                    <a:pt x="4624" y="4544"/>
                  </a:lnTo>
                  <a:cubicBezTo>
                    <a:pt x="4619" y="4533"/>
                    <a:pt x="4608" y="4528"/>
                    <a:pt x="4598" y="4528"/>
                  </a:cubicBezTo>
                  <a:close/>
                  <a:moveTo>
                    <a:pt x="4884" y="4812"/>
                  </a:moveTo>
                  <a:cubicBezTo>
                    <a:pt x="4873" y="4812"/>
                    <a:pt x="4863" y="4815"/>
                    <a:pt x="4858" y="4820"/>
                  </a:cubicBezTo>
                  <a:cubicBezTo>
                    <a:pt x="4836" y="4841"/>
                    <a:pt x="4836" y="4862"/>
                    <a:pt x="4858" y="4883"/>
                  </a:cubicBezTo>
                  <a:lnTo>
                    <a:pt x="4910" y="4937"/>
                  </a:lnTo>
                  <a:cubicBezTo>
                    <a:pt x="4921" y="4947"/>
                    <a:pt x="4931" y="4947"/>
                    <a:pt x="4943" y="4947"/>
                  </a:cubicBezTo>
                  <a:cubicBezTo>
                    <a:pt x="4953" y="4947"/>
                    <a:pt x="4964" y="4947"/>
                    <a:pt x="4964" y="4937"/>
                  </a:cubicBezTo>
                  <a:cubicBezTo>
                    <a:pt x="4985" y="4926"/>
                    <a:pt x="4985" y="4894"/>
                    <a:pt x="4964" y="4883"/>
                  </a:cubicBezTo>
                  <a:lnTo>
                    <a:pt x="4910" y="4820"/>
                  </a:lnTo>
                  <a:cubicBezTo>
                    <a:pt x="4905" y="4815"/>
                    <a:pt x="4895" y="4812"/>
                    <a:pt x="4884" y="4812"/>
                  </a:cubicBezTo>
                  <a:close/>
                  <a:moveTo>
                    <a:pt x="5165" y="5098"/>
                  </a:moveTo>
                  <a:cubicBezTo>
                    <a:pt x="5155" y="5098"/>
                    <a:pt x="5144" y="5101"/>
                    <a:pt x="5133" y="5107"/>
                  </a:cubicBezTo>
                  <a:cubicBezTo>
                    <a:pt x="5122" y="5128"/>
                    <a:pt x="5122" y="5149"/>
                    <a:pt x="5133" y="5170"/>
                  </a:cubicBezTo>
                  <a:lnTo>
                    <a:pt x="5197" y="5223"/>
                  </a:lnTo>
                  <a:cubicBezTo>
                    <a:pt x="5207" y="5234"/>
                    <a:pt x="5218" y="5234"/>
                    <a:pt x="5228" y="5234"/>
                  </a:cubicBezTo>
                  <a:cubicBezTo>
                    <a:pt x="5239" y="5234"/>
                    <a:pt x="5239" y="5234"/>
                    <a:pt x="5250" y="5223"/>
                  </a:cubicBezTo>
                  <a:cubicBezTo>
                    <a:pt x="5271" y="5202"/>
                    <a:pt x="5271" y="5180"/>
                    <a:pt x="5250" y="5159"/>
                  </a:cubicBezTo>
                  <a:lnTo>
                    <a:pt x="5197" y="5107"/>
                  </a:lnTo>
                  <a:cubicBezTo>
                    <a:pt x="5186" y="5101"/>
                    <a:pt x="5176" y="5098"/>
                    <a:pt x="5165" y="5098"/>
                  </a:cubicBezTo>
                  <a:close/>
                  <a:moveTo>
                    <a:pt x="5451" y="5377"/>
                  </a:moveTo>
                  <a:cubicBezTo>
                    <a:pt x="5441" y="5377"/>
                    <a:pt x="5430" y="5382"/>
                    <a:pt x="5419" y="5392"/>
                  </a:cubicBezTo>
                  <a:cubicBezTo>
                    <a:pt x="5409" y="5404"/>
                    <a:pt x="5409" y="5435"/>
                    <a:pt x="5419" y="5446"/>
                  </a:cubicBezTo>
                  <a:lnTo>
                    <a:pt x="5483" y="5510"/>
                  </a:lnTo>
                  <a:cubicBezTo>
                    <a:pt x="5483" y="5510"/>
                    <a:pt x="5494" y="5520"/>
                    <a:pt x="5504" y="5520"/>
                  </a:cubicBezTo>
                  <a:cubicBezTo>
                    <a:pt x="5515" y="5520"/>
                    <a:pt x="5525" y="5510"/>
                    <a:pt x="5536" y="5510"/>
                  </a:cubicBezTo>
                  <a:cubicBezTo>
                    <a:pt x="5558" y="5488"/>
                    <a:pt x="5558" y="5467"/>
                    <a:pt x="5536" y="5446"/>
                  </a:cubicBezTo>
                  <a:lnTo>
                    <a:pt x="5483" y="5392"/>
                  </a:lnTo>
                  <a:cubicBezTo>
                    <a:pt x="5472" y="5382"/>
                    <a:pt x="5462" y="5377"/>
                    <a:pt x="5451" y="5377"/>
                  </a:cubicBezTo>
                  <a:close/>
                  <a:moveTo>
                    <a:pt x="5738" y="5663"/>
                  </a:moveTo>
                  <a:cubicBezTo>
                    <a:pt x="5727" y="5663"/>
                    <a:pt x="5717" y="5669"/>
                    <a:pt x="5706" y="5679"/>
                  </a:cubicBezTo>
                  <a:cubicBezTo>
                    <a:pt x="5695" y="5689"/>
                    <a:pt x="5695" y="5711"/>
                    <a:pt x="5706" y="5732"/>
                  </a:cubicBezTo>
                  <a:lnTo>
                    <a:pt x="5759" y="5785"/>
                  </a:lnTo>
                  <a:cubicBezTo>
                    <a:pt x="5770" y="5795"/>
                    <a:pt x="5780" y="5795"/>
                    <a:pt x="5791" y="5795"/>
                  </a:cubicBezTo>
                  <a:cubicBezTo>
                    <a:pt x="5801" y="5795"/>
                    <a:pt x="5812" y="5795"/>
                    <a:pt x="5822" y="5785"/>
                  </a:cubicBezTo>
                  <a:cubicBezTo>
                    <a:pt x="5833" y="5774"/>
                    <a:pt x="5833" y="5743"/>
                    <a:pt x="5822" y="5732"/>
                  </a:cubicBezTo>
                  <a:lnTo>
                    <a:pt x="5770" y="5679"/>
                  </a:lnTo>
                  <a:cubicBezTo>
                    <a:pt x="5759" y="5669"/>
                    <a:pt x="5749" y="5663"/>
                    <a:pt x="5738" y="5663"/>
                  </a:cubicBezTo>
                  <a:close/>
                  <a:moveTo>
                    <a:pt x="6019" y="5947"/>
                  </a:moveTo>
                  <a:cubicBezTo>
                    <a:pt x="6008" y="5947"/>
                    <a:pt x="5998" y="5949"/>
                    <a:pt x="5992" y="5955"/>
                  </a:cubicBezTo>
                  <a:cubicBezTo>
                    <a:pt x="5971" y="5976"/>
                    <a:pt x="5971" y="5997"/>
                    <a:pt x="5992" y="6019"/>
                  </a:cubicBezTo>
                  <a:lnTo>
                    <a:pt x="6045" y="6071"/>
                  </a:lnTo>
                  <a:cubicBezTo>
                    <a:pt x="6056" y="6082"/>
                    <a:pt x="6067" y="6082"/>
                    <a:pt x="6077" y="6082"/>
                  </a:cubicBezTo>
                  <a:cubicBezTo>
                    <a:pt x="6088" y="6082"/>
                    <a:pt x="6098" y="6082"/>
                    <a:pt x="6109" y="6071"/>
                  </a:cubicBezTo>
                  <a:cubicBezTo>
                    <a:pt x="6119" y="6050"/>
                    <a:pt x="6119" y="6029"/>
                    <a:pt x="6109" y="6019"/>
                  </a:cubicBezTo>
                  <a:lnTo>
                    <a:pt x="6045" y="5955"/>
                  </a:lnTo>
                  <a:cubicBezTo>
                    <a:pt x="6040" y="5949"/>
                    <a:pt x="6029" y="5947"/>
                    <a:pt x="6019" y="59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8" name="Google Shape;15458;p65"/>
            <p:cNvSpPr/>
            <p:nvPr/>
          </p:nvSpPr>
          <p:spPr>
            <a:xfrm>
              <a:off x="3906100" y="365175"/>
              <a:ext cx="2950" cy="2875"/>
            </a:xfrm>
            <a:custGeom>
              <a:rect b="b" l="l" r="r" t="t"/>
              <a:pathLst>
                <a:path extrusionOk="0" h="115" w="118">
                  <a:moveTo>
                    <a:pt x="43" y="1"/>
                  </a:moveTo>
                  <a:cubicBezTo>
                    <a:pt x="32" y="1"/>
                    <a:pt x="22" y="3"/>
                    <a:pt x="11" y="9"/>
                  </a:cubicBezTo>
                  <a:cubicBezTo>
                    <a:pt x="1" y="30"/>
                    <a:pt x="1" y="51"/>
                    <a:pt x="11" y="72"/>
                  </a:cubicBezTo>
                  <a:lnTo>
                    <a:pt x="43" y="104"/>
                  </a:lnTo>
                  <a:cubicBezTo>
                    <a:pt x="54" y="104"/>
                    <a:pt x="65" y="115"/>
                    <a:pt x="75" y="115"/>
                  </a:cubicBezTo>
                  <a:cubicBezTo>
                    <a:pt x="86" y="115"/>
                    <a:pt x="96" y="104"/>
                    <a:pt x="96" y="104"/>
                  </a:cubicBezTo>
                  <a:cubicBezTo>
                    <a:pt x="117" y="83"/>
                    <a:pt x="117" y="62"/>
                    <a:pt x="96" y="41"/>
                  </a:cubicBezTo>
                  <a:lnTo>
                    <a:pt x="75" y="9"/>
                  </a:lnTo>
                  <a:cubicBezTo>
                    <a:pt x="64" y="3"/>
                    <a:pt x="5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9" name="Google Shape;15459;p65"/>
            <p:cNvSpPr/>
            <p:nvPr/>
          </p:nvSpPr>
          <p:spPr>
            <a:xfrm>
              <a:off x="4060150" y="518375"/>
              <a:ext cx="18575" cy="18575"/>
            </a:xfrm>
            <a:custGeom>
              <a:rect b="b" l="l" r="r" t="t"/>
              <a:pathLst>
                <a:path extrusionOk="0" h="743" w="743">
                  <a:moveTo>
                    <a:pt x="743" y="0"/>
                  </a:moveTo>
                  <a:lnTo>
                    <a:pt x="0" y="743"/>
                  </a:lnTo>
                  <a:lnTo>
                    <a:pt x="0" y="743"/>
                  </a:lnTo>
                  <a:lnTo>
                    <a:pt x="605" y="604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0" name="Google Shape;15460;p65"/>
            <p:cNvSpPr/>
            <p:nvPr/>
          </p:nvSpPr>
          <p:spPr>
            <a:xfrm>
              <a:off x="3899225" y="358225"/>
              <a:ext cx="18575" cy="18850"/>
            </a:xfrm>
            <a:custGeom>
              <a:rect b="b" l="l" r="r" t="t"/>
              <a:pathLst>
                <a:path extrusionOk="0" h="754" w="743">
                  <a:moveTo>
                    <a:pt x="743" y="1"/>
                  </a:moveTo>
                  <a:lnTo>
                    <a:pt x="138" y="138"/>
                  </a:lnTo>
                  <a:lnTo>
                    <a:pt x="0" y="743"/>
                  </a:lnTo>
                  <a:lnTo>
                    <a:pt x="0" y="753"/>
                  </a:lnTo>
                  <a:lnTo>
                    <a:pt x="7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1" name="Google Shape;15461;p65"/>
            <p:cNvSpPr/>
            <p:nvPr/>
          </p:nvSpPr>
          <p:spPr>
            <a:xfrm>
              <a:off x="3990675" y="431925"/>
              <a:ext cx="46150" cy="21500"/>
            </a:xfrm>
            <a:custGeom>
              <a:rect b="b" l="l" r="r" t="t"/>
              <a:pathLst>
                <a:path extrusionOk="0" h="860" w="1846">
                  <a:moveTo>
                    <a:pt x="1803" y="1"/>
                  </a:moveTo>
                  <a:cubicBezTo>
                    <a:pt x="1125" y="1"/>
                    <a:pt x="478" y="287"/>
                    <a:pt x="22" y="796"/>
                  </a:cubicBezTo>
                  <a:cubicBezTo>
                    <a:pt x="1" y="807"/>
                    <a:pt x="12" y="838"/>
                    <a:pt x="22" y="849"/>
                  </a:cubicBezTo>
                  <a:cubicBezTo>
                    <a:pt x="33" y="859"/>
                    <a:pt x="43" y="859"/>
                    <a:pt x="54" y="859"/>
                  </a:cubicBezTo>
                  <a:cubicBezTo>
                    <a:pt x="64" y="859"/>
                    <a:pt x="75" y="859"/>
                    <a:pt x="85" y="849"/>
                  </a:cubicBezTo>
                  <a:cubicBezTo>
                    <a:pt x="521" y="361"/>
                    <a:pt x="1146" y="86"/>
                    <a:pt x="1803" y="86"/>
                  </a:cubicBezTo>
                  <a:cubicBezTo>
                    <a:pt x="1825" y="86"/>
                    <a:pt x="1846" y="64"/>
                    <a:pt x="1846" y="43"/>
                  </a:cubicBezTo>
                  <a:cubicBezTo>
                    <a:pt x="1846" y="22"/>
                    <a:pt x="1825" y="1"/>
                    <a:pt x="1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2" name="Google Shape;15462;p65"/>
            <p:cNvSpPr/>
            <p:nvPr/>
          </p:nvSpPr>
          <p:spPr>
            <a:xfrm>
              <a:off x="3595900" y="420000"/>
              <a:ext cx="218225" cy="1875"/>
            </a:xfrm>
            <a:custGeom>
              <a:rect b="b" l="l" r="r" t="t"/>
              <a:pathLst>
                <a:path extrusionOk="0" h="75" w="8729">
                  <a:moveTo>
                    <a:pt x="43" y="0"/>
                  </a:moveTo>
                  <a:cubicBezTo>
                    <a:pt x="22" y="0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128" y="75"/>
                  </a:lnTo>
                  <a:cubicBezTo>
                    <a:pt x="149" y="75"/>
                    <a:pt x="171" y="64"/>
                    <a:pt x="171" y="43"/>
                  </a:cubicBezTo>
                  <a:cubicBezTo>
                    <a:pt x="171" y="11"/>
                    <a:pt x="149" y="0"/>
                    <a:pt x="128" y="0"/>
                  </a:cubicBezTo>
                  <a:close/>
                  <a:moveTo>
                    <a:pt x="456" y="0"/>
                  </a:moveTo>
                  <a:cubicBezTo>
                    <a:pt x="425" y="0"/>
                    <a:pt x="414" y="11"/>
                    <a:pt x="414" y="43"/>
                  </a:cubicBezTo>
                  <a:cubicBezTo>
                    <a:pt x="414" y="64"/>
                    <a:pt x="425" y="75"/>
                    <a:pt x="456" y="75"/>
                  </a:cubicBezTo>
                  <a:lnTo>
                    <a:pt x="531" y="75"/>
                  </a:lnTo>
                  <a:cubicBezTo>
                    <a:pt x="552" y="75"/>
                    <a:pt x="574" y="64"/>
                    <a:pt x="574" y="43"/>
                  </a:cubicBezTo>
                  <a:cubicBezTo>
                    <a:pt x="574" y="11"/>
                    <a:pt x="552" y="0"/>
                    <a:pt x="531" y="0"/>
                  </a:cubicBezTo>
                  <a:close/>
                  <a:moveTo>
                    <a:pt x="859" y="0"/>
                  </a:moveTo>
                  <a:cubicBezTo>
                    <a:pt x="838" y="0"/>
                    <a:pt x="817" y="11"/>
                    <a:pt x="817" y="43"/>
                  </a:cubicBezTo>
                  <a:cubicBezTo>
                    <a:pt x="817" y="64"/>
                    <a:pt x="838" y="75"/>
                    <a:pt x="859" y="75"/>
                  </a:cubicBezTo>
                  <a:lnTo>
                    <a:pt x="944" y="75"/>
                  </a:lnTo>
                  <a:cubicBezTo>
                    <a:pt x="966" y="75"/>
                    <a:pt x="987" y="64"/>
                    <a:pt x="987" y="43"/>
                  </a:cubicBezTo>
                  <a:cubicBezTo>
                    <a:pt x="987" y="11"/>
                    <a:pt x="966" y="0"/>
                    <a:pt x="944" y="0"/>
                  </a:cubicBezTo>
                  <a:close/>
                  <a:moveTo>
                    <a:pt x="1262" y="0"/>
                  </a:moveTo>
                  <a:cubicBezTo>
                    <a:pt x="1241" y="0"/>
                    <a:pt x="1231" y="11"/>
                    <a:pt x="1231" y="43"/>
                  </a:cubicBezTo>
                  <a:cubicBezTo>
                    <a:pt x="1231" y="64"/>
                    <a:pt x="1241" y="75"/>
                    <a:pt x="1262" y="75"/>
                  </a:cubicBezTo>
                  <a:lnTo>
                    <a:pt x="1347" y="75"/>
                  </a:lnTo>
                  <a:cubicBezTo>
                    <a:pt x="1369" y="75"/>
                    <a:pt x="1390" y="64"/>
                    <a:pt x="1390" y="43"/>
                  </a:cubicBezTo>
                  <a:cubicBezTo>
                    <a:pt x="1390" y="11"/>
                    <a:pt x="1369" y="0"/>
                    <a:pt x="1347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11"/>
                    <a:pt x="1634" y="43"/>
                  </a:cubicBezTo>
                  <a:cubicBezTo>
                    <a:pt x="1634" y="64"/>
                    <a:pt x="1655" y="75"/>
                    <a:pt x="1676" y="75"/>
                  </a:cubicBezTo>
                  <a:lnTo>
                    <a:pt x="1761" y="75"/>
                  </a:lnTo>
                  <a:cubicBezTo>
                    <a:pt x="1783" y="75"/>
                    <a:pt x="1793" y="64"/>
                    <a:pt x="1793" y="43"/>
                  </a:cubicBezTo>
                  <a:cubicBezTo>
                    <a:pt x="1793" y="11"/>
                    <a:pt x="1783" y="0"/>
                    <a:pt x="176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47" y="11"/>
                    <a:pt x="2047" y="43"/>
                  </a:cubicBezTo>
                  <a:cubicBezTo>
                    <a:pt x="2047" y="64"/>
                    <a:pt x="2058" y="75"/>
                    <a:pt x="2079" y="75"/>
                  </a:cubicBezTo>
                  <a:lnTo>
                    <a:pt x="2164" y="75"/>
                  </a:lnTo>
                  <a:cubicBezTo>
                    <a:pt x="2186" y="75"/>
                    <a:pt x="2207" y="64"/>
                    <a:pt x="2207" y="43"/>
                  </a:cubicBezTo>
                  <a:cubicBezTo>
                    <a:pt x="2207" y="11"/>
                    <a:pt x="2186" y="0"/>
                    <a:pt x="2164" y="0"/>
                  </a:cubicBezTo>
                  <a:close/>
                  <a:moveTo>
                    <a:pt x="2493" y="0"/>
                  </a:moveTo>
                  <a:cubicBezTo>
                    <a:pt x="2471" y="0"/>
                    <a:pt x="2450" y="11"/>
                    <a:pt x="2450" y="43"/>
                  </a:cubicBezTo>
                  <a:cubicBezTo>
                    <a:pt x="2450" y="64"/>
                    <a:pt x="2471" y="75"/>
                    <a:pt x="2493" y="75"/>
                  </a:cubicBezTo>
                  <a:lnTo>
                    <a:pt x="2577" y="75"/>
                  </a:lnTo>
                  <a:cubicBezTo>
                    <a:pt x="2599" y="75"/>
                    <a:pt x="2610" y="64"/>
                    <a:pt x="2610" y="43"/>
                  </a:cubicBezTo>
                  <a:cubicBezTo>
                    <a:pt x="2610" y="11"/>
                    <a:pt x="2599" y="0"/>
                    <a:pt x="2577" y="0"/>
                  </a:cubicBezTo>
                  <a:close/>
                  <a:moveTo>
                    <a:pt x="2896" y="0"/>
                  </a:moveTo>
                  <a:cubicBezTo>
                    <a:pt x="2874" y="0"/>
                    <a:pt x="2864" y="11"/>
                    <a:pt x="2864" y="43"/>
                  </a:cubicBezTo>
                  <a:cubicBezTo>
                    <a:pt x="2864" y="64"/>
                    <a:pt x="2874" y="75"/>
                    <a:pt x="2896" y="75"/>
                  </a:cubicBezTo>
                  <a:lnTo>
                    <a:pt x="2980" y="75"/>
                  </a:lnTo>
                  <a:cubicBezTo>
                    <a:pt x="3002" y="75"/>
                    <a:pt x="3023" y="64"/>
                    <a:pt x="3023" y="43"/>
                  </a:cubicBezTo>
                  <a:cubicBezTo>
                    <a:pt x="3023" y="11"/>
                    <a:pt x="3002" y="0"/>
                    <a:pt x="2980" y="0"/>
                  </a:cubicBezTo>
                  <a:close/>
                  <a:moveTo>
                    <a:pt x="3310" y="0"/>
                  </a:moveTo>
                  <a:cubicBezTo>
                    <a:pt x="3288" y="0"/>
                    <a:pt x="3267" y="11"/>
                    <a:pt x="3267" y="43"/>
                  </a:cubicBezTo>
                  <a:cubicBezTo>
                    <a:pt x="3267" y="64"/>
                    <a:pt x="3288" y="75"/>
                    <a:pt x="3310" y="75"/>
                  </a:cubicBezTo>
                  <a:lnTo>
                    <a:pt x="3395" y="75"/>
                  </a:lnTo>
                  <a:cubicBezTo>
                    <a:pt x="3416" y="75"/>
                    <a:pt x="3426" y="64"/>
                    <a:pt x="3426" y="43"/>
                  </a:cubicBezTo>
                  <a:cubicBezTo>
                    <a:pt x="3426" y="11"/>
                    <a:pt x="3416" y="0"/>
                    <a:pt x="3395" y="0"/>
                  </a:cubicBezTo>
                  <a:close/>
                  <a:moveTo>
                    <a:pt x="3713" y="0"/>
                  </a:moveTo>
                  <a:cubicBezTo>
                    <a:pt x="3691" y="0"/>
                    <a:pt x="3670" y="11"/>
                    <a:pt x="3670" y="43"/>
                  </a:cubicBezTo>
                  <a:cubicBezTo>
                    <a:pt x="3670" y="64"/>
                    <a:pt x="3691" y="75"/>
                    <a:pt x="3713" y="75"/>
                  </a:cubicBezTo>
                  <a:lnTo>
                    <a:pt x="3798" y="75"/>
                  </a:lnTo>
                  <a:cubicBezTo>
                    <a:pt x="3819" y="75"/>
                    <a:pt x="3840" y="64"/>
                    <a:pt x="3840" y="43"/>
                  </a:cubicBezTo>
                  <a:cubicBezTo>
                    <a:pt x="3840" y="11"/>
                    <a:pt x="3819" y="0"/>
                    <a:pt x="3798" y="0"/>
                  </a:cubicBezTo>
                  <a:close/>
                  <a:moveTo>
                    <a:pt x="4126" y="0"/>
                  </a:moveTo>
                  <a:cubicBezTo>
                    <a:pt x="4105" y="0"/>
                    <a:pt x="4083" y="11"/>
                    <a:pt x="4083" y="43"/>
                  </a:cubicBezTo>
                  <a:cubicBezTo>
                    <a:pt x="4083" y="64"/>
                    <a:pt x="4105" y="75"/>
                    <a:pt x="4126" y="75"/>
                  </a:cubicBezTo>
                  <a:lnTo>
                    <a:pt x="4201" y="75"/>
                  </a:lnTo>
                  <a:cubicBezTo>
                    <a:pt x="4232" y="75"/>
                    <a:pt x="4243" y="64"/>
                    <a:pt x="4243" y="43"/>
                  </a:cubicBezTo>
                  <a:cubicBezTo>
                    <a:pt x="4243" y="11"/>
                    <a:pt x="4232" y="0"/>
                    <a:pt x="4201" y="0"/>
                  </a:cubicBezTo>
                  <a:close/>
                  <a:moveTo>
                    <a:pt x="4529" y="0"/>
                  </a:moveTo>
                  <a:cubicBezTo>
                    <a:pt x="4508" y="0"/>
                    <a:pt x="4486" y="11"/>
                    <a:pt x="4486" y="43"/>
                  </a:cubicBezTo>
                  <a:cubicBezTo>
                    <a:pt x="4486" y="64"/>
                    <a:pt x="4508" y="75"/>
                    <a:pt x="4529" y="75"/>
                  </a:cubicBezTo>
                  <a:lnTo>
                    <a:pt x="4614" y="75"/>
                  </a:lnTo>
                  <a:cubicBezTo>
                    <a:pt x="4635" y="75"/>
                    <a:pt x="4656" y="64"/>
                    <a:pt x="4656" y="43"/>
                  </a:cubicBezTo>
                  <a:cubicBezTo>
                    <a:pt x="4656" y="11"/>
                    <a:pt x="4635" y="0"/>
                    <a:pt x="4614" y="0"/>
                  </a:cubicBezTo>
                  <a:close/>
                  <a:moveTo>
                    <a:pt x="4943" y="0"/>
                  </a:moveTo>
                  <a:cubicBezTo>
                    <a:pt x="4922" y="0"/>
                    <a:pt x="4900" y="11"/>
                    <a:pt x="4900" y="43"/>
                  </a:cubicBezTo>
                  <a:cubicBezTo>
                    <a:pt x="4900" y="64"/>
                    <a:pt x="4922" y="75"/>
                    <a:pt x="4943" y="75"/>
                  </a:cubicBezTo>
                  <a:lnTo>
                    <a:pt x="5017" y="75"/>
                  </a:lnTo>
                  <a:cubicBezTo>
                    <a:pt x="5038" y="75"/>
                    <a:pt x="5059" y="64"/>
                    <a:pt x="5059" y="43"/>
                  </a:cubicBezTo>
                  <a:cubicBezTo>
                    <a:pt x="5059" y="11"/>
                    <a:pt x="5038" y="0"/>
                    <a:pt x="5017" y="0"/>
                  </a:cubicBezTo>
                  <a:close/>
                  <a:moveTo>
                    <a:pt x="5346" y="0"/>
                  </a:moveTo>
                  <a:cubicBezTo>
                    <a:pt x="5325" y="0"/>
                    <a:pt x="5303" y="11"/>
                    <a:pt x="5303" y="43"/>
                  </a:cubicBezTo>
                  <a:cubicBezTo>
                    <a:pt x="5303" y="64"/>
                    <a:pt x="5325" y="75"/>
                    <a:pt x="5346" y="75"/>
                  </a:cubicBezTo>
                  <a:lnTo>
                    <a:pt x="5431" y="75"/>
                  </a:lnTo>
                  <a:cubicBezTo>
                    <a:pt x="5452" y="75"/>
                    <a:pt x="5473" y="64"/>
                    <a:pt x="5473" y="43"/>
                  </a:cubicBezTo>
                  <a:cubicBezTo>
                    <a:pt x="5473" y="11"/>
                    <a:pt x="5452" y="0"/>
                    <a:pt x="5431" y="0"/>
                  </a:cubicBezTo>
                  <a:close/>
                  <a:moveTo>
                    <a:pt x="5759" y="0"/>
                  </a:moveTo>
                  <a:cubicBezTo>
                    <a:pt x="5728" y="0"/>
                    <a:pt x="5717" y="11"/>
                    <a:pt x="5717" y="43"/>
                  </a:cubicBezTo>
                  <a:cubicBezTo>
                    <a:pt x="5717" y="64"/>
                    <a:pt x="5728" y="75"/>
                    <a:pt x="5759" y="75"/>
                  </a:cubicBezTo>
                  <a:lnTo>
                    <a:pt x="5834" y="75"/>
                  </a:lnTo>
                  <a:cubicBezTo>
                    <a:pt x="5855" y="75"/>
                    <a:pt x="5876" y="64"/>
                    <a:pt x="5876" y="43"/>
                  </a:cubicBezTo>
                  <a:cubicBezTo>
                    <a:pt x="5876" y="11"/>
                    <a:pt x="5855" y="0"/>
                    <a:pt x="5834" y="0"/>
                  </a:cubicBezTo>
                  <a:close/>
                  <a:moveTo>
                    <a:pt x="6162" y="0"/>
                  </a:moveTo>
                  <a:cubicBezTo>
                    <a:pt x="6141" y="0"/>
                    <a:pt x="6120" y="11"/>
                    <a:pt x="6120" y="43"/>
                  </a:cubicBezTo>
                  <a:cubicBezTo>
                    <a:pt x="6120" y="64"/>
                    <a:pt x="6141" y="75"/>
                    <a:pt x="6162" y="75"/>
                  </a:cubicBezTo>
                  <a:lnTo>
                    <a:pt x="6247" y="75"/>
                  </a:lnTo>
                  <a:cubicBezTo>
                    <a:pt x="6268" y="75"/>
                    <a:pt x="6289" y="64"/>
                    <a:pt x="6289" y="43"/>
                  </a:cubicBezTo>
                  <a:cubicBezTo>
                    <a:pt x="6289" y="11"/>
                    <a:pt x="6268" y="0"/>
                    <a:pt x="6247" y="0"/>
                  </a:cubicBezTo>
                  <a:close/>
                  <a:moveTo>
                    <a:pt x="6576" y="0"/>
                  </a:moveTo>
                  <a:cubicBezTo>
                    <a:pt x="6544" y="0"/>
                    <a:pt x="6534" y="11"/>
                    <a:pt x="6534" y="43"/>
                  </a:cubicBezTo>
                  <a:cubicBezTo>
                    <a:pt x="6534" y="64"/>
                    <a:pt x="6544" y="75"/>
                    <a:pt x="6576" y="75"/>
                  </a:cubicBezTo>
                  <a:lnTo>
                    <a:pt x="6650" y="75"/>
                  </a:lnTo>
                  <a:cubicBezTo>
                    <a:pt x="6671" y="75"/>
                    <a:pt x="6692" y="64"/>
                    <a:pt x="6692" y="43"/>
                  </a:cubicBezTo>
                  <a:cubicBezTo>
                    <a:pt x="6692" y="11"/>
                    <a:pt x="6671" y="0"/>
                    <a:pt x="6650" y="0"/>
                  </a:cubicBezTo>
                  <a:close/>
                  <a:moveTo>
                    <a:pt x="6979" y="0"/>
                  </a:moveTo>
                  <a:cubicBezTo>
                    <a:pt x="6958" y="0"/>
                    <a:pt x="6937" y="11"/>
                    <a:pt x="6937" y="43"/>
                  </a:cubicBezTo>
                  <a:cubicBezTo>
                    <a:pt x="6937" y="64"/>
                    <a:pt x="6958" y="75"/>
                    <a:pt x="6979" y="75"/>
                  </a:cubicBezTo>
                  <a:lnTo>
                    <a:pt x="7064" y="75"/>
                  </a:lnTo>
                  <a:cubicBezTo>
                    <a:pt x="7085" y="75"/>
                    <a:pt x="7106" y="64"/>
                    <a:pt x="7106" y="43"/>
                  </a:cubicBezTo>
                  <a:cubicBezTo>
                    <a:pt x="7106" y="11"/>
                    <a:pt x="7085" y="0"/>
                    <a:pt x="7064" y="0"/>
                  </a:cubicBezTo>
                  <a:close/>
                  <a:moveTo>
                    <a:pt x="7382" y="0"/>
                  </a:moveTo>
                  <a:cubicBezTo>
                    <a:pt x="7361" y="0"/>
                    <a:pt x="7350" y="11"/>
                    <a:pt x="7350" y="43"/>
                  </a:cubicBezTo>
                  <a:cubicBezTo>
                    <a:pt x="7350" y="64"/>
                    <a:pt x="7361" y="75"/>
                    <a:pt x="7382" y="75"/>
                  </a:cubicBezTo>
                  <a:lnTo>
                    <a:pt x="7467" y="75"/>
                  </a:lnTo>
                  <a:cubicBezTo>
                    <a:pt x="7488" y="75"/>
                    <a:pt x="7509" y="64"/>
                    <a:pt x="7509" y="43"/>
                  </a:cubicBezTo>
                  <a:cubicBezTo>
                    <a:pt x="7509" y="11"/>
                    <a:pt x="7488" y="0"/>
                    <a:pt x="7467" y="0"/>
                  </a:cubicBezTo>
                  <a:close/>
                  <a:moveTo>
                    <a:pt x="7795" y="0"/>
                  </a:moveTo>
                  <a:cubicBezTo>
                    <a:pt x="7774" y="0"/>
                    <a:pt x="7753" y="11"/>
                    <a:pt x="7753" y="43"/>
                  </a:cubicBezTo>
                  <a:cubicBezTo>
                    <a:pt x="7753" y="64"/>
                    <a:pt x="7774" y="75"/>
                    <a:pt x="7795" y="75"/>
                  </a:cubicBezTo>
                  <a:lnTo>
                    <a:pt x="7880" y="75"/>
                  </a:lnTo>
                  <a:cubicBezTo>
                    <a:pt x="7901" y="75"/>
                    <a:pt x="7912" y="64"/>
                    <a:pt x="7912" y="43"/>
                  </a:cubicBezTo>
                  <a:cubicBezTo>
                    <a:pt x="7912" y="11"/>
                    <a:pt x="7901" y="0"/>
                    <a:pt x="7880" y="0"/>
                  </a:cubicBezTo>
                  <a:close/>
                  <a:moveTo>
                    <a:pt x="8198" y="0"/>
                  </a:moveTo>
                  <a:cubicBezTo>
                    <a:pt x="8177" y="0"/>
                    <a:pt x="8167" y="11"/>
                    <a:pt x="8167" y="43"/>
                  </a:cubicBezTo>
                  <a:cubicBezTo>
                    <a:pt x="8167" y="64"/>
                    <a:pt x="8177" y="75"/>
                    <a:pt x="8198" y="75"/>
                  </a:cubicBezTo>
                  <a:lnTo>
                    <a:pt x="8283" y="75"/>
                  </a:lnTo>
                  <a:cubicBezTo>
                    <a:pt x="8304" y="75"/>
                    <a:pt x="8326" y="64"/>
                    <a:pt x="8326" y="43"/>
                  </a:cubicBezTo>
                  <a:cubicBezTo>
                    <a:pt x="8326" y="11"/>
                    <a:pt x="8304" y="0"/>
                    <a:pt x="8283" y="0"/>
                  </a:cubicBezTo>
                  <a:close/>
                  <a:moveTo>
                    <a:pt x="8612" y="0"/>
                  </a:moveTo>
                  <a:cubicBezTo>
                    <a:pt x="8591" y="0"/>
                    <a:pt x="8570" y="11"/>
                    <a:pt x="8570" y="43"/>
                  </a:cubicBezTo>
                  <a:cubicBezTo>
                    <a:pt x="8570" y="64"/>
                    <a:pt x="8591" y="75"/>
                    <a:pt x="8612" y="75"/>
                  </a:cubicBezTo>
                  <a:lnTo>
                    <a:pt x="8697" y="75"/>
                  </a:lnTo>
                  <a:cubicBezTo>
                    <a:pt x="8718" y="75"/>
                    <a:pt x="8729" y="64"/>
                    <a:pt x="8729" y="43"/>
                  </a:cubicBezTo>
                  <a:cubicBezTo>
                    <a:pt x="8729" y="11"/>
                    <a:pt x="8718" y="0"/>
                    <a:pt x="8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3" name="Google Shape;15463;p65"/>
            <p:cNvSpPr/>
            <p:nvPr/>
          </p:nvSpPr>
          <p:spPr>
            <a:xfrm>
              <a:off x="3602275" y="502450"/>
              <a:ext cx="207875" cy="1875"/>
            </a:xfrm>
            <a:custGeom>
              <a:rect b="b" l="l" r="r" t="t"/>
              <a:pathLst>
                <a:path extrusionOk="0" h="75" w="8315">
                  <a:moveTo>
                    <a:pt x="32" y="1"/>
                  </a:moveTo>
                  <a:cubicBezTo>
                    <a:pt x="11" y="1"/>
                    <a:pt x="0" y="11"/>
                    <a:pt x="0" y="43"/>
                  </a:cubicBezTo>
                  <a:cubicBezTo>
                    <a:pt x="0" y="64"/>
                    <a:pt x="11" y="75"/>
                    <a:pt x="32" y="75"/>
                  </a:cubicBezTo>
                  <a:lnTo>
                    <a:pt x="117" y="75"/>
                  </a:lnTo>
                  <a:cubicBezTo>
                    <a:pt x="138" y="75"/>
                    <a:pt x="159" y="64"/>
                    <a:pt x="159" y="43"/>
                  </a:cubicBezTo>
                  <a:cubicBezTo>
                    <a:pt x="159" y="11"/>
                    <a:pt x="138" y="1"/>
                    <a:pt x="117" y="1"/>
                  </a:cubicBezTo>
                  <a:close/>
                  <a:moveTo>
                    <a:pt x="446" y="1"/>
                  </a:moveTo>
                  <a:cubicBezTo>
                    <a:pt x="425" y="1"/>
                    <a:pt x="403" y="11"/>
                    <a:pt x="403" y="43"/>
                  </a:cubicBezTo>
                  <a:cubicBezTo>
                    <a:pt x="403" y="64"/>
                    <a:pt x="425" y="75"/>
                    <a:pt x="446" y="75"/>
                  </a:cubicBezTo>
                  <a:lnTo>
                    <a:pt x="531" y="75"/>
                  </a:lnTo>
                  <a:cubicBezTo>
                    <a:pt x="552" y="75"/>
                    <a:pt x="562" y="64"/>
                    <a:pt x="562" y="43"/>
                  </a:cubicBezTo>
                  <a:cubicBezTo>
                    <a:pt x="562" y="11"/>
                    <a:pt x="552" y="1"/>
                    <a:pt x="531" y="1"/>
                  </a:cubicBezTo>
                  <a:close/>
                  <a:moveTo>
                    <a:pt x="849" y="1"/>
                  </a:moveTo>
                  <a:cubicBezTo>
                    <a:pt x="828" y="1"/>
                    <a:pt x="817" y="11"/>
                    <a:pt x="817" y="43"/>
                  </a:cubicBezTo>
                  <a:cubicBezTo>
                    <a:pt x="817" y="64"/>
                    <a:pt x="828" y="75"/>
                    <a:pt x="849" y="75"/>
                  </a:cubicBezTo>
                  <a:lnTo>
                    <a:pt x="934" y="75"/>
                  </a:lnTo>
                  <a:cubicBezTo>
                    <a:pt x="955" y="75"/>
                    <a:pt x="976" y="64"/>
                    <a:pt x="976" y="43"/>
                  </a:cubicBezTo>
                  <a:cubicBezTo>
                    <a:pt x="976" y="11"/>
                    <a:pt x="955" y="1"/>
                    <a:pt x="934" y="1"/>
                  </a:cubicBezTo>
                  <a:close/>
                  <a:moveTo>
                    <a:pt x="1262" y="1"/>
                  </a:moveTo>
                  <a:cubicBezTo>
                    <a:pt x="1241" y="1"/>
                    <a:pt x="1220" y="11"/>
                    <a:pt x="1220" y="43"/>
                  </a:cubicBezTo>
                  <a:cubicBezTo>
                    <a:pt x="1220" y="64"/>
                    <a:pt x="1241" y="75"/>
                    <a:pt x="1262" y="75"/>
                  </a:cubicBezTo>
                  <a:lnTo>
                    <a:pt x="1347" y="75"/>
                  </a:lnTo>
                  <a:cubicBezTo>
                    <a:pt x="1368" y="75"/>
                    <a:pt x="1379" y="64"/>
                    <a:pt x="1379" y="43"/>
                  </a:cubicBezTo>
                  <a:cubicBezTo>
                    <a:pt x="1379" y="11"/>
                    <a:pt x="1368" y="1"/>
                    <a:pt x="1347" y="1"/>
                  </a:cubicBezTo>
                  <a:close/>
                  <a:moveTo>
                    <a:pt x="1665" y="1"/>
                  </a:moveTo>
                  <a:cubicBezTo>
                    <a:pt x="1644" y="1"/>
                    <a:pt x="1623" y="11"/>
                    <a:pt x="1623" y="43"/>
                  </a:cubicBezTo>
                  <a:cubicBezTo>
                    <a:pt x="1623" y="64"/>
                    <a:pt x="1644" y="75"/>
                    <a:pt x="1665" y="75"/>
                  </a:cubicBezTo>
                  <a:lnTo>
                    <a:pt x="1750" y="75"/>
                  </a:lnTo>
                  <a:cubicBezTo>
                    <a:pt x="1771" y="75"/>
                    <a:pt x="1792" y="64"/>
                    <a:pt x="1792" y="43"/>
                  </a:cubicBezTo>
                  <a:cubicBezTo>
                    <a:pt x="1792" y="11"/>
                    <a:pt x="1771" y="1"/>
                    <a:pt x="1750" y="1"/>
                  </a:cubicBezTo>
                  <a:close/>
                  <a:moveTo>
                    <a:pt x="2079" y="1"/>
                  </a:moveTo>
                  <a:cubicBezTo>
                    <a:pt x="2058" y="1"/>
                    <a:pt x="2037" y="11"/>
                    <a:pt x="2037" y="43"/>
                  </a:cubicBezTo>
                  <a:cubicBezTo>
                    <a:pt x="2037" y="64"/>
                    <a:pt x="2058" y="75"/>
                    <a:pt x="2079" y="75"/>
                  </a:cubicBezTo>
                  <a:lnTo>
                    <a:pt x="2153" y="75"/>
                  </a:lnTo>
                  <a:cubicBezTo>
                    <a:pt x="2185" y="75"/>
                    <a:pt x="2195" y="64"/>
                    <a:pt x="2195" y="43"/>
                  </a:cubicBezTo>
                  <a:cubicBezTo>
                    <a:pt x="2195" y="11"/>
                    <a:pt x="2185" y="1"/>
                    <a:pt x="2153" y="1"/>
                  </a:cubicBezTo>
                  <a:close/>
                  <a:moveTo>
                    <a:pt x="2482" y="1"/>
                  </a:moveTo>
                  <a:cubicBezTo>
                    <a:pt x="2461" y="1"/>
                    <a:pt x="2440" y="11"/>
                    <a:pt x="2440" y="43"/>
                  </a:cubicBezTo>
                  <a:cubicBezTo>
                    <a:pt x="2440" y="64"/>
                    <a:pt x="2461" y="75"/>
                    <a:pt x="2482" y="75"/>
                  </a:cubicBezTo>
                  <a:lnTo>
                    <a:pt x="2567" y="75"/>
                  </a:lnTo>
                  <a:cubicBezTo>
                    <a:pt x="2588" y="75"/>
                    <a:pt x="2609" y="64"/>
                    <a:pt x="2609" y="43"/>
                  </a:cubicBezTo>
                  <a:cubicBezTo>
                    <a:pt x="2609" y="11"/>
                    <a:pt x="2588" y="1"/>
                    <a:pt x="2567" y="1"/>
                  </a:cubicBezTo>
                  <a:close/>
                  <a:moveTo>
                    <a:pt x="2895" y="1"/>
                  </a:moveTo>
                  <a:cubicBezTo>
                    <a:pt x="2874" y="1"/>
                    <a:pt x="2853" y="11"/>
                    <a:pt x="2853" y="43"/>
                  </a:cubicBezTo>
                  <a:cubicBezTo>
                    <a:pt x="2853" y="64"/>
                    <a:pt x="2874" y="75"/>
                    <a:pt x="2895" y="75"/>
                  </a:cubicBezTo>
                  <a:lnTo>
                    <a:pt x="2970" y="75"/>
                  </a:lnTo>
                  <a:cubicBezTo>
                    <a:pt x="2991" y="75"/>
                    <a:pt x="3012" y="64"/>
                    <a:pt x="3012" y="43"/>
                  </a:cubicBezTo>
                  <a:cubicBezTo>
                    <a:pt x="3012" y="11"/>
                    <a:pt x="2991" y="1"/>
                    <a:pt x="2970" y="1"/>
                  </a:cubicBezTo>
                  <a:close/>
                  <a:moveTo>
                    <a:pt x="3298" y="1"/>
                  </a:moveTo>
                  <a:cubicBezTo>
                    <a:pt x="3277" y="1"/>
                    <a:pt x="3256" y="11"/>
                    <a:pt x="3256" y="43"/>
                  </a:cubicBezTo>
                  <a:cubicBezTo>
                    <a:pt x="3256" y="64"/>
                    <a:pt x="3277" y="75"/>
                    <a:pt x="3298" y="75"/>
                  </a:cubicBezTo>
                  <a:lnTo>
                    <a:pt x="3383" y="75"/>
                  </a:lnTo>
                  <a:cubicBezTo>
                    <a:pt x="3404" y="75"/>
                    <a:pt x="3425" y="64"/>
                    <a:pt x="3425" y="43"/>
                  </a:cubicBezTo>
                  <a:cubicBezTo>
                    <a:pt x="3425" y="11"/>
                    <a:pt x="3404" y="1"/>
                    <a:pt x="3383" y="1"/>
                  </a:cubicBezTo>
                  <a:close/>
                  <a:moveTo>
                    <a:pt x="3712" y="1"/>
                  </a:moveTo>
                  <a:cubicBezTo>
                    <a:pt x="3680" y="1"/>
                    <a:pt x="3670" y="11"/>
                    <a:pt x="3670" y="43"/>
                  </a:cubicBezTo>
                  <a:cubicBezTo>
                    <a:pt x="3670" y="64"/>
                    <a:pt x="3680" y="75"/>
                    <a:pt x="3712" y="75"/>
                  </a:cubicBezTo>
                  <a:lnTo>
                    <a:pt x="3786" y="75"/>
                  </a:lnTo>
                  <a:cubicBezTo>
                    <a:pt x="3807" y="75"/>
                    <a:pt x="3828" y="64"/>
                    <a:pt x="3828" y="43"/>
                  </a:cubicBezTo>
                  <a:cubicBezTo>
                    <a:pt x="3828" y="11"/>
                    <a:pt x="3807" y="1"/>
                    <a:pt x="3786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73" y="11"/>
                    <a:pt x="4073" y="43"/>
                  </a:cubicBezTo>
                  <a:cubicBezTo>
                    <a:pt x="4073" y="64"/>
                    <a:pt x="4094" y="75"/>
                    <a:pt x="4115" y="75"/>
                  </a:cubicBezTo>
                  <a:lnTo>
                    <a:pt x="4200" y="75"/>
                  </a:lnTo>
                  <a:cubicBezTo>
                    <a:pt x="4221" y="75"/>
                    <a:pt x="4242" y="64"/>
                    <a:pt x="4242" y="43"/>
                  </a:cubicBezTo>
                  <a:cubicBezTo>
                    <a:pt x="4242" y="11"/>
                    <a:pt x="4221" y="1"/>
                    <a:pt x="4200" y="1"/>
                  </a:cubicBezTo>
                  <a:close/>
                  <a:moveTo>
                    <a:pt x="4528" y="1"/>
                  </a:moveTo>
                  <a:cubicBezTo>
                    <a:pt x="4497" y="1"/>
                    <a:pt x="4486" y="11"/>
                    <a:pt x="4486" y="43"/>
                  </a:cubicBezTo>
                  <a:cubicBezTo>
                    <a:pt x="4486" y="64"/>
                    <a:pt x="4497" y="75"/>
                    <a:pt x="4528" y="75"/>
                  </a:cubicBezTo>
                  <a:lnTo>
                    <a:pt x="4603" y="75"/>
                  </a:lnTo>
                  <a:cubicBezTo>
                    <a:pt x="4624" y="75"/>
                    <a:pt x="4645" y="64"/>
                    <a:pt x="4645" y="43"/>
                  </a:cubicBezTo>
                  <a:cubicBezTo>
                    <a:pt x="4645" y="11"/>
                    <a:pt x="4624" y="1"/>
                    <a:pt x="4603" y="1"/>
                  </a:cubicBezTo>
                  <a:close/>
                  <a:moveTo>
                    <a:pt x="4931" y="1"/>
                  </a:moveTo>
                  <a:cubicBezTo>
                    <a:pt x="4910" y="1"/>
                    <a:pt x="4889" y="11"/>
                    <a:pt x="4889" y="43"/>
                  </a:cubicBezTo>
                  <a:cubicBezTo>
                    <a:pt x="4889" y="64"/>
                    <a:pt x="4910" y="75"/>
                    <a:pt x="4931" y="75"/>
                  </a:cubicBezTo>
                  <a:lnTo>
                    <a:pt x="5016" y="75"/>
                  </a:lnTo>
                  <a:cubicBezTo>
                    <a:pt x="5037" y="75"/>
                    <a:pt x="5059" y="64"/>
                    <a:pt x="5059" y="43"/>
                  </a:cubicBezTo>
                  <a:cubicBezTo>
                    <a:pt x="5059" y="11"/>
                    <a:pt x="5037" y="1"/>
                    <a:pt x="5016" y="1"/>
                  </a:cubicBezTo>
                  <a:close/>
                  <a:moveTo>
                    <a:pt x="5334" y="1"/>
                  </a:moveTo>
                  <a:cubicBezTo>
                    <a:pt x="5313" y="1"/>
                    <a:pt x="5303" y="11"/>
                    <a:pt x="5303" y="43"/>
                  </a:cubicBezTo>
                  <a:cubicBezTo>
                    <a:pt x="5303" y="64"/>
                    <a:pt x="5313" y="75"/>
                    <a:pt x="5334" y="75"/>
                  </a:cubicBezTo>
                  <a:lnTo>
                    <a:pt x="5419" y="75"/>
                  </a:lnTo>
                  <a:cubicBezTo>
                    <a:pt x="5440" y="75"/>
                    <a:pt x="5462" y="64"/>
                    <a:pt x="5462" y="43"/>
                  </a:cubicBezTo>
                  <a:cubicBezTo>
                    <a:pt x="5462" y="11"/>
                    <a:pt x="5440" y="1"/>
                    <a:pt x="5419" y="1"/>
                  </a:cubicBezTo>
                  <a:close/>
                  <a:moveTo>
                    <a:pt x="5748" y="1"/>
                  </a:moveTo>
                  <a:cubicBezTo>
                    <a:pt x="5727" y="1"/>
                    <a:pt x="5706" y="11"/>
                    <a:pt x="5706" y="43"/>
                  </a:cubicBezTo>
                  <a:cubicBezTo>
                    <a:pt x="5706" y="64"/>
                    <a:pt x="5727" y="75"/>
                    <a:pt x="5748" y="75"/>
                  </a:cubicBezTo>
                  <a:lnTo>
                    <a:pt x="5833" y="75"/>
                  </a:lnTo>
                  <a:cubicBezTo>
                    <a:pt x="5854" y="75"/>
                    <a:pt x="5865" y="64"/>
                    <a:pt x="5865" y="43"/>
                  </a:cubicBezTo>
                  <a:cubicBezTo>
                    <a:pt x="5865" y="11"/>
                    <a:pt x="5854" y="1"/>
                    <a:pt x="5833" y="1"/>
                  </a:cubicBezTo>
                  <a:close/>
                  <a:moveTo>
                    <a:pt x="6151" y="1"/>
                  </a:moveTo>
                  <a:cubicBezTo>
                    <a:pt x="6130" y="1"/>
                    <a:pt x="6119" y="11"/>
                    <a:pt x="6119" y="43"/>
                  </a:cubicBezTo>
                  <a:cubicBezTo>
                    <a:pt x="6119" y="64"/>
                    <a:pt x="6130" y="75"/>
                    <a:pt x="6151" y="75"/>
                  </a:cubicBezTo>
                  <a:lnTo>
                    <a:pt x="6236" y="75"/>
                  </a:lnTo>
                  <a:cubicBezTo>
                    <a:pt x="6257" y="75"/>
                    <a:pt x="6279" y="64"/>
                    <a:pt x="6279" y="43"/>
                  </a:cubicBezTo>
                  <a:cubicBezTo>
                    <a:pt x="6279" y="11"/>
                    <a:pt x="6257" y="1"/>
                    <a:pt x="6236" y="1"/>
                  </a:cubicBezTo>
                  <a:close/>
                  <a:moveTo>
                    <a:pt x="6565" y="1"/>
                  </a:moveTo>
                  <a:cubicBezTo>
                    <a:pt x="6543" y="1"/>
                    <a:pt x="6522" y="11"/>
                    <a:pt x="6522" y="43"/>
                  </a:cubicBezTo>
                  <a:cubicBezTo>
                    <a:pt x="6522" y="64"/>
                    <a:pt x="6543" y="75"/>
                    <a:pt x="6565" y="75"/>
                  </a:cubicBezTo>
                  <a:lnTo>
                    <a:pt x="6649" y="75"/>
                  </a:lnTo>
                  <a:cubicBezTo>
                    <a:pt x="6671" y="75"/>
                    <a:pt x="6682" y="64"/>
                    <a:pt x="6682" y="43"/>
                  </a:cubicBezTo>
                  <a:cubicBezTo>
                    <a:pt x="6682" y="11"/>
                    <a:pt x="6671" y="1"/>
                    <a:pt x="6649" y="1"/>
                  </a:cubicBezTo>
                  <a:close/>
                  <a:moveTo>
                    <a:pt x="6968" y="1"/>
                  </a:moveTo>
                  <a:cubicBezTo>
                    <a:pt x="6946" y="1"/>
                    <a:pt x="6925" y="11"/>
                    <a:pt x="6925" y="43"/>
                  </a:cubicBezTo>
                  <a:cubicBezTo>
                    <a:pt x="6925" y="64"/>
                    <a:pt x="6946" y="75"/>
                    <a:pt x="6968" y="75"/>
                  </a:cubicBezTo>
                  <a:lnTo>
                    <a:pt x="7052" y="75"/>
                  </a:lnTo>
                  <a:cubicBezTo>
                    <a:pt x="7074" y="75"/>
                    <a:pt x="7095" y="64"/>
                    <a:pt x="7095" y="43"/>
                  </a:cubicBezTo>
                  <a:cubicBezTo>
                    <a:pt x="7095" y="11"/>
                    <a:pt x="7074" y="1"/>
                    <a:pt x="7052" y="1"/>
                  </a:cubicBezTo>
                  <a:close/>
                  <a:moveTo>
                    <a:pt x="7382" y="1"/>
                  </a:moveTo>
                  <a:cubicBezTo>
                    <a:pt x="7360" y="1"/>
                    <a:pt x="7339" y="11"/>
                    <a:pt x="7339" y="43"/>
                  </a:cubicBezTo>
                  <a:cubicBezTo>
                    <a:pt x="7339" y="64"/>
                    <a:pt x="7360" y="75"/>
                    <a:pt x="7382" y="75"/>
                  </a:cubicBezTo>
                  <a:lnTo>
                    <a:pt x="7455" y="75"/>
                  </a:lnTo>
                  <a:cubicBezTo>
                    <a:pt x="7488" y="75"/>
                    <a:pt x="7498" y="64"/>
                    <a:pt x="7498" y="43"/>
                  </a:cubicBezTo>
                  <a:cubicBezTo>
                    <a:pt x="7498" y="11"/>
                    <a:pt x="7488" y="1"/>
                    <a:pt x="7455" y="1"/>
                  </a:cubicBezTo>
                  <a:close/>
                  <a:moveTo>
                    <a:pt x="7785" y="1"/>
                  </a:moveTo>
                  <a:cubicBezTo>
                    <a:pt x="7763" y="1"/>
                    <a:pt x="7742" y="11"/>
                    <a:pt x="7742" y="43"/>
                  </a:cubicBezTo>
                  <a:cubicBezTo>
                    <a:pt x="7742" y="64"/>
                    <a:pt x="7763" y="75"/>
                    <a:pt x="7785" y="75"/>
                  </a:cubicBezTo>
                  <a:lnTo>
                    <a:pt x="7869" y="75"/>
                  </a:lnTo>
                  <a:cubicBezTo>
                    <a:pt x="7891" y="75"/>
                    <a:pt x="7912" y="64"/>
                    <a:pt x="7912" y="43"/>
                  </a:cubicBezTo>
                  <a:cubicBezTo>
                    <a:pt x="7912" y="11"/>
                    <a:pt x="7891" y="1"/>
                    <a:pt x="7869" y="1"/>
                  </a:cubicBezTo>
                  <a:close/>
                  <a:moveTo>
                    <a:pt x="8198" y="1"/>
                  </a:moveTo>
                  <a:cubicBezTo>
                    <a:pt x="8177" y="1"/>
                    <a:pt x="8155" y="11"/>
                    <a:pt x="8155" y="43"/>
                  </a:cubicBezTo>
                  <a:cubicBezTo>
                    <a:pt x="8155" y="64"/>
                    <a:pt x="8177" y="75"/>
                    <a:pt x="8198" y="75"/>
                  </a:cubicBezTo>
                  <a:lnTo>
                    <a:pt x="8272" y="75"/>
                  </a:lnTo>
                  <a:cubicBezTo>
                    <a:pt x="8304" y="75"/>
                    <a:pt x="8315" y="64"/>
                    <a:pt x="8315" y="43"/>
                  </a:cubicBezTo>
                  <a:cubicBezTo>
                    <a:pt x="8315" y="11"/>
                    <a:pt x="8304" y="1"/>
                    <a:pt x="82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4" name="Google Shape;15464;p65"/>
            <p:cNvSpPr/>
            <p:nvPr/>
          </p:nvSpPr>
          <p:spPr>
            <a:xfrm>
              <a:off x="3351175" y="376775"/>
              <a:ext cx="1900" cy="216375"/>
            </a:xfrm>
            <a:custGeom>
              <a:rect b="b" l="l" r="r" t="t"/>
              <a:pathLst>
                <a:path extrusionOk="0" h="8655" w="76">
                  <a:moveTo>
                    <a:pt x="43" y="1"/>
                  </a:moveTo>
                  <a:cubicBezTo>
                    <a:pt x="12" y="1"/>
                    <a:pt x="1" y="11"/>
                    <a:pt x="1" y="43"/>
                  </a:cubicBezTo>
                  <a:lnTo>
                    <a:pt x="1" y="54"/>
                  </a:lnTo>
                  <a:cubicBezTo>
                    <a:pt x="1" y="75"/>
                    <a:pt x="12" y="96"/>
                    <a:pt x="43" y="96"/>
                  </a:cubicBezTo>
                  <a:cubicBezTo>
                    <a:pt x="64" y="96"/>
                    <a:pt x="75" y="75"/>
                    <a:pt x="75" y="54"/>
                  </a:cubicBezTo>
                  <a:lnTo>
                    <a:pt x="75" y="43"/>
                  </a:lnTo>
                  <a:cubicBezTo>
                    <a:pt x="75" y="11"/>
                    <a:pt x="64" y="1"/>
                    <a:pt x="43" y="1"/>
                  </a:cubicBezTo>
                  <a:close/>
                  <a:moveTo>
                    <a:pt x="43" y="340"/>
                  </a:moveTo>
                  <a:cubicBezTo>
                    <a:pt x="12" y="340"/>
                    <a:pt x="1" y="362"/>
                    <a:pt x="1" y="383"/>
                  </a:cubicBezTo>
                  <a:lnTo>
                    <a:pt x="1" y="457"/>
                  </a:lnTo>
                  <a:cubicBezTo>
                    <a:pt x="1" y="489"/>
                    <a:pt x="12" y="499"/>
                    <a:pt x="43" y="499"/>
                  </a:cubicBezTo>
                  <a:cubicBezTo>
                    <a:pt x="64" y="499"/>
                    <a:pt x="75" y="489"/>
                    <a:pt x="75" y="457"/>
                  </a:cubicBezTo>
                  <a:lnTo>
                    <a:pt x="75" y="383"/>
                  </a:lnTo>
                  <a:cubicBezTo>
                    <a:pt x="75" y="362"/>
                    <a:pt x="64" y="340"/>
                    <a:pt x="43" y="340"/>
                  </a:cubicBezTo>
                  <a:close/>
                  <a:moveTo>
                    <a:pt x="43" y="743"/>
                  </a:moveTo>
                  <a:cubicBezTo>
                    <a:pt x="12" y="743"/>
                    <a:pt x="1" y="765"/>
                    <a:pt x="1" y="786"/>
                  </a:cubicBezTo>
                  <a:lnTo>
                    <a:pt x="1" y="871"/>
                  </a:lnTo>
                  <a:cubicBezTo>
                    <a:pt x="1" y="892"/>
                    <a:pt x="12" y="913"/>
                    <a:pt x="43" y="913"/>
                  </a:cubicBezTo>
                  <a:cubicBezTo>
                    <a:pt x="64" y="913"/>
                    <a:pt x="75" y="892"/>
                    <a:pt x="75" y="871"/>
                  </a:cubicBezTo>
                  <a:lnTo>
                    <a:pt x="75" y="786"/>
                  </a:lnTo>
                  <a:cubicBezTo>
                    <a:pt x="75" y="765"/>
                    <a:pt x="64" y="743"/>
                    <a:pt x="43" y="743"/>
                  </a:cubicBezTo>
                  <a:close/>
                  <a:moveTo>
                    <a:pt x="43" y="1157"/>
                  </a:moveTo>
                  <a:cubicBezTo>
                    <a:pt x="12" y="1157"/>
                    <a:pt x="1" y="1168"/>
                    <a:pt x="1" y="1199"/>
                  </a:cubicBezTo>
                  <a:lnTo>
                    <a:pt x="1" y="1274"/>
                  </a:lnTo>
                  <a:cubicBezTo>
                    <a:pt x="1" y="1295"/>
                    <a:pt x="12" y="1316"/>
                    <a:pt x="43" y="1316"/>
                  </a:cubicBezTo>
                  <a:cubicBezTo>
                    <a:pt x="64" y="1316"/>
                    <a:pt x="75" y="1295"/>
                    <a:pt x="75" y="1274"/>
                  </a:cubicBezTo>
                  <a:lnTo>
                    <a:pt x="75" y="1199"/>
                  </a:lnTo>
                  <a:cubicBezTo>
                    <a:pt x="75" y="1168"/>
                    <a:pt x="64" y="1157"/>
                    <a:pt x="43" y="1157"/>
                  </a:cubicBezTo>
                  <a:close/>
                  <a:moveTo>
                    <a:pt x="43" y="1560"/>
                  </a:moveTo>
                  <a:cubicBezTo>
                    <a:pt x="12" y="1560"/>
                    <a:pt x="1" y="1581"/>
                    <a:pt x="1" y="1602"/>
                  </a:cubicBezTo>
                  <a:lnTo>
                    <a:pt x="1" y="1687"/>
                  </a:lnTo>
                  <a:cubicBezTo>
                    <a:pt x="1" y="1708"/>
                    <a:pt x="12" y="1729"/>
                    <a:pt x="43" y="1729"/>
                  </a:cubicBezTo>
                  <a:cubicBezTo>
                    <a:pt x="64" y="1729"/>
                    <a:pt x="75" y="1708"/>
                    <a:pt x="75" y="1687"/>
                  </a:cubicBezTo>
                  <a:lnTo>
                    <a:pt x="75" y="1602"/>
                  </a:lnTo>
                  <a:cubicBezTo>
                    <a:pt x="75" y="1581"/>
                    <a:pt x="64" y="1560"/>
                    <a:pt x="43" y="1560"/>
                  </a:cubicBezTo>
                  <a:close/>
                  <a:moveTo>
                    <a:pt x="43" y="1974"/>
                  </a:moveTo>
                  <a:cubicBezTo>
                    <a:pt x="12" y="1974"/>
                    <a:pt x="1" y="1984"/>
                    <a:pt x="1" y="2016"/>
                  </a:cubicBezTo>
                  <a:lnTo>
                    <a:pt x="1" y="2090"/>
                  </a:lnTo>
                  <a:cubicBezTo>
                    <a:pt x="1" y="2111"/>
                    <a:pt x="12" y="2132"/>
                    <a:pt x="43" y="2132"/>
                  </a:cubicBezTo>
                  <a:cubicBezTo>
                    <a:pt x="64" y="2132"/>
                    <a:pt x="75" y="2111"/>
                    <a:pt x="75" y="2090"/>
                  </a:cubicBezTo>
                  <a:lnTo>
                    <a:pt x="75" y="2016"/>
                  </a:lnTo>
                  <a:cubicBezTo>
                    <a:pt x="75" y="1984"/>
                    <a:pt x="64" y="1974"/>
                    <a:pt x="43" y="1974"/>
                  </a:cubicBezTo>
                  <a:close/>
                  <a:moveTo>
                    <a:pt x="43" y="2377"/>
                  </a:moveTo>
                  <a:cubicBezTo>
                    <a:pt x="12" y="2377"/>
                    <a:pt x="1" y="2398"/>
                    <a:pt x="1" y="2419"/>
                  </a:cubicBezTo>
                  <a:lnTo>
                    <a:pt x="1" y="2504"/>
                  </a:lnTo>
                  <a:cubicBezTo>
                    <a:pt x="1" y="2525"/>
                    <a:pt x="12" y="2546"/>
                    <a:pt x="43" y="2546"/>
                  </a:cubicBezTo>
                  <a:cubicBezTo>
                    <a:pt x="64" y="2546"/>
                    <a:pt x="75" y="2525"/>
                    <a:pt x="75" y="2504"/>
                  </a:cubicBezTo>
                  <a:lnTo>
                    <a:pt x="75" y="2419"/>
                  </a:lnTo>
                  <a:cubicBezTo>
                    <a:pt x="75" y="2398"/>
                    <a:pt x="64" y="2377"/>
                    <a:pt x="43" y="2377"/>
                  </a:cubicBezTo>
                  <a:close/>
                  <a:moveTo>
                    <a:pt x="43" y="2790"/>
                  </a:moveTo>
                  <a:cubicBezTo>
                    <a:pt x="12" y="2790"/>
                    <a:pt x="1" y="2801"/>
                    <a:pt x="1" y="2822"/>
                  </a:cubicBezTo>
                  <a:lnTo>
                    <a:pt x="1" y="2907"/>
                  </a:lnTo>
                  <a:cubicBezTo>
                    <a:pt x="1" y="2928"/>
                    <a:pt x="12" y="2949"/>
                    <a:pt x="43" y="2949"/>
                  </a:cubicBezTo>
                  <a:cubicBezTo>
                    <a:pt x="64" y="2949"/>
                    <a:pt x="75" y="2928"/>
                    <a:pt x="75" y="2907"/>
                  </a:cubicBezTo>
                  <a:lnTo>
                    <a:pt x="75" y="2822"/>
                  </a:lnTo>
                  <a:cubicBezTo>
                    <a:pt x="75" y="2801"/>
                    <a:pt x="64" y="2790"/>
                    <a:pt x="43" y="2790"/>
                  </a:cubicBezTo>
                  <a:close/>
                  <a:moveTo>
                    <a:pt x="43" y="3193"/>
                  </a:moveTo>
                  <a:cubicBezTo>
                    <a:pt x="12" y="3193"/>
                    <a:pt x="1" y="3214"/>
                    <a:pt x="1" y="3235"/>
                  </a:cubicBezTo>
                  <a:lnTo>
                    <a:pt x="1" y="3320"/>
                  </a:lnTo>
                  <a:cubicBezTo>
                    <a:pt x="1" y="3341"/>
                    <a:pt x="12" y="3352"/>
                    <a:pt x="43" y="3352"/>
                  </a:cubicBezTo>
                  <a:cubicBezTo>
                    <a:pt x="64" y="3352"/>
                    <a:pt x="75" y="3341"/>
                    <a:pt x="75" y="3320"/>
                  </a:cubicBezTo>
                  <a:lnTo>
                    <a:pt x="75" y="3235"/>
                  </a:lnTo>
                  <a:cubicBezTo>
                    <a:pt x="75" y="3214"/>
                    <a:pt x="64" y="3193"/>
                    <a:pt x="43" y="3193"/>
                  </a:cubicBezTo>
                  <a:close/>
                  <a:moveTo>
                    <a:pt x="43" y="3607"/>
                  </a:moveTo>
                  <a:cubicBezTo>
                    <a:pt x="12" y="3607"/>
                    <a:pt x="1" y="3617"/>
                    <a:pt x="1" y="3638"/>
                  </a:cubicBezTo>
                  <a:lnTo>
                    <a:pt x="1" y="3723"/>
                  </a:lnTo>
                  <a:cubicBezTo>
                    <a:pt x="1" y="3744"/>
                    <a:pt x="12" y="3765"/>
                    <a:pt x="43" y="3765"/>
                  </a:cubicBezTo>
                  <a:cubicBezTo>
                    <a:pt x="64" y="3765"/>
                    <a:pt x="75" y="3744"/>
                    <a:pt x="75" y="3723"/>
                  </a:cubicBezTo>
                  <a:lnTo>
                    <a:pt x="75" y="3638"/>
                  </a:lnTo>
                  <a:cubicBezTo>
                    <a:pt x="75" y="3617"/>
                    <a:pt x="64" y="3607"/>
                    <a:pt x="43" y="3607"/>
                  </a:cubicBezTo>
                  <a:close/>
                  <a:moveTo>
                    <a:pt x="43" y="4010"/>
                  </a:moveTo>
                  <a:cubicBezTo>
                    <a:pt x="12" y="4010"/>
                    <a:pt x="1" y="4031"/>
                    <a:pt x="1" y="4052"/>
                  </a:cubicBezTo>
                  <a:lnTo>
                    <a:pt x="1" y="4137"/>
                  </a:lnTo>
                  <a:cubicBezTo>
                    <a:pt x="1" y="4158"/>
                    <a:pt x="12" y="4168"/>
                    <a:pt x="43" y="4168"/>
                  </a:cubicBezTo>
                  <a:cubicBezTo>
                    <a:pt x="64" y="4168"/>
                    <a:pt x="75" y="4158"/>
                    <a:pt x="75" y="4137"/>
                  </a:cubicBezTo>
                  <a:lnTo>
                    <a:pt x="75" y="4052"/>
                  </a:lnTo>
                  <a:cubicBezTo>
                    <a:pt x="75" y="4031"/>
                    <a:pt x="64" y="4010"/>
                    <a:pt x="43" y="4010"/>
                  </a:cubicBezTo>
                  <a:close/>
                  <a:moveTo>
                    <a:pt x="43" y="4413"/>
                  </a:moveTo>
                  <a:cubicBezTo>
                    <a:pt x="12" y="4413"/>
                    <a:pt x="1" y="4434"/>
                    <a:pt x="1" y="4455"/>
                  </a:cubicBezTo>
                  <a:lnTo>
                    <a:pt x="1" y="4540"/>
                  </a:lnTo>
                  <a:cubicBezTo>
                    <a:pt x="1" y="4561"/>
                    <a:pt x="12" y="4582"/>
                    <a:pt x="43" y="4582"/>
                  </a:cubicBezTo>
                  <a:cubicBezTo>
                    <a:pt x="64" y="4582"/>
                    <a:pt x="75" y="4561"/>
                    <a:pt x="75" y="4540"/>
                  </a:cubicBezTo>
                  <a:lnTo>
                    <a:pt x="75" y="4455"/>
                  </a:lnTo>
                  <a:cubicBezTo>
                    <a:pt x="75" y="4434"/>
                    <a:pt x="64" y="4413"/>
                    <a:pt x="43" y="4413"/>
                  </a:cubicBezTo>
                  <a:close/>
                  <a:moveTo>
                    <a:pt x="43" y="4826"/>
                  </a:moveTo>
                  <a:cubicBezTo>
                    <a:pt x="12" y="4826"/>
                    <a:pt x="1" y="4847"/>
                    <a:pt x="1" y="4868"/>
                  </a:cubicBezTo>
                  <a:lnTo>
                    <a:pt x="1" y="4943"/>
                  </a:lnTo>
                  <a:cubicBezTo>
                    <a:pt x="1" y="4974"/>
                    <a:pt x="12" y="4985"/>
                    <a:pt x="43" y="4985"/>
                  </a:cubicBezTo>
                  <a:cubicBezTo>
                    <a:pt x="64" y="4985"/>
                    <a:pt x="75" y="4974"/>
                    <a:pt x="75" y="4943"/>
                  </a:cubicBezTo>
                  <a:lnTo>
                    <a:pt x="75" y="4868"/>
                  </a:lnTo>
                  <a:cubicBezTo>
                    <a:pt x="75" y="4847"/>
                    <a:pt x="64" y="4826"/>
                    <a:pt x="43" y="4826"/>
                  </a:cubicBezTo>
                  <a:close/>
                  <a:moveTo>
                    <a:pt x="43" y="5229"/>
                  </a:moveTo>
                  <a:cubicBezTo>
                    <a:pt x="12" y="5229"/>
                    <a:pt x="1" y="5250"/>
                    <a:pt x="1" y="5271"/>
                  </a:cubicBezTo>
                  <a:lnTo>
                    <a:pt x="1" y="5356"/>
                  </a:lnTo>
                  <a:cubicBezTo>
                    <a:pt x="1" y="5377"/>
                    <a:pt x="12" y="5399"/>
                    <a:pt x="43" y="5399"/>
                  </a:cubicBezTo>
                  <a:cubicBezTo>
                    <a:pt x="64" y="5399"/>
                    <a:pt x="75" y="5377"/>
                    <a:pt x="75" y="5356"/>
                  </a:cubicBezTo>
                  <a:lnTo>
                    <a:pt x="75" y="5271"/>
                  </a:lnTo>
                  <a:cubicBezTo>
                    <a:pt x="75" y="5250"/>
                    <a:pt x="64" y="5229"/>
                    <a:pt x="43" y="5229"/>
                  </a:cubicBezTo>
                  <a:close/>
                  <a:moveTo>
                    <a:pt x="43" y="5643"/>
                  </a:moveTo>
                  <a:cubicBezTo>
                    <a:pt x="12" y="5643"/>
                    <a:pt x="1" y="5664"/>
                    <a:pt x="1" y="5685"/>
                  </a:cubicBezTo>
                  <a:lnTo>
                    <a:pt x="1" y="5759"/>
                  </a:lnTo>
                  <a:cubicBezTo>
                    <a:pt x="1" y="5791"/>
                    <a:pt x="12" y="5802"/>
                    <a:pt x="43" y="5802"/>
                  </a:cubicBezTo>
                  <a:cubicBezTo>
                    <a:pt x="64" y="5802"/>
                    <a:pt x="75" y="5791"/>
                    <a:pt x="75" y="5759"/>
                  </a:cubicBezTo>
                  <a:lnTo>
                    <a:pt x="75" y="5685"/>
                  </a:lnTo>
                  <a:cubicBezTo>
                    <a:pt x="75" y="5664"/>
                    <a:pt x="64" y="5643"/>
                    <a:pt x="43" y="5643"/>
                  </a:cubicBezTo>
                  <a:close/>
                  <a:moveTo>
                    <a:pt x="43" y="6046"/>
                  </a:moveTo>
                  <a:cubicBezTo>
                    <a:pt x="12" y="6046"/>
                    <a:pt x="1" y="6067"/>
                    <a:pt x="1" y="6088"/>
                  </a:cubicBezTo>
                  <a:lnTo>
                    <a:pt x="1" y="6173"/>
                  </a:lnTo>
                  <a:cubicBezTo>
                    <a:pt x="1" y="6194"/>
                    <a:pt x="12" y="6216"/>
                    <a:pt x="43" y="6216"/>
                  </a:cubicBezTo>
                  <a:cubicBezTo>
                    <a:pt x="64" y="6216"/>
                    <a:pt x="75" y="6194"/>
                    <a:pt x="75" y="6173"/>
                  </a:cubicBezTo>
                  <a:lnTo>
                    <a:pt x="75" y="6088"/>
                  </a:lnTo>
                  <a:cubicBezTo>
                    <a:pt x="75" y="6067"/>
                    <a:pt x="64" y="6046"/>
                    <a:pt x="43" y="6046"/>
                  </a:cubicBezTo>
                  <a:close/>
                  <a:moveTo>
                    <a:pt x="43" y="6459"/>
                  </a:moveTo>
                  <a:cubicBezTo>
                    <a:pt x="12" y="6459"/>
                    <a:pt x="1" y="6480"/>
                    <a:pt x="1" y="6502"/>
                  </a:cubicBezTo>
                  <a:lnTo>
                    <a:pt x="1" y="6576"/>
                  </a:lnTo>
                  <a:cubicBezTo>
                    <a:pt x="1" y="6597"/>
                    <a:pt x="12" y="6619"/>
                    <a:pt x="43" y="6619"/>
                  </a:cubicBezTo>
                  <a:cubicBezTo>
                    <a:pt x="64" y="6619"/>
                    <a:pt x="75" y="6597"/>
                    <a:pt x="75" y="6576"/>
                  </a:cubicBezTo>
                  <a:lnTo>
                    <a:pt x="75" y="6502"/>
                  </a:lnTo>
                  <a:cubicBezTo>
                    <a:pt x="75" y="6480"/>
                    <a:pt x="64" y="6459"/>
                    <a:pt x="43" y="6459"/>
                  </a:cubicBezTo>
                  <a:close/>
                  <a:moveTo>
                    <a:pt x="43" y="6862"/>
                  </a:moveTo>
                  <a:cubicBezTo>
                    <a:pt x="12" y="6862"/>
                    <a:pt x="1" y="6883"/>
                    <a:pt x="1" y="6905"/>
                  </a:cubicBezTo>
                  <a:lnTo>
                    <a:pt x="1" y="6989"/>
                  </a:lnTo>
                  <a:cubicBezTo>
                    <a:pt x="1" y="7011"/>
                    <a:pt x="12" y="7032"/>
                    <a:pt x="43" y="7032"/>
                  </a:cubicBezTo>
                  <a:cubicBezTo>
                    <a:pt x="64" y="7032"/>
                    <a:pt x="75" y="7011"/>
                    <a:pt x="75" y="6989"/>
                  </a:cubicBezTo>
                  <a:lnTo>
                    <a:pt x="75" y="6905"/>
                  </a:lnTo>
                  <a:cubicBezTo>
                    <a:pt x="75" y="6883"/>
                    <a:pt x="64" y="6862"/>
                    <a:pt x="43" y="6862"/>
                  </a:cubicBezTo>
                  <a:close/>
                  <a:moveTo>
                    <a:pt x="43" y="7276"/>
                  </a:moveTo>
                  <a:cubicBezTo>
                    <a:pt x="12" y="7276"/>
                    <a:pt x="1" y="7286"/>
                    <a:pt x="1" y="7319"/>
                  </a:cubicBezTo>
                  <a:lnTo>
                    <a:pt x="1" y="7392"/>
                  </a:lnTo>
                  <a:cubicBezTo>
                    <a:pt x="1" y="7414"/>
                    <a:pt x="12" y="7435"/>
                    <a:pt x="43" y="7435"/>
                  </a:cubicBezTo>
                  <a:cubicBezTo>
                    <a:pt x="64" y="7435"/>
                    <a:pt x="75" y="7414"/>
                    <a:pt x="75" y="7392"/>
                  </a:cubicBezTo>
                  <a:lnTo>
                    <a:pt x="75" y="7319"/>
                  </a:lnTo>
                  <a:cubicBezTo>
                    <a:pt x="75" y="7286"/>
                    <a:pt x="64" y="7276"/>
                    <a:pt x="43" y="7276"/>
                  </a:cubicBezTo>
                  <a:close/>
                  <a:moveTo>
                    <a:pt x="43" y="7679"/>
                  </a:moveTo>
                  <a:cubicBezTo>
                    <a:pt x="12" y="7679"/>
                    <a:pt x="1" y="7700"/>
                    <a:pt x="1" y="7722"/>
                  </a:cubicBezTo>
                  <a:lnTo>
                    <a:pt x="1" y="7806"/>
                  </a:lnTo>
                  <a:cubicBezTo>
                    <a:pt x="1" y="7828"/>
                    <a:pt x="12" y="7849"/>
                    <a:pt x="43" y="7849"/>
                  </a:cubicBezTo>
                  <a:cubicBezTo>
                    <a:pt x="64" y="7849"/>
                    <a:pt x="75" y="7828"/>
                    <a:pt x="75" y="7806"/>
                  </a:cubicBezTo>
                  <a:lnTo>
                    <a:pt x="75" y="7722"/>
                  </a:lnTo>
                  <a:cubicBezTo>
                    <a:pt x="75" y="7700"/>
                    <a:pt x="64" y="7679"/>
                    <a:pt x="43" y="7679"/>
                  </a:cubicBezTo>
                  <a:close/>
                  <a:moveTo>
                    <a:pt x="43" y="8092"/>
                  </a:moveTo>
                  <a:cubicBezTo>
                    <a:pt x="12" y="8092"/>
                    <a:pt x="1" y="8103"/>
                    <a:pt x="1" y="8125"/>
                  </a:cubicBezTo>
                  <a:lnTo>
                    <a:pt x="1" y="8209"/>
                  </a:lnTo>
                  <a:cubicBezTo>
                    <a:pt x="1" y="8231"/>
                    <a:pt x="12" y="8252"/>
                    <a:pt x="43" y="8252"/>
                  </a:cubicBezTo>
                  <a:cubicBezTo>
                    <a:pt x="64" y="8252"/>
                    <a:pt x="75" y="8231"/>
                    <a:pt x="75" y="8209"/>
                  </a:cubicBezTo>
                  <a:lnTo>
                    <a:pt x="75" y="8125"/>
                  </a:lnTo>
                  <a:cubicBezTo>
                    <a:pt x="75" y="8103"/>
                    <a:pt x="64" y="8092"/>
                    <a:pt x="43" y="8092"/>
                  </a:cubicBezTo>
                  <a:close/>
                  <a:moveTo>
                    <a:pt x="43" y="8495"/>
                  </a:moveTo>
                  <a:cubicBezTo>
                    <a:pt x="12" y="8495"/>
                    <a:pt x="1" y="8517"/>
                    <a:pt x="1" y="8538"/>
                  </a:cubicBezTo>
                  <a:lnTo>
                    <a:pt x="1" y="8623"/>
                  </a:lnTo>
                  <a:cubicBezTo>
                    <a:pt x="1" y="8644"/>
                    <a:pt x="12" y="8655"/>
                    <a:pt x="43" y="8655"/>
                  </a:cubicBezTo>
                  <a:cubicBezTo>
                    <a:pt x="64" y="8655"/>
                    <a:pt x="75" y="8644"/>
                    <a:pt x="75" y="8623"/>
                  </a:cubicBezTo>
                  <a:lnTo>
                    <a:pt x="75" y="8538"/>
                  </a:lnTo>
                  <a:cubicBezTo>
                    <a:pt x="75" y="8517"/>
                    <a:pt x="64" y="8495"/>
                    <a:pt x="43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5" name="Google Shape;15465;p65"/>
            <p:cNvSpPr/>
            <p:nvPr/>
          </p:nvSpPr>
          <p:spPr>
            <a:xfrm>
              <a:off x="3405025" y="320050"/>
              <a:ext cx="2125" cy="216625"/>
            </a:xfrm>
            <a:custGeom>
              <a:rect b="b" l="l" r="r" t="t"/>
              <a:pathLst>
                <a:path extrusionOk="0" h="8665" w="85">
                  <a:moveTo>
                    <a:pt x="43" y="0"/>
                  </a:moveTo>
                  <a:cubicBezTo>
                    <a:pt x="21" y="0"/>
                    <a:pt x="0" y="11"/>
                    <a:pt x="0" y="43"/>
                  </a:cubicBezTo>
                  <a:lnTo>
                    <a:pt x="0" y="53"/>
                  </a:lnTo>
                  <a:cubicBezTo>
                    <a:pt x="0" y="74"/>
                    <a:pt x="21" y="95"/>
                    <a:pt x="43" y="95"/>
                  </a:cubicBezTo>
                  <a:cubicBezTo>
                    <a:pt x="64" y="95"/>
                    <a:pt x="85" y="74"/>
                    <a:pt x="85" y="53"/>
                  </a:cubicBezTo>
                  <a:lnTo>
                    <a:pt x="85" y="43"/>
                  </a:lnTo>
                  <a:cubicBezTo>
                    <a:pt x="85" y="11"/>
                    <a:pt x="64" y="0"/>
                    <a:pt x="43" y="0"/>
                  </a:cubicBezTo>
                  <a:close/>
                  <a:moveTo>
                    <a:pt x="43" y="340"/>
                  </a:moveTo>
                  <a:cubicBezTo>
                    <a:pt x="21" y="340"/>
                    <a:pt x="0" y="361"/>
                    <a:pt x="0" y="382"/>
                  </a:cubicBezTo>
                  <a:lnTo>
                    <a:pt x="0" y="456"/>
                  </a:lnTo>
                  <a:cubicBezTo>
                    <a:pt x="0" y="488"/>
                    <a:pt x="21" y="498"/>
                    <a:pt x="43" y="498"/>
                  </a:cubicBezTo>
                  <a:cubicBezTo>
                    <a:pt x="64" y="498"/>
                    <a:pt x="85" y="488"/>
                    <a:pt x="85" y="456"/>
                  </a:cubicBezTo>
                  <a:lnTo>
                    <a:pt x="85" y="382"/>
                  </a:lnTo>
                  <a:cubicBezTo>
                    <a:pt x="85" y="361"/>
                    <a:pt x="64" y="340"/>
                    <a:pt x="43" y="340"/>
                  </a:cubicBezTo>
                  <a:close/>
                  <a:moveTo>
                    <a:pt x="43" y="743"/>
                  </a:moveTo>
                  <a:cubicBezTo>
                    <a:pt x="21" y="743"/>
                    <a:pt x="0" y="764"/>
                    <a:pt x="0" y="785"/>
                  </a:cubicBezTo>
                  <a:lnTo>
                    <a:pt x="0" y="870"/>
                  </a:lnTo>
                  <a:cubicBezTo>
                    <a:pt x="0" y="891"/>
                    <a:pt x="21" y="912"/>
                    <a:pt x="43" y="912"/>
                  </a:cubicBezTo>
                  <a:cubicBezTo>
                    <a:pt x="64" y="912"/>
                    <a:pt x="85" y="891"/>
                    <a:pt x="85" y="870"/>
                  </a:cubicBezTo>
                  <a:lnTo>
                    <a:pt x="85" y="785"/>
                  </a:lnTo>
                  <a:cubicBezTo>
                    <a:pt x="85" y="764"/>
                    <a:pt x="64" y="743"/>
                    <a:pt x="43" y="743"/>
                  </a:cubicBezTo>
                  <a:close/>
                  <a:moveTo>
                    <a:pt x="43" y="1156"/>
                  </a:moveTo>
                  <a:cubicBezTo>
                    <a:pt x="21" y="1156"/>
                    <a:pt x="0" y="1177"/>
                    <a:pt x="0" y="1198"/>
                  </a:cubicBezTo>
                  <a:lnTo>
                    <a:pt x="0" y="1273"/>
                  </a:lnTo>
                  <a:cubicBezTo>
                    <a:pt x="0" y="1294"/>
                    <a:pt x="21" y="1315"/>
                    <a:pt x="43" y="1315"/>
                  </a:cubicBezTo>
                  <a:cubicBezTo>
                    <a:pt x="64" y="1315"/>
                    <a:pt x="85" y="1294"/>
                    <a:pt x="85" y="1273"/>
                  </a:cubicBezTo>
                  <a:lnTo>
                    <a:pt x="85" y="1198"/>
                  </a:lnTo>
                  <a:cubicBezTo>
                    <a:pt x="85" y="1177"/>
                    <a:pt x="64" y="1156"/>
                    <a:pt x="43" y="1156"/>
                  </a:cubicBezTo>
                  <a:close/>
                  <a:moveTo>
                    <a:pt x="43" y="1559"/>
                  </a:moveTo>
                  <a:cubicBezTo>
                    <a:pt x="21" y="1559"/>
                    <a:pt x="0" y="1580"/>
                    <a:pt x="0" y="1601"/>
                  </a:cubicBezTo>
                  <a:lnTo>
                    <a:pt x="0" y="1686"/>
                  </a:lnTo>
                  <a:cubicBezTo>
                    <a:pt x="0" y="1707"/>
                    <a:pt x="21" y="1729"/>
                    <a:pt x="43" y="1729"/>
                  </a:cubicBezTo>
                  <a:cubicBezTo>
                    <a:pt x="64" y="1729"/>
                    <a:pt x="85" y="1707"/>
                    <a:pt x="85" y="1686"/>
                  </a:cubicBezTo>
                  <a:lnTo>
                    <a:pt x="85" y="1601"/>
                  </a:lnTo>
                  <a:cubicBezTo>
                    <a:pt x="85" y="1580"/>
                    <a:pt x="64" y="1559"/>
                    <a:pt x="43" y="1559"/>
                  </a:cubicBezTo>
                  <a:close/>
                  <a:moveTo>
                    <a:pt x="43" y="1973"/>
                  </a:moveTo>
                  <a:cubicBezTo>
                    <a:pt x="21" y="1973"/>
                    <a:pt x="0" y="1983"/>
                    <a:pt x="0" y="2015"/>
                  </a:cubicBezTo>
                  <a:lnTo>
                    <a:pt x="0" y="2089"/>
                  </a:lnTo>
                  <a:cubicBezTo>
                    <a:pt x="0" y="2110"/>
                    <a:pt x="21" y="2132"/>
                    <a:pt x="43" y="2132"/>
                  </a:cubicBezTo>
                  <a:cubicBezTo>
                    <a:pt x="64" y="2132"/>
                    <a:pt x="85" y="2110"/>
                    <a:pt x="85" y="2089"/>
                  </a:cubicBezTo>
                  <a:lnTo>
                    <a:pt x="85" y="2015"/>
                  </a:lnTo>
                  <a:cubicBezTo>
                    <a:pt x="85" y="1983"/>
                    <a:pt x="64" y="1973"/>
                    <a:pt x="43" y="1973"/>
                  </a:cubicBezTo>
                  <a:close/>
                  <a:moveTo>
                    <a:pt x="43" y="2376"/>
                  </a:moveTo>
                  <a:cubicBezTo>
                    <a:pt x="21" y="2376"/>
                    <a:pt x="0" y="2397"/>
                    <a:pt x="0" y="2418"/>
                  </a:cubicBezTo>
                  <a:lnTo>
                    <a:pt x="0" y="2503"/>
                  </a:lnTo>
                  <a:cubicBezTo>
                    <a:pt x="0" y="2524"/>
                    <a:pt x="21" y="2546"/>
                    <a:pt x="43" y="2546"/>
                  </a:cubicBezTo>
                  <a:cubicBezTo>
                    <a:pt x="64" y="2546"/>
                    <a:pt x="85" y="2524"/>
                    <a:pt x="85" y="2503"/>
                  </a:cubicBezTo>
                  <a:lnTo>
                    <a:pt x="85" y="2418"/>
                  </a:lnTo>
                  <a:cubicBezTo>
                    <a:pt x="85" y="2397"/>
                    <a:pt x="64" y="2376"/>
                    <a:pt x="43" y="2376"/>
                  </a:cubicBezTo>
                  <a:close/>
                  <a:moveTo>
                    <a:pt x="43" y="2789"/>
                  </a:moveTo>
                  <a:cubicBezTo>
                    <a:pt x="21" y="2789"/>
                    <a:pt x="0" y="2800"/>
                    <a:pt x="0" y="2832"/>
                  </a:cubicBezTo>
                  <a:lnTo>
                    <a:pt x="0" y="2906"/>
                  </a:lnTo>
                  <a:cubicBezTo>
                    <a:pt x="0" y="2927"/>
                    <a:pt x="21" y="2949"/>
                    <a:pt x="43" y="2949"/>
                  </a:cubicBezTo>
                  <a:cubicBezTo>
                    <a:pt x="64" y="2949"/>
                    <a:pt x="85" y="2927"/>
                    <a:pt x="85" y="2906"/>
                  </a:cubicBezTo>
                  <a:lnTo>
                    <a:pt x="85" y="2832"/>
                  </a:lnTo>
                  <a:cubicBezTo>
                    <a:pt x="85" y="2800"/>
                    <a:pt x="64" y="2789"/>
                    <a:pt x="43" y="2789"/>
                  </a:cubicBezTo>
                  <a:close/>
                  <a:moveTo>
                    <a:pt x="43" y="3192"/>
                  </a:moveTo>
                  <a:cubicBezTo>
                    <a:pt x="21" y="3192"/>
                    <a:pt x="0" y="3213"/>
                    <a:pt x="0" y="3235"/>
                  </a:cubicBezTo>
                  <a:lnTo>
                    <a:pt x="0" y="3319"/>
                  </a:lnTo>
                  <a:cubicBezTo>
                    <a:pt x="0" y="3341"/>
                    <a:pt x="21" y="3362"/>
                    <a:pt x="43" y="3362"/>
                  </a:cubicBezTo>
                  <a:cubicBezTo>
                    <a:pt x="64" y="3362"/>
                    <a:pt x="85" y="3341"/>
                    <a:pt x="85" y="3319"/>
                  </a:cubicBezTo>
                  <a:lnTo>
                    <a:pt x="85" y="3235"/>
                  </a:lnTo>
                  <a:cubicBezTo>
                    <a:pt x="85" y="3213"/>
                    <a:pt x="64" y="3192"/>
                    <a:pt x="43" y="3192"/>
                  </a:cubicBezTo>
                  <a:close/>
                  <a:moveTo>
                    <a:pt x="43" y="3606"/>
                  </a:moveTo>
                  <a:cubicBezTo>
                    <a:pt x="21" y="3606"/>
                    <a:pt x="0" y="3616"/>
                    <a:pt x="0" y="3638"/>
                  </a:cubicBezTo>
                  <a:lnTo>
                    <a:pt x="0" y="3722"/>
                  </a:lnTo>
                  <a:cubicBezTo>
                    <a:pt x="0" y="3744"/>
                    <a:pt x="21" y="3765"/>
                    <a:pt x="43" y="3765"/>
                  </a:cubicBezTo>
                  <a:cubicBezTo>
                    <a:pt x="64" y="3765"/>
                    <a:pt x="85" y="3744"/>
                    <a:pt x="85" y="3722"/>
                  </a:cubicBezTo>
                  <a:lnTo>
                    <a:pt x="85" y="3638"/>
                  </a:lnTo>
                  <a:cubicBezTo>
                    <a:pt x="85" y="3616"/>
                    <a:pt x="64" y="3606"/>
                    <a:pt x="43" y="3606"/>
                  </a:cubicBezTo>
                  <a:close/>
                  <a:moveTo>
                    <a:pt x="43" y="4009"/>
                  </a:moveTo>
                  <a:cubicBezTo>
                    <a:pt x="21" y="4009"/>
                    <a:pt x="0" y="4030"/>
                    <a:pt x="0" y="4052"/>
                  </a:cubicBezTo>
                  <a:lnTo>
                    <a:pt x="0" y="4136"/>
                  </a:lnTo>
                  <a:cubicBezTo>
                    <a:pt x="0" y="4158"/>
                    <a:pt x="21" y="4168"/>
                    <a:pt x="43" y="4168"/>
                  </a:cubicBezTo>
                  <a:cubicBezTo>
                    <a:pt x="64" y="4168"/>
                    <a:pt x="85" y="4158"/>
                    <a:pt x="85" y="4136"/>
                  </a:cubicBezTo>
                  <a:lnTo>
                    <a:pt x="85" y="4052"/>
                  </a:lnTo>
                  <a:cubicBezTo>
                    <a:pt x="85" y="4030"/>
                    <a:pt x="64" y="4009"/>
                    <a:pt x="43" y="4009"/>
                  </a:cubicBezTo>
                  <a:close/>
                  <a:moveTo>
                    <a:pt x="43" y="4422"/>
                  </a:moveTo>
                  <a:cubicBezTo>
                    <a:pt x="21" y="4422"/>
                    <a:pt x="0" y="4433"/>
                    <a:pt x="0" y="4455"/>
                  </a:cubicBezTo>
                  <a:lnTo>
                    <a:pt x="0" y="4539"/>
                  </a:lnTo>
                  <a:cubicBezTo>
                    <a:pt x="0" y="4561"/>
                    <a:pt x="21" y="4582"/>
                    <a:pt x="43" y="4582"/>
                  </a:cubicBezTo>
                  <a:cubicBezTo>
                    <a:pt x="64" y="4582"/>
                    <a:pt x="85" y="4561"/>
                    <a:pt x="85" y="4539"/>
                  </a:cubicBezTo>
                  <a:lnTo>
                    <a:pt x="85" y="4455"/>
                  </a:lnTo>
                  <a:cubicBezTo>
                    <a:pt x="85" y="4433"/>
                    <a:pt x="64" y="4422"/>
                    <a:pt x="43" y="4422"/>
                  </a:cubicBezTo>
                  <a:close/>
                  <a:moveTo>
                    <a:pt x="43" y="4825"/>
                  </a:moveTo>
                  <a:cubicBezTo>
                    <a:pt x="21" y="4825"/>
                    <a:pt x="0" y="4847"/>
                    <a:pt x="0" y="4868"/>
                  </a:cubicBezTo>
                  <a:lnTo>
                    <a:pt x="0" y="4953"/>
                  </a:lnTo>
                  <a:cubicBezTo>
                    <a:pt x="0" y="4974"/>
                    <a:pt x="21" y="4985"/>
                    <a:pt x="43" y="4985"/>
                  </a:cubicBezTo>
                  <a:cubicBezTo>
                    <a:pt x="64" y="4985"/>
                    <a:pt x="85" y="4974"/>
                    <a:pt x="85" y="4953"/>
                  </a:cubicBezTo>
                  <a:lnTo>
                    <a:pt x="85" y="4868"/>
                  </a:lnTo>
                  <a:cubicBezTo>
                    <a:pt x="85" y="4847"/>
                    <a:pt x="64" y="4825"/>
                    <a:pt x="43" y="4825"/>
                  </a:cubicBezTo>
                  <a:close/>
                  <a:moveTo>
                    <a:pt x="43" y="5228"/>
                  </a:moveTo>
                  <a:cubicBezTo>
                    <a:pt x="21" y="5228"/>
                    <a:pt x="0" y="5250"/>
                    <a:pt x="0" y="5271"/>
                  </a:cubicBezTo>
                  <a:lnTo>
                    <a:pt x="0" y="5356"/>
                  </a:lnTo>
                  <a:cubicBezTo>
                    <a:pt x="0" y="5377"/>
                    <a:pt x="21" y="5398"/>
                    <a:pt x="43" y="5398"/>
                  </a:cubicBezTo>
                  <a:cubicBezTo>
                    <a:pt x="64" y="5398"/>
                    <a:pt x="85" y="5377"/>
                    <a:pt x="85" y="5356"/>
                  </a:cubicBezTo>
                  <a:lnTo>
                    <a:pt x="85" y="5271"/>
                  </a:lnTo>
                  <a:cubicBezTo>
                    <a:pt x="85" y="5250"/>
                    <a:pt x="64" y="5228"/>
                    <a:pt x="43" y="5228"/>
                  </a:cubicBezTo>
                  <a:close/>
                  <a:moveTo>
                    <a:pt x="43" y="5642"/>
                  </a:moveTo>
                  <a:cubicBezTo>
                    <a:pt x="21" y="5642"/>
                    <a:pt x="0" y="5664"/>
                    <a:pt x="0" y="5685"/>
                  </a:cubicBezTo>
                  <a:lnTo>
                    <a:pt x="0" y="5759"/>
                  </a:lnTo>
                  <a:cubicBezTo>
                    <a:pt x="0" y="5791"/>
                    <a:pt x="21" y="5801"/>
                    <a:pt x="43" y="5801"/>
                  </a:cubicBezTo>
                  <a:cubicBezTo>
                    <a:pt x="64" y="5801"/>
                    <a:pt x="85" y="5791"/>
                    <a:pt x="85" y="5759"/>
                  </a:cubicBezTo>
                  <a:lnTo>
                    <a:pt x="85" y="5685"/>
                  </a:lnTo>
                  <a:cubicBezTo>
                    <a:pt x="85" y="5664"/>
                    <a:pt x="64" y="5642"/>
                    <a:pt x="43" y="5642"/>
                  </a:cubicBezTo>
                  <a:close/>
                  <a:moveTo>
                    <a:pt x="43" y="6045"/>
                  </a:moveTo>
                  <a:cubicBezTo>
                    <a:pt x="21" y="6045"/>
                    <a:pt x="0" y="6067"/>
                    <a:pt x="0" y="6088"/>
                  </a:cubicBezTo>
                  <a:lnTo>
                    <a:pt x="0" y="6173"/>
                  </a:lnTo>
                  <a:cubicBezTo>
                    <a:pt x="0" y="6194"/>
                    <a:pt x="21" y="6215"/>
                    <a:pt x="43" y="6215"/>
                  </a:cubicBezTo>
                  <a:cubicBezTo>
                    <a:pt x="64" y="6215"/>
                    <a:pt x="85" y="6194"/>
                    <a:pt x="85" y="6173"/>
                  </a:cubicBezTo>
                  <a:lnTo>
                    <a:pt x="85" y="6088"/>
                  </a:lnTo>
                  <a:cubicBezTo>
                    <a:pt x="85" y="6067"/>
                    <a:pt x="64" y="6045"/>
                    <a:pt x="43" y="6045"/>
                  </a:cubicBezTo>
                  <a:close/>
                  <a:moveTo>
                    <a:pt x="43" y="6459"/>
                  </a:moveTo>
                  <a:cubicBezTo>
                    <a:pt x="21" y="6459"/>
                    <a:pt x="0" y="6480"/>
                    <a:pt x="0" y="6501"/>
                  </a:cubicBezTo>
                  <a:lnTo>
                    <a:pt x="0" y="6576"/>
                  </a:lnTo>
                  <a:cubicBezTo>
                    <a:pt x="0" y="6597"/>
                    <a:pt x="21" y="6618"/>
                    <a:pt x="43" y="6618"/>
                  </a:cubicBezTo>
                  <a:cubicBezTo>
                    <a:pt x="64" y="6618"/>
                    <a:pt x="85" y="6597"/>
                    <a:pt x="85" y="6576"/>
                  </a:cubicBezTo>
                  <a:lnTo>
                    <a:pt x="85" y="6501"/>
                  </a:lnTo>
                  <a:cubicBezTo>
                    <a:pt x="85" y="6480"/>
                    <a:pt x="64" y="6459"/>
                    <a:pt x="43" y="6459"/>
                  </a:cubicBezTo>
                  <a:close/>
                  <a:moveTo>
                    <a:pt x="43" y="6862"/>
                  </a:moveTo>
                  <a:cubicBezTo>
                    <a:pt x="21" y="6862"/>
                    <a:pt x="0" y="6883"/>
                    <a:pt x="0" y="6904"/>
                  </a:cubicBezTo>
                  <a:lnTo>
                    <a:pt x="0" y="6989"/>
                  </a:lnTo>
                  <a:cubicBezTo>
                    <a:pt x="0" y="7010"/>
                    <a:pt x="21" y="7031"/>
                    <a:pt x="43" y="7031"/>
                  </a:cubicBezTo>
                  <a:cubicBezTo>
                    <a:pt x="64" y="7031"/>
                    <a:pt x="85" y="7010"/>
                    <a:pt x="85" y="6989"/>
                  </a:cubicBezTo>
                  <a:lnTo>
                    <a:pt x="85" y="6904"/>
                  </a:lnTo>
                  <a:cubicBezTo>
                    <a:pt x="85" y="6883"/>
                    <a:pt x="64" y="6862"/>
                    <a:pt x="43" y="6862"/>
                  </a:cubicBezTo>
                  <a:close/>
                  <a:moveTo>
                    <a:pt x="43" y="7276"/>
                  </a:moveTo>
                  <a:cubicBezTo>
                    <a:pt x="21" y="7276"/>
                    <a:pt x="0" y="7286"/>
                    <a:pt x="0" y="7318"/>
                  </a:cubicBezTo>
                  <a:lnTo>
                    <a:pt x="0" y="7392"/>
                  </a:lnTo>
                  <a:cubicBezTo>
                    <a:pt x="0" y="7413"/>
                    <a:pt x="21" y="7434"/>
                    <a:pt x="43" y="7434"/>
                  </a:cubicBezTo>
                  <a:cubicBezTo>
                    <a:pt x="64" y="7434"/>
                    <a:pt x="85" y="7413"/>
                    <a:pt x="85" y="7392"/>
                  </a:cubicBezTo>
                  <a:lnTo>
                    <a:pt x="85" y="7318"/>
                  </a:lnTo>
                  <a:cubicBezTo>
                    <a:pt x="85" y="7286"/>
                    <a:pt x="64" y="7276"/>
                    <a:pt x="43" y="7276"/>
                  </a:cubicBezTo>
                  <a:close/>
                  <a:moveTo>
                    <a:pt x="43" y="7679"/>
                  </a:moveTo>
                  <a:cubicBezTo>
                    <a:pt x="21" y="7679"/>
                    <a:pt x="0" y="7700"/>
                    <a:pt x="0" y="7721"/>
                  </a:cubicBezTo>
                  <a:lnTo>
                    <a:pt x="0" y="7806"/>
                  </a:lnTo>
                  <a:cubicBezTo>
                    <a:pt x="0" y="7827"/>
                    <a:pt x="21" y="7848"/>
                    <a:pt x="43" y="7848"/>
                  </a:cubicBezTo>
                  <a:cubicBezTo>
                    <a:pt x="64" y="7848"/>
                    <a:pt x="85" y="7827"/>
                    <a:pt x="85" y="7806"/>
                  </a:cubicBezTo>
                  <a:lnTo>
                    <a:pt x="85" y="7721"/>
                  </a:lnTo>
                  <a:cubicBezTo>
                    <a:pt x="85" y="7700"/>
                    <a:pt x="64" y="7679"/>
                    <a:pt x="43" y="7679"/>
                  </a:cubicBezTo>
                  <a:close/>
                  <a:moveTo>
                    <a:pt x="43" y="8092"/>
                  </a:moveTo>
                  <a:cubicBezTo>
                    <a:pt x="21" y="8092"/>
                    <a:pt x="0" y="8103"/>
                    <a:pt x="0" y="8134"/>
                  </a:cubicBezTo>
                  <a:lnTo>
                    <a:pt x="0" y="8209"/>
                  </a:lnTo>
                  <a:cubicBezTo>
                    <a:pt x="0" y="8230"/>
                    <a:pt x="21" y="8251"/>
                    <a:pt x="43" y="8251"/>
                  </a:cubicBezTo>
                  <a:cubicBezTo>
                    <a:pt x="64" y="8251"/>
                    <a:pt x="85" y="8230"/>
                    <a:pt x="85" y="8209"/>
                  </a:cubicBezTo>
                  <a:lnTo>
                    <a:pt x="85" y="8134"/>
                  </a:lnTo>
                  <a:cubicBezTo>
                    <a:pt x="85" y="8103"/>
                    <a:pt x="64" y="8092"/>
                    <a:pt x="43" y="8092"/>
                  </a:cubicBezTo>
                  <a:close/>
                  <a:moveTo>
                    <a:pt x="43" y="8495"/>
                  </a:moveTo>
                  <a:cubicBezTo>
                    <a:pt x="21" y="8495"/>
                    <a:pt x="0" y="8516"/>
                    <a:pt x="0" y="8537"/>
                  </a:cubicBezTo>
                  <a:lnTo>
                    <a:pt x="0" y="8622"/>
                  </a:lnTo>
                  <a:cubicBezTo>
                    <a:pt x="0" y="8643"/>
                    <a:pt x="21" y="8664"/>
                    <a:pt x="43" y="8664"/>
                  </a:cubicBezTo>
                  <a:cubicBezTo>
                    <a:pt x="64" y="8664"/>
                    <a:pt x="85" y="8643"/>
                    <a:pt x="85" y="8622"/>
                  </a:cubicBezTo>
                  <a:lnTo>
                    <a:pt x="85" y="8537"/>
                  </a:lnTo>
                  <a:cubicBezTo>
                    <a:pt x="85" y="8516"/>
                    <a:pt x="64" y="8495"/>
                    <a:pt x="43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6" name="Google Shape;15466;p65"/>
            <p:cNvSpPr/>
            <p:nvPr/>
          </p:nvSpPr>
          <p:spPr>
            <a:xfrm>
              <a:off x="3510525" y="320050"/>
              <a:ext cx="1875" cy="216625"/>
            </a:xfrm>
            <a:custGeom>
              <a:rect b="b" l="l" r="r" t="t"/>
              <a:pathLst>
                <a:path extrusionOk="0" h="8665" w="75">
                  <a:moveTo>
                    <a:pt x="32" y="0"/>
                  </a:moveTo>
                  <a:cubicBezTo>
                    <a:pt x="11" y="0"/>
                    <a:pt x="1" y="11"/>
                    <a:pt x="1" y="43"/>
                  </a:cubicBezTo>
                  <a:lnTo>
                    <a:pt x="1" y="53"/>
                  </a:lnTo>
                  <a:cubicBezTo>
                    <a:pt x="1" y="74"/>
                    <a:pt x="11" y="95"/>
                    <a:pt x="32" y="95"/>
                  </a:cubicBezTo>
                  <a:cubicBezTo>
                    <a:pt x="65" y="95"/>
                    <a:pt x="75" y="74"/>
                    <a:pt x="75" y="53"/>
                  </a:cubicBezTo>
                  <a:lnTo>
                    <a:pt x="75" y="43"/>
                  </a:lnTo>
                  <a:cubicBezTo>
                    <a:pt x="75" y="11"/>
                    <a:pt x="65" y="0"/>
                    <a:pt x="32" y="0"/>
                  </a:cubicBezTo>
                  <a:close/>
                  <a:moveTo>
                    <a:pt x="32" y="340"/>
                  </a:moveTo>
                  <a:cubicBezTo>
                    <a:pt x="11" y="340"/>
                    <a:pt x="1" y="361"/>
                    <a:pt x="1" y="382"/>
                  </a:cubicBezTo>
                  <a:lnTo>
                    <a:pt x="1" y="456"/>
                  </a:lnTo>
                  <a:cubicBezTo>
                    <a:pt x="1" y="488"/>
                    <a:pt x="11" y="498"/>
                    <a:pt x="32" y="498"/>
                  </a:cubicBezTo>
                  <a:cubicBezTo>
                    <a:pt x="65" y="498"/>
                    <a:pt x="75" y="488"/>
                    <a:pt x="75" y="456"/>
                  </a:cubicBezTo>
                  <a:lnTo>
                    <a:pt x="75" y="382"/>
                  </a:lnTo>
                  <a:cubicBezTo>
                    <a:pt x="75" y="361"/>
                    <a:pt x="65" y="340"/>
                    <a:pt x="32" y="340"/>
                  </a:cubicBezTo>
                  <a:close/>
                  <a:moveTo>
                    <a:pt x="32" y="743"/>
                  </a:moveTo>
                  <a:cubicBezTo>
                    <a:pt x="11" y="743"/>
                    <a:pt x="1" y="764"/>
                    <a:pt x="1" y="785"/>
                  </a:cubicBezTo>
                  <a:lnTo>
                    <a:pt x="1" y="870"/>
                  </a:lnTo>
                  <a:cubicBezTo>
                    <a:pt x="1" y="891"/>
                    <a:pt x="11" y="912"/>
                    <a:pt x="32" y="912"/>
                  </a:cubicBezTo>
                  <a:cubicBezTo>
                    <a:pt x="65" y="912"/>
                    <a:pt x="75" y="891"/>
                    <a:pt x="75" y="870"/>
                  </a:cubicBezTo>
                  <a:lnTo>
                    <a:pt x="75" y="785"/>
                  </a:lnTo>
                  <a:cubicBezTo>
                    <a:pt x="75" y="764"/>
                    <a:pt x="65" y="743"/>
                    <a:pt x="32" y="743"/>
                  </a:cubicBezTo>
                  <a:close/>
                  <a:moveTo>
                    <a:pt x="32" y="1156"/>
                  </a:moveTo>
                  <a:cubicBezTo>
                    <a:pt x="11" y="1156"/>
                    <a:pt x="1" y="1177"/>
                    <a:pt x="1" y="1198"/>
                  </a:cubicBezTo>
                  <a:lnTo>
                    <a:pt x="1" y="1273"/>
                  </a:lnTo>
                  <a:cubicBezTo>
                    <a:pt x="1" y="1294"/>
                    <a:pt x="11" y="1315"/>
                    <a:pt x="32" y="1315"/>
                  </a:cubicBezTo>
                  <a:cubicBezTo>
                    <a:pt x="65" y="1315"/>
                    <a:pt x="75" y="1294"/>
                    <a:pt x="75" y="1273"/>
                  </a:cubicBezTo>
                  <a:lnTo>
                    <a:pt x="75" y="1198"/>
                  </a:lnTo>
                  <a:cubicBezTo>
                    <a:pt x="75" y="1177"/>
                    <a:pt x="65" y="1156"/>
                    <a:pt x="32" y="1156"/>
                  </a:cubicBezTo>
                  <a:close/>
                  <a:moveTo>
                    <a:pt x="32" y="1559"/>
                  </a:moveTo>
                  <a:cubicBezTo>
                    <a:pt x="11" y="1559"/>
                    <a:pt x="1" y="1580"/>
                    <a:pt x="1" y="1601"/>
                  </a:cubicBezTo>
                  <a:lnTo>
                    <a:pt x="1" y="1686"/>
                  </a:lnTo>
                  <a:cubicBezTo>
                    <a:pt x="1" y="1707"/>
                    <a:pt x="11" y="1729"/>
                    <a:pt x="32" y="1729"/>
                  </a:cubicBezTo>
                  <a:cubicBezTo>
                    <a:pt x="65" y="1729"/>
                    <a:pt x="75" y="1707"/>
                    <a:pt x="75" y="1686"/>
                  </a:cubicBezTo>
                  <a:lnTo>
                    <a:pt x="75" y="1601"/>
                  </a:lnTo>
                  <a:cubicBezTo>
                    <a:pt x="75" y="1580"/>
                    <a:pt x="65" y="1559"/>
                    <a:pt x="32" y="1559"/>
                  </a:cubicBezTo>
                  <a:close/>
                  <a:moveTo>
                    <a:pt x="32" y="1973"/>
                  </a:moveTo>
                  <a:cubicBezTo>
                    <a:pt x="11" y="1973"/>
                    <a:pt x="1" y="1983"/>
                    <a:pt x="1" y="2015"/>
                  </a:cubicBezTo>
                  <a:lnTo>
                    <a:pt x="1" y="2089"/>
                  </a:lnTo>
                  <a:cubicBezTo>
                    <a:pt x="1" y="2110"/>
                    <a:pt x="11" y="2132"/>
                    <a:pt x="32" y="2132"/>
                  </a:cubicBezTo>
                  <a:cubicBezTo>
                    <a:pt x="65" y="2132"/>
                    <a:pt x="75" y="2110"/>
                    <a:pt x="75" y="2089"/>
                  </a:cubicBezTo>
                  <a:lnTo>
                    <a:pt x="75" y="2015"/>
                  </a:lnTo>
                  <a:cubicBezTo>
                    <a:pt x="75" y="1983"/>
                    <a:pt x="65" y="1973"/>
                    <a:pt x="32" y="1973"/>
                  </a:cubicBezTo>
                  <a:close/>
                  <a:moveTo>
                    <a:pt x="32" y="2376"/>
                  </a:moveTo>
                  <a:cubicBezTo>
                    <a:pt x="11" y="2376"/>
                    <a:pt x="1" y="2397"/>
                    <a:pt x="1" y="2418"/>
                  </a:cubicBezTo>
                  <a:lnTo>
                    <a:pt x="1" y="2503"/>
                  </a:lnTo>
                  <a:cubicBezTo>
                    <a:pt x="1" y="2524"/>
                    <a:pt x="11" y="2546"/>
                    <a:pt x="32" y="2546"/>
                  </a:cubicBezTo>
                  <a:cubicBezTo>
                    <a:pt x="65" y="2546"/>
                    <a:pt x="75" y="2524"/>
                    <a:pt x="75" y="2503"/>
                  </a:cubicBezTo>
                  <a:lnTo>
                    <a:pt x="75" y="2418"/>
                  </a:lnTo>
                  <a:cubicBezTo>
                    <a:pt x="75" y="2397"/>
                    <a:pt x="65" y="2376"/>
                    <a:pt x="32" y="2376"/>
                  </a:cubicBezTo>
                  <a:close/>
                  <a:moveTo>
                    <a:pt x="32" y="2789"/>
                  </a:moveTo>
                  <a:cubicBezTo>
                    <a:pt x="11" y="2789"/>
                    <a:pt x="1" y="2800"/>
                    <a:pt x="1" y="2832"/>
                  </a:cubicBezTo>
                  <a:lnTo>
                    <a:pt x="1" y="2906"/>
                  </a:lnTo>
                  <a:cubicBezTo>
                    <a:pt x="1" y="2927"/>
                    <a:pt x="11" y="2949"/>
                    <a:pt x="32" y="2949"/>
                  </a:cubicBezTo>
                  <a:cubicBezTo>
                    <a:pt x="65" y="2949"/>
                    <a:pt x="75" y="2927"/>
                    <a:pt x="75" y="2906"/>
                  </a:cubicBezTo>
                  <a:lnTo>
                    <a:pt x="75" y="2832"/>
                  </a:lnTo>
                  <a:cubicBezTo>
                    <a:pt x="75" y="2800"/>
                    <a:pt x="65" y="2789"/>
                    <a:pt x="32" y="2789"/>
                  </a:cubicBezTo>
                  <a:close/>
                  <a:moveTo>
                    <a:pt x="32" y="3192"/>
                  </a:moveTo>
                  <a:cubicBezTo>
                    <a:pt x="11" y="3192"/>
                    <a:pt x="1" y="3213"/>
                    <a:pt x="1" y="3235"/>
                  </a:cubicBezTo>
                  <a:lnTo>
                    <a:pt x="1" y="3319"/>
                  </a:lnTo>
                  <a:cubicBezTo>
                    <a:pt x="1" y="3341"/>
                    <a:pt x="11" y="3362"/>
                    <a:pt x="32" y="3362"/>
                  </a:cubicBezTo>
                  <a:cubicBezTo>
                    <a:pt x="65" y="3362"/>
                    <a:pt x="75" y="3341"/>
                    <a:pt x="75" y="3319"/>
                  </a:cubicBezTo>
                  <a:lnTo>
                    <a:pt x="75" y="3235"/>
                  </a:lnTo>
                  <a:cubicBezTo>
                    <a:pt x="75" y="3213"/>
                    <a:pt x="65" y="3192"/>
                    <a:pt x="32" y="3192"/>
                  </a:cubicBezTo>
                  <a:close/>
                  <a:moveTo>
                    <a:pt x="32" y="3606"/>
                  </a:moveTo>
                  <a:cubicBezTo>
                    <a:pt x="11" y="3606"/>
                    <a:pt x="1" y="3616"/>
                    <a:pt x="1" y="3638"/>
                  </a:cubicBezTo>
                  <a:lnTo>
                    <a:pt x="1" y="3722"/>
                  </a:lnTo>
                  <a:cubicBezTo>
                    <a:pt x="1" y="3744"/>
                    <a:pt x="11" y="3765"/>
                    <a:pt x="32" y="3765"/>
                  </a:cubicBezTo>
                  <a:cubicBezTo>
                    <a:pt x="65" y="3765"/>
                    <a:pt x="75" y="3744"/>
                    <a:pt x="75" y="3722"/>
                  </a:cubicBezTo>
                  <a:lnTo>
                    <a:pt x="75" y="3638"/>
                  </a:lnTo>
                  <a:cubicBezTo>
                    <a:pt x="75" y="3616"/>
                    <a:pt x="65" y="3606"/>
                    <a:pt x="32" y="3606"/>
                  </a:cubicBezTo>
                  <a:close/>
                  <a:moveTo>
                    <a:pt x="32" y="4009"/>
                  </a:moveTo>
                  <a:cubicBezTo>
                    <a:pt x="11" y="4009"/>
                    <a:pt x="1" y="4030"/>
                    <a:pt x="1" y="4052"/>
                  </a:cubicBezTo>
                  <a:lnTo>
                    <a:pt x="1" y="4136"/>
                  </a:lnTo>
                  <a:cubicBezTo>
                    <a:pt x="1" y="4158"/>
                    <a:pt x="11" y="4168"/>
                    <a:pt x="32" y="4168"/>
                  </a:cubicBezTo>
                  <a:cubicBezTo>
                    <a:pt x="65" y="4168"/>
                    <a:pt x="75" y="4158"/>
                    <a:pt x="75" y="4136"/>
                  </a:cubicBezTo>
                  <a:lnTo>
                    <a:pt x="75" y="4052"/>
                  </a:lnTo>
                  <a:cubicBezTo>
                    <a:pt x="75" y="4030"/>
                    <a:pt x="65" y="4009"/>
                    <a:pt x="32" y="4009"/>
                  </a:cubicBezTo>
                  <a:close/>
                  <a:moveTo>
                    <a:pt x="32" y="4422"/>
                  </a:moveTo>
                  <a:cubicBezTo>
                    <a:pt x="11" y="4422"/>
                    <a:pt x="1" y="4433"/>
                    <a:pt x="1" y="4455"/>
                  </a:cubicBezTo>
                  <a:lnTo>
                    <a:pt x="1" y="4539"/>
                  </a:lnTo>
                  <a:cubicBezTo>
                    <a:pt x="1" y="4561"/>
                    <a:pt x="11" y="4582"/>
                    <a:pt x="32" y="4582"/>
                  </a:cubicBezTo>
                  <a:cubicBezTo>
                    <a:pt x="65" y="4582"/>
                    <a:pt x="75" y="4561"/>
                    <a:pt x="75" y="4539"/>
                  </a:cubicBezTo>
                  <a:lnTo>
                    <a:pt x="75" y="4455"/>
                  </a:lnTo>
                  <a:cubicBezTo>
                    <a:pt x="75" y="4433"/>
                    <a:pt x="65" y="4422"/>
                    <a:pt x="32" y="4422"/>
                  </a:cubicBezTo>
                  <a:close/>
                  <a:moveTo>
                    <a:pt x="32" y="4825"/>
                  </a:moveTo>
                  <a:cubicBezTo>
                    <a:pt x="11" y="4825"/>
                    <a:pt x="1" y="4847"/>
                    <a:pt x="1" y="4868"/>
                  </a:cubicBezTo>
                  <a:lnTo>
                    <a:pt x="1" y="4953"/>
                  </a:lnTo>
                  <a:cubicBezTo>
                    <a:pt x="1" y="4974"/>
                    <a:pt x="11" y="4985"/>
                    <a:pt x="32" y="4985"/>
                  </a:cubicBezTo>
                  <a:cubicBezTo>
                    <a:pt x="65" y="4985"/>
                    <a:pt x="75" y="4974"/>
                    <a:pt x="75" y="4953"/>
                  </a:cubicBezTo>
                  <a:lnTo>
                    <a:pt x="75" y="4868"/>
                  </a:lnTo>
                  <a:cubicBezTo>
                    <a:pt x="75" y="4847"/>
                    <a:pt x="65" y="4825"/>
                    <a:pt x="32" y="4825"/>
                  </a:cubicBezTo>
                  <a:close/>
                  <a:moveTo>
                    <a:pt x="32" y="5228"/>
                  </a:moveTo>
                  <a:cubicBezTo>
                    <a:pt x="11" y="5228"/>
                    <a:pt x="1" y="5250"/>
                    <a:pt x="1" y="5271"/>
                  </a:cubicBezTo>
                  <a:lnTo>
                    <a:pt x="1" y="5356"/>
                  </a:lnTo>
                  <a:cubicBezTo>
                    <a:pt x="1" y="5377"/>
                    <a:pt x="11" y="5398"/>
                    <a:pt x="32" y="5398"/>
                  </a:cubicBezTo>
                  <a:cubicBezTo>
                    <a:pt x="65" y="5398"/>
                    <a:pt x="75" y="5377"/>
                    <a:pt x="75" y="5356"/>
                  </a:cubicBezTo>
                  <a:lnTo>
                    <a:pt x="75" y="5271"/>
                  </a:lnTo>
                  <a:cubicBezTo>
                    <a:pt x="75" y="5250"/>
                    <a:pt x="65" y="5228"/>
                    <a:pt x="32" y="5228"/>
                  </a:cubicBezTo>
                  <a:close/>
                  <a:moveTo>
                    <a:pt x="32" y="5642"/>
                  </a:moveTo>
                  <a:cubicBezTo>
                    <a:pt x="11" y="5642"/>
                    <a:pt x="1" y="5664"/>
                    <a:pt x="1" y="5685"/>
                  </a:cubicBezTo>
                  <a:lnTo>
                    <a:pt x="1" y="5759"/>
                  </a:lnTo>
                  <a:cubicBezTo>
                    <a:pt x="1" y="5791"/>
                    <a:pt x="11" y="5801"/>
                    <a:pt x="32" y="5801"/>
                  </a:cubicBezTo>
                  <a:cubicBezTo>
                    <a:pt x="65" y="5801"/>
                    <a:pt x="75" y="5791"/>
                    <a:pt x="75" y="5759"/>
                  </a:cubicBezTo>
                  <a:lnTo>
                    <a:pt x="75" y="5685"/>
                  </a:lnTo>
                  <a:cubicBezTo>
                    <a:pt x="75" y="5664"/>
                    <a:pt x="65" y="5642"/>
                    <a:pt x="32" y="5642"/>
                  </a:cubicBezTo>
                  <a:close/>
                  <a:moveTo>
                    <a:pt x="32" y="6045"/>
                  </a:moveTo>
                  <a:cubicBezTo>
                    <a:pt x="11" y="6045"/>
                    <a:pt x="1" y="6067"/>
                    <a:pt x="1" y="6088"/>
                  </a:cubicBezTo>
                  <a:lnTo>
                    <a:pt x="1" y="6173"/>
                  </a:lnTo>
                  <a:cubicBezTo>
                    <a:pt x="1" y="6194"/>
                    <a:pt x="11" y="6215"/>
                    <a:pt x="32" y="6215"/>
                  </a:cubicBezTo>
                  <a:cubicBezTo>
                    <a:pt x="65" y="6215"/>
                    <a:pt x="75" y="6194"/>
                    <a:pt x="75" y="6173"/>
                  </a:cubicBezTo>
                  <a:lnTo>
                    <a:pt x="75" y="6088"/>
                  </a:lnTo>
                  <a:cubicBezTo>
                    <a:pt x="75" y="6067"/>
                    <a:pt x="65" y="6045"/>
                    <a:pt x="32" y="6045"/>
                  </a:cubicBezTo>
                  <a:close/>
                  <a:moveTo>
                    <a:pt x="32" y="6459"/>
                  </a:moveTo>
                  <a:cubicBezTo>
                    <a:pt x="11" y="6459"/>
                    <a:pt x="1" y="6480"/>
                    <a:pt x="1" y="6501"/>
                  </a:cubicBezTo>
                  <a:lnTo>
                    <a:pt x="1" y="6576"/>
                  </a:lnTo>
                  <a:cubicBezTo>
                    <a:pt x="1" y="6597"/>
                    <a:pt x="11" y="6618"/>
                    <a:pt x="32" y="6618"/>
                  </a:cubicBezTo>
                  <a:cubicBezTo>
                    <a:pt x="65" y="6618"/>
                    <a:pt x="75" y="6597"/>
                    <a:pt x="75" y="6576"/>
                  </a:cubicBezTo>
                  <a:lnTo>
                    <a:pt x="75" y="6501"/>
                  </a:lnTo>
                  <a:cubicBezTo>
                    <a:pt x="75" y="6480"/>
                    <a:pt x="65" y="6459"/>
                    <a:pt x="32" y="6459"/>
                  </a:cubicBezTo>
                  <a:close/>
                  <a:moveTo>
                    <a:pt x="32" y="6862"/>
                  </a:moveTo>
                  <a:cubicBezTo>
                    <a:pt x="11" y="6862"/>
                    <a:pt x="1" y="6883"/>
                    <a:pt x="1" y="6904"/>
                  </a:cubicBezTo>
                  <a:lnTo>
                    <a:pt x="1" y="6989"/>
                  </a:lnTo>
                  <a:cubicBezTo>
                    <a:pt x="1" y="7010"/>
                    <a:pt x="11" y="7031"/>
                    <a:pt x="32" y="7031"/>
                  </a:cubicBezTo>
                  <a:cubicBezTo>
                    <a:pt x="65" y="7031"/>
                    <a:pt x="75" y="7010"/>
                    <a:pt x="75" y="6989"/>
                  </a:cubicBezTo>
                  <a:lnTo>
                    <a:pt x="75" y="6904"/>
                  </a:lnTo>
                  <a:cubicBezTo>
                    <a:pt x="75" y="6883"/>
                    <a:pt x="65" y="6862"/>
                    <a:pt x="32" y="6862"/>
                  </a:cubicBezTo>
                  <a:close/>
                  <a:moveTo>
                    <a:pt x="32" y="7276"/>
                  </a:moveTo>
                  <a:cubicBezTo>
                    <a:pt x="11" y="7276"/>
                    <a:pt x="1" y="7286"/>
                    <a:pt x="1" y="7318"/>
                  </a:cubicBezTo>
                  <a:lnTo>
                    <a:pt x="1" y="7392"/>
                  </a:lnTo>
                  <a:cubicBezTo>
                    <a:pt x="1" y="7413"/>
                    <a:pt x="11" y="7434"/>
                    <a:pt x="32" y="7434"/>
                  </a:cubicBezTo>
                  <a:cubicBezTo>
                    <a:pt x="65" y="7434"/>
                    <a:pt x="75" y="7413"/>
                    <a:pt x="75" y="7392"/>
                  </a:cubicBezTo>
                  <a:lnTo>
                    <a:pt x="75" y="7318"/>
                  </a:lnTo>
                  <a:cubicBezTo>
                    <a:pt x="75" y="7286"/>
                    <a:pt x="65" y="7276"/>
                    <a:pt x="32" y="7276"/>
                  </a:cubicBezTo>
                  <a:close/>
                  <a:moveTo>
                    <a:pt x="32" y="7679"/>
                  </a:moveTo>
                  <a:cubicBezTo>
                    <a:pt x="11" y="7679"/>
                    <a:pt x="1" y="7700"/>
                    <a:pt x="1" y="7721"/>
                  </a:cubicBezTo>
                  <a:lnTo>
                    <a:pt x="1" y="7806"/>
                  </a:lnTo>
                  <a:cubicBezTo>
                    <a:pt x="1" y="7827"/>
                    <a:pt x="11" y="7848"/>
                    <a:pt x="32" y="7848"/>
                  </a:cubicBezTo>
                  <a:cubicBezTo>
                    <a:pt x="65" y="7848"/>
                    <a:pt x="75" y="7827"/>
                    <a:pt x="75" y="7806"/>
                  </a:cubicBezTo>
                  <a:lnTo>
                    <a:pt x="75" y="7721"/>
                  </a:lnTo>
                  <a:cubicBezTo>
                    <a:pt x="75" y="7700"/>
                    <a:pt x="65" y="7679"/>
                    <a:pt x="32" y="7679"/>
                  </a:cubicBezTo>
                  <a:close/>
                  <a:moveTo>
                    <a:pt x="32" y="8092"/>
                  </a:moveTo>
                  <a:cubicBezTo>
                    <a:pt x="11" y="8092"/>
                    <a:pt x="1" y="8103"/>
                    <a:pt x="1" y="8134"/>
                  </a:cubicBezTo>
                  <a:lnTo>
                    <a:pt x="1" y="8209"/>
                  </a:lnTo>
                  <a:cubicBezTo>
                    <a:pt x="1" y="8230"/>
                    <a:pt x="11" y="8251"/>
                    <a:pt x="32" y="8251"/>
                  </a:cubicBezTo>
                  <a:cubicBezTo>
                    <a:pt x="65" y="8251"/>
                    <a:pt x="75" y="8230"/>
                    <a:pt x="75" y="8209"/>
                  </a:cubicBezTo>
                  <a:lnTo>
                    <a:pt x="75" y="8134"/>
                  </a:lnTo>
                  <a:cubicBezTo>
                    <a:pt x="75" y="8103"/>
                    <a:pt x="65" y="8092"/>
                    <a:pt x="32" y="8092"/>
                  </a:cubicBezTo>
                  <a:close/>
                  <a:moveTo>
                    <a:pt x="32" y="8495"/>
                  </a:moveTo>
                  <a:cubicBezTo>
                    <a:pt x="11" y="8495"/>
                    <a:pt x="1" y="8516"/>
                    <a:pt x="1" y="8537"/>
                  </a:cubicBezTo>
                  <a:lnTo>
                    <a:pt x="1" y="8622"/>
                  </a:lnTo>
                  <a:cubicBezTo>
                    <a:pt x="1" y="8643"/>
                    <a:pt x="11" y="8664"/>
                    <a:pt x="32" y="8664"/>
                  </a:cubicBezTo>
                  <a:cubicBezTo>
                    <a:pt x="65" y="8664"/>
                    <a:pt x="75" y="8643"/>
                    <a:pt x="75" y="8622"/>
                  </a:cubicBezTo>
                  <a:lnTo>
                    <a:pt x="75" y="8537"/>
                  </a:lnTo>
                  <a:cubicBezTo>
                    <a:pt x="75" y="8516"/>
                    <a:pt x="65" y="8495"/>
                    <a:pt x="32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7" name="Google Shape;15467;p65"/>
            <p:cNvSpPr/>
            <p:nvPr/>
          </p:nvSpPr>
          <p:spPr>
            <a:xfrm>
              <a:off x="3267150" y="331975"/>
              <a:ext cx="2150" cy="298025"/>
            </a:xfrm>
            <a:custGeom>
              <a:rect b="b" l="l" r="r" t="t"/>
              <a:pathLst>
                <a:path extrusionOk="0" h="11921" w="86">
                  <a:moveTo>
                    <a:pt x="43" y="0"/>
                  </a:moveTo>
                  <a:cubicBezTo>
                    <a:pt x="22" y="0"/>
                    <a:pt x="0" y="11"/>
                    <a:pt x="0" y="32"/>
                  </a:cubicBezTo>
                  <a:lnTo>
                    <a:pt x="0" y="43"/>
                  </a:lnTo>
                  <a:cubicBezTo>
                    <a:pt x="0" y="75"/>
                    <a:pt x="22" y="85"/>
                    <a:pt x="43" y="85"/>
                  </a:cubicBezTo>
                  <a:cubicBezTo>
                    <a:pt x="64" y="85"/>
                    <a:pt x="85" y="75"/>
                    <a:pt x="85" y="43"/>
                  </a:cubicBezTo>
                  <a:lnTo>
                    <a:pt x="85" y="32"/>
                  </a:lnTo>
                  <a:cubicBezTo>
                    <a:pt x="85" y="11"/>
                    <a:pt x="64" y="0"/>
                    <a:pt x="43" y="0"/>
                  </a:cubicBezTo>
                  <a:close/>
                  <a:moveTo>
                    <a:pt x="43" y="329"/>
                  </a:moveTo>
                  <a:cubicBezTo>
                    <a:pt x="22" y="329"/>
                    <a:pt x="0" y="351"/>
                    <a:pt x="0" y="372"/>
                  </a:cubicBezTo>
                  <a:lnTo>
                    <a:pt x="0" y="457"/>
                  </a:lnTo>
                  <a:cubicBezTo>
                    <a:pt x="0" y="478"/>
                    <a:pt x="22" y="499"/>
                    <a:pt x="43" y="499"/>
                  </a:cubicBezTo>
                  <a:cubicBezTo>
                    <a:pt x="64" y="499"/>
                    <a:pt x="85" y="478"/>
                    <a:pt x="85" y="457"/>
                  </a:cubicBezTo>
                  <a:lnTo>
                    <a:pt x="85" y="372"/>
                  </a:lnTo>
                  <a:cubicBezTo>
                    <a:pt x="85" y="351"/>
                    <a:pt x="64" y="329"/>
                    <a:pt x="43" y="329"/>
                  </a:cubicBezTo>
                  <a:close/>
                  <a:moveTo>
                    <a:pt x="43" y="743"/>
                  </a:moveTo>
                  <a:cubicBezTo>
                    <a:pt x="22" y="743"/>
                    <a:pt x="0" y="754"/>
                    <a:pt x="0" y="785"/>
                  </a:cubicBezTo>
                  <a:lnTo>
                    <a:pt x="0" y="860"/>
                  </a:lnTo>
                  <a:cubicBezTo>
                    <a:pt x="0" y="881"/>
                    <a:pt x="22" y="902"/>
                    <a:pt x="43" y="902"/>
                  </a:cubicBezTo>
                  <a:cubicBezTo>
                    <a:pt x="64" y="902"/>
                    <a:pt x="85" y="881"/>
                    <a:pt x="85" y="860"/>
                  </a:cubicBezTo>
                  <a:lnTo>
                    <a:pt x="85" y="785"/>
                  </a:lnTo>
                  <a:cubicBezTo>
                    <a:pt x="85" y="754"/>
                    <a:pt x="64" y="743"/>
                    <a:pt x="43" y="743"/>
                  </a:cubicBezTo>
                  <a:close/>
                  <a:moveTo>
                    <a:pt x="43" y="1146"/>
                  </a:moveTo>
                  <a:cubicBezTo>
                    <a:pt x="22" y="1146"/>
                    <a:pt x="0" y="1167"/>
                    <a:pt x="0" y="1188"/>
                  </a:cubicBezTo>
                  <a:lnTo>
                    <a:pt x="0" y="1273"/>
                  </a:lnTo>
                  <a:cubicBezTo>
                    <a:pt x="0" y="1294"/>
                    <a:pt x="22" y="1315"/>
                    <a:pt x="43" y="1315"/>
                  </a:cubicBezTo>
                  <a:cubicBezTo>
                    <a:pt x="64" y="1315"/>
                    <a:pt x="85" y="1294"/>
                    <a:pt x="85" y="1273"/>
                  </a:cubicBezTo>
                  <a:lnTo>
                    <a:pt x="85" y="1188"/>
                  </a:lnTo>
                  <a:cubicBezTo>
                    <a:pt x="85" y="1167"/>
                    <a:pt x="64" y="1146"/>
                    <a:pt x="43" y="1146"/>
                  </a:cubicBezTo>
                  <a:close/>
                  <a:moveTo>
                    <a:pt x="43" y="1560"/>
                  </a:moveTo>
                  <a:cubicBezTo>
                    <a:pt x="22" y="1560"/>
                    <a:pt x="0" y="1570"/>
                    <a:pt x="0" y="1602"/>
                  </a:cubicBezTo>
                  <a:lnTo>
                    <a:pt x="0" y="1676"/>
                  </a:lnTo>
                  <a:cubicBezTo>
                    <a:pt x="0" y="1697"/>
                    <a:pt x="22" y="1718"/>
                    <a:pt x="43" y="1718"/>
                  </a:cubicBezTo>
                  <a:cubicBezTo>
                    <a:pt x="64" y="1718"/>
                    <a:pt x="85" y="1697"/>
                    <a:pt x="85" y="1676"/>
                  </a:cubicBezTo>
                  <a:lnTo>
                    <a:pt x="85" y="1602"/>
                  </a:lnTo>
                  <a:cubicBezTo>
                    <a:pt x="85" y="1570"/>
                    <a:pt x="64" y="1560"/>
                    <a:pt x="43" y="1560"/>
                  </a:cubicBezTo>
                  <a:close/>
                  <a:moveTo>
                    <a:pt x="43" y="1963"/>
                  </a:moveTo>
                  <a:cubicBezTo>
                    <a:pt x="22" y="1963"/>
                    <a:pt x="0" y="1984"/>
                    <a:pt x="0" y="2005"/>
                  </a:cubicBezTo>
                  <a:lnTo>
                    <a:pt x="0" y="2090"/>
                  </a:lnTo>
                  <a:cubicBezTo>
                    <a:pt x="0" y="2111"/>
                    <a:pt x="22" y="2132"/>
                    <a:pt x="43" y="2132"/>
                  </a:cubicBezTo>
                  <a:cubicBezTo>
                    <a:pt x="64" y="2132"/>
                    <a:pt x="85" y="2111"/>
                    <a:pt x="85" y="2090"/>
                  </a:cubicBezTo>
                  <a:lnTo>
                    <a:pt x="85" y="2005"/>
                  </a:lnTo>
                  <a:cubicBezTo>
                    <a:pt x="85" y="1984"/>
                    <a:pt x="64" y="1963"/>
                    <a:pt x="43" y="1963"/>
                  </a:cubicBezTo>
                  <a:close/>
                  <a:moveTo>
                    <a:pt x="43" y="2376"/>
                  </a:moveTo>
                  <a:cubicBezTo>
                    <a:pt x="22" y="2376"/>
                    <a:pt x="0" y="2387"/>
                    <a:pt x="0" y="2408"/>
                  </a:cubicBezTo>
                  <a:lnTo>
                    <a:pt x="0" y="2493"/>
                  </a:lnTo>
                  <a:cubicBezTo>
                    <a:pt x="0" y="2514"/>
                    <a:pt x="22" y="2535"/>
                    <a:pt x="43" y="2535"/>
                  </a:cubicBezTo>
                  <a:cubicBezTo>
                    <a:pt x="64" y="2535"/>
                    <a:pt x="85" y="2514"/>
                    <a:pt x="85" y="2493"/>
                  </a:cubicBezTo>
                  <a:lnTo>
                    <a:pt x="85" y="2408"/>
                  </a:lnTo>
                  <a:cubicBezTo>
                    <a:pt x="85" y="2387"/>
                    <a:pt x="64" y="2376"/>
                    <a:pt x="43" y="2376"/>
                  </a:cubicBezTo>
                  <a:close/>
                  <a:moveTo>
                    <a:pt x="43" y="2779"/>
                  </a:moveTo>
                  <a:cubicBezTo>
                    <a:pt x="22" y="2779"/>
                    <a:pt x="0" y="2800"/>
                    <a:pt x="0" y="2821"/>
                  </a:cubicBezTo>
                  <a:lnTo>
                    <a:pt x="0" y="2906"/>
                  </a:lnTo>
                  <a:cubicBezTo>
                    <a:pt x="0" y="2927"/>
                    <a:pt x="22" y="2938"/>
                    <a:pt x="43" y="2938"/>
                  </a:cubicBezTo>
                  <a:cubicBezTo>
                    <a:pt x="64" y="2938"/>
                    <a:pt x="85" y="2927"/>
                    <a:pt x="85" y="2906"/>
                  </a:cubicBezTo>
                  <a:lnTo>
                    <a:pt x="85" y="2821"/>
                  </a:lnTo>
                  <a:cubicBezTo>
                    <a:pt x="85" y="2800"/>
                    <a:pt x="64" y="2779"/>
                    <a:pt x="43" y="2779"/>
                  </a:cubicBezTo>
                  <a:close/>
                  <a:moveTo>
                    <a:pt x="43" y="3193"/>
                  </a:moveTo>
                  <a:cubicBezTo>
                    <a:pt x="22" y="3193"/>
                    <a:pt x="0" y="3203"/>
                    <a:pt x="0" y="3224"/>
                  </a:cubicBezTo>
                  <a:lnTo>
                    <a:pt x="0" y="3309"/>
                  </a:lnTo>
                  <a:cubicBezTo>
                    <a:pt x="0" y="3330"/>
                    <a:pt x="22" y="3352"/>
                    <a:pt x="43" y="3352"/>
                  </a:cubicBezTo>
                  <a:cubicBezTo>
                    <a:pt x="64" y="3352"/>
                    <a:pt x="85" y="3330"/>
                    <a:pt x="85" y="3309"/>
                  </a:cubicBezTo>
                  <a:lnTo>
                    <a:pt x="85" y="3224"/>
                  </a:lnTo>
                  <a:cubicBezTo>
                    <a:pt x="85" y="3203"/>
                    <a:pt x="64" y="3193"/>
                    <a:pt x="43" y="3193"/>
                  </a:cubicBezTo>
                  <a:close/>
                  <a:moveTo>
                    <a:pt x="43" y="3596"/>
                  </a:moveTo>
                  <a:cubicBezTo>
                    <a:pt x="22" y="3596"/>
                    <a:pt x="0" y="3617"/>
                    <a:pt x="0" y="3638"/>
                  </a:cubicBezTo>
                  <a:lnTo>
                    <a:pt x="0" y="3723"/>
                  </a:lnTo>
                  <a:cubicBezTo>
                    <a:pt x="0" y="3744"/>
                    <a:pt x="22" y="3755"/>
                    <a:pt x="43" y="3755"/>
                  </a:cubicBezTo>
                  <a:cubicBezTo>
                    <a:pt x="64" y="3755"/>
                    <a:pt x="85" y="3744"/>
                    <a:pt x="85" y="3723"/>
                  </a:cubicBezTo>
                  <a:lnTo>
                    <a:pt x="85" y="3638"/>
                  </a:lnTo>
                  <a:cubicBezTo>
                    <a:pt x="85" y="3617"/>
                    <a:pt x="64" y="3596"/>
                    <a:pt x="43" y="3596"/>
                  </a:cubicBezTo>
                  <a:close/>
                  <a:moveTo>
                    <a:pt x="43" y="3999"/>
                  </a:moveTo>
                  <a:cubicBezTo>
                    <a:pt x="22" y="3999"/>
                    <a:pt x="0" y="4020"/>
                    <a:pt x="0" y="4041"/>
                  </a:cubicBezTo>
                  <a:lnTo>
                    <a:pt x="0" y="4126"/>
                  </a:lnTo>
                  <a:cubicBezTo>
                    <a:pt x="0" y="4147"/>
                    <a:pt x="22" y="4169"/>
                    <a:pt x="43" y="4169"/>
                  </a:cubicBezTo>
                  <a:cubicBezTo>
                    <a:pt x="64" y="4169"/>
                    <a:pt x="85" y="4147"/>
                    <a:pt x="85" y="4126"/>
                  </a:cubicBezTo>
                  <a:lnTo>
                    <a:pt x="85" y="4041"/>
                  </a:lnTo>
                  <a:cubicBezTo>
                    <a:pt x="85" y="4020"/>
                    <a:pt x="64" y="3999"/>
                    <a:pt x="43" y="3999"/>
                  </a:cubicBezTo>
                  <a:close/>
                  <a:moveTo>
                    <a:pt x="43" y="4412"/>
                  </a:moveTo>
                  <a:cubicBezTo>
                    <a:pt x="22" y="4412"/>
                    <a:pt x="0" y="4433"/>
                    <a:pt x="0" y="4454"/>
                  </a:cubicBezTo>
                  <a:lnTo>
                    <a:pt x="0" y="4529"/>
                  </a:lnTo>
                  <a:cubicBezTo>
                    <a:pt x="0" y="4561"/>
                    <a:pt x="22" y="4572"/>
                    <a:pt x="43" y="4572"/>
                  </a:cubicBezTo>
                  <a:cubicBezTo>
                    <a:pt x="64" y="4572"/>
                    <a:pt x="85" y="4561"/>
                    <a:pt x="85" y="4529"/>
                  </a:cubicBezTo>
                  <a:lnTo>
                    <a:pt x="85" y="4454"/>
                  </a:lnTo>
                  <a:cubicBezTo>
                    <a:pt x="85" y="4433"/>
                    <a:pt x="64" y="4412"/>
                    <a:pt x="43" y="4412"/>
                  </a:cubicBezTo>
                  <a:close/>
                  <a:moveTo>
                    <a:pt x="43" y="4815"/>
                  </a:moveTo>
                  <a:cubicBezTo>
                    <a:pt x="22" y="4815"/>
                    <a:pt x="0" y="4836"/>
                    <a:pt x="0" y="4857"/>
                  </a:cubicBezTo>
                  <a:lnTo>
                    <a:pt x="0" y="4942"/>
                  </a:lnTo>
                  <a:cubicBezTo>
                    <a:pt x="0" y="4963"/>
                    <a:pt x="22" y="4985"/>
                    <a:pt x="43" y="4985"/>
                  </a:cubicBezTo>
                  <a:cubicBezTo>
                    <a:pt x="64" y="4985"/>
                    <a:pt x="85" y="4963"/>
                    <a:pt x="85" y="4942"/>
                  </a:cubicBezTo>
                  <a:lnTo>
                    <a:pt x="85" y="4857"/>
                  </a:lnTo>
                  <a:cubicBezTo>
                    <a:pt x="85" y="4836"/>
                    <a:pt x="64" y="4815"/>
                    <a:pt x="43" y="4815"/>
                  </a:cubicBezTo>
                  <a:close/>
                  <a:moveTo>
                    <a:pt x="43" y="5229"/>
                  </a:moveTo>
                  <a:cubicBezTo>
                    <a:pt x="22" y="5229"/>
                    <a:pt x="0" y="5250"/>
                    <a:pt x="0" y="5271"/>
                  </a:cubicBezTo>
                  <a:lnTo>
                    <a:pt x="0" y="5345"/>
                  </a:lnTo>
                  <a:cubicBezTo>
                    <a:pt x="0" y="5378"/>
                    <a:pt x="22" y="5388"/>
                    <a:pt x="43" y="5388"/>
                  </a:cubicBezTo>
                  <a:cubicBezTo>
                    <a:pt x="64" y="5388"/>
                    <a:pt x="85" y="5378"/>
                    <a:pt x="85" y="5345"/>
                  </a:cubicBezTo>
                  <a:lnTo>
                    <a:pt x="85" y="5271"/>
                  </a:lnTo>
                  <a:cubicBezTo>
                    <a:pt x="85" y="5250"/>
                    <a:pt x="64" y="5229"/>
                    <a:pt x="43" y="5229"/>
                  </a:cubicBezTo>
                  <a:close/>
                  <a:moveTo>
                    <a:pt x="43" y="5632"/>
                  </a:moveTo>
                  <a:cubicBezTo>
                    <a:pt x="22" y="5632"/>
                    <a:pt x="0" y="5653"/>
                    <a:pt x="0" y="5674"/>
                  </a:cubicBezTo>
                  <a:lnTo>
                    <a:pt x="0" y="5759"/>
                  </a:lnTo>
                  <a:cubicBezTo>
                    <a:pt x="0" y="5781"/>
                    <a:pt x="22" y="5802"/>
                    <a:pt x="43" y="5802"/>
                  </a:cubicBezTo>
                  <a:cubicBezTo>
                    <a:pt x="64" y="5802"/>
                    <a:pt x="85" y="5781"/>
                    <a:pt x="85" y="5759"/>
                  </a:cubicBezTo>
                  <a:lnTo>
                    <a:pt x="85" y="5674"/>
                  </a:lnTo>
                  <a:cubicBezTo>
                    <a:pt x="85" y="5653"/>
                    <a:pt x="64" y="5632"/>
                    <a:pt x="43" y="5632"/>
                  </a:cubicBezTo>
                  <a:close/>
                  <a:moveTo>
                    <a:pt x="43" y="6045"/>
                  </a:moveTo>
                  <a:cubicBezTo>
                    <a:pt x="22" y="6045"/>
                    <a:pt x="0" y="6066"/>
                    <a:pt x="0" y="6088"/>
                  </a:cubicBezTo>
                  <a:lnTo>
                    <a:pt x="0" y="6162"/>
                  </a:lnTo>
                  <a:cubicBezTo>
                    <a:pt x="0" y="6184"/>
                    <a:pt x="22" y="6205"/>
                    <a:pt x="43" y="6205"/>
                  </a:cubicBezTo>
                  <a:cubicBezTo>
                    <a:pt x="64" y="6205"/>
                    <a:pt x="85" y="6184"/>
                    <a:pt x="85" y="6162"/>
                  </a:cubicBezTo>
                  <a:lnTo>
                    <a:pt x="85" y="6088"/>
                  </a:lnTo>
                  <a:cubicBezTo>
                    <a:pt x="85" y="6066"/>
                    <a:pt x="64" y="6045"/>
                    <a:pt x="43" y="6045"/>
                  </a:cubicBezTo>
                  <a:close/>
                  <a:moveTo>
                    <a:pt x="43" y="6448"/>
                  </a:moveTo>
                  <a:cubicBezTo>
                    <a:pt x="22" y="6448"/>
                    <a:pt x="0" y="6469"/>
                    <a:pt x="0" y="6491"/>
                  </a:cubicBezTo>
                  <a:lnTo>
                    <a:pt x="0" y="6575"/>
                  </a:lnTo>
                  <a:cubicBezTo>
                    <a:pt x="0" y="6597"/>
                    <a:pt x="22" y="6618"/>
                    <a:pt x="43" y="6618"/>
                  </a:cubicBezTo>
                  <a:cubicBezTo>
                    <a:pt x="64" y="6618"/>
                    <a:pt x="85" y="6597"/>
                    <a:pt x="85" y="6575"/>
                  </a:cubicBezTo>
                  <a:lnTo>
                    <a:pt x="85" y="6491"/>
                  </a:lnTo>
                  <a:cubicBezTo>
                    <a:pt x="85" y="6469"/>
                    <a:pt x="64" y="6448"/>
                    <a:pt x="43" y="6448"/>
                  </a:cubicBezTo>
                  <a:close/>
                  <a:moveTo>
                    <a:pt x="43" y="6862"/>
                  </a:moveTo>
                  <a:cubicBezTo>
                    <a:pt x="22" y="6862"/>
                    <a:pt x="0" y="6872"/>
                    <a:pt x="0" y="6905"/>
                  </a:cubicBezTo>
                  <a:lnTo>
                    <a:pt x="0" y="6978"/>
                  </a:lnTo>
                  <a:cubicBezTo>
                    <a:pt x="0" y="7000"/>
                    <a:pt x="22" y="7021"/>
                    <a:pt x="43" y="7021"/>
                  </a:cubicBezTo>
                  <a:cubicBezTo>
                    <a:pt x="64" y="7021"/>
                    <a:pt x="85" y="7000"/>
                    <a:pt x="85" y="6978"/>
                  </a:cubicBezTo>
                  <a:lnTo>
                    <a:pt x="85" y="6905"/>
                  </a:lnTo>
                  <a:cubicBezTo>
                    <a:pt x="85" y="6872"/>
                    <a:pt x="64" y="6862"/>
                    <a:pt x="43" y="6862"/>
                  </a:cubicBezTo>
                  <a:close/>
                  <a:moveTo>
                    <a:pt x="43" y="7265"/>
                  </a:moveTo>
                  <a:cubicBezTo>
                    <a:pt x="22" y="7265"/>
                    <a:pt x="0" y="7286"/>
                    <a:pt x="0" y="7308"/>
                  </a:cubicBezTo>
                  <a:lnTo>
                    <a:pt x="0" y="7393"/>
                  </a:lnTo>
                  <a:cubicBezTo>
                    <a:pt x="0" y="7414"/>
                    <a:pt x="22" y="7435"/>
                    <a:pt x="43" y="7435"/>
                  </a:cubicBezTo>
                  <a:cubicBezTo>
                    <a:pt x="64" y="7435"/>
                    <a:pt x="85" y="7414"/>
                    <a:pt x="85" y="7393"/>
                  </a:cubicBezTo>
                  <a:lnTo>
                    <a:pt x="85" y="7308"/>
                  </a:lnTo>
                  <a:cubicBezTo>
                    <a:pt x="85" y="7286"/>
                    <a:pt x="64" y="7265"/>
                    <a:pt x="43" y="7265"/>
                  </a:cubicBezTo>
                  <a:close/>
                  <a:moveTo>
                    <a:pt x="43" y="7678"/>
                  </a:moveTo>
                  <a:cubicBezTo>
                    <a:pt x="22" y="7678"/>
                    <a:pt x="0" y="7689"/>
                    <a:pt x="0" y="7711"/>
                  </a:cubicBezTo>
                  <a:lnTo>
                    <a:pt x="0" y="7796"/>
                  </a:lnTo>
                  <a:cubicBezTo>
                    <a:pt x="0" y="7817"/>
                    <a:pt x="22" y="7838"/>
                    <a:pt x="43" y="7838"/>
                  </a:cubicBezTo>
                  <a:cubicBezTo>
                    <a:pt x="64" y="7838"/>
                    <a:pt x="85" y="7817"/>
                    <a:pt x="85" y="7796"/>
                  </a:cubicBezTo>
                  <a:lnTo>
                    <a:pt x="85" y="7711"/>
                  </a:lnTo>
                  <a:cubicBezTo>
                    <a:pt x="85" y="7689"/>
                    <a:pt x="64" y="7678"/>
                    <a:pt x="43" y="7678"/>
                  </a:cubicBezTo>
                  <a:close/>
                  <a:moveTo>
                    <a:pt x="43" y="8081"/>
                  </a:moveTo>
                  <a:cubicBezTo>
                    <a:pt x="22" y="8081"/>
                    <a:pt x="0" y="8103"/>
                    <a:pt x="0" y="8124"/>
                  </a:cubicBezTo>
                  <a:lnTo>
                    <a:pt x="0" y="8209"/>
                  </a:lnTo>
                  <a:cubicBezTo>
                    <a:pt x="0" y="8230"/>
                    <a:pt x="22" y="8241"/>
                    <a:pt x="43" y="8241"/>
                  </a:cubicBezTo>
                  <a:cubicBezTo>
                    <a:pt x="64" y="8241"/>
                    <a:pt x="85" y="8230"/>
                    <a:pt x="85" y="8209"/>
                  </a:cubicBezTo>
                  <a:lnTo>
                    <a:pt x="85" y="8124"/>
                  </a:lnTo>
                  <a:cubicBezTo>
                    <a:pt x="85" y="8103"/>
                    <a:pt x="64" y="8081"/>
                    <a:pt x="43" y="8081"/>
                  </a:cubicBezTo>
                  <a:close/>
                  <a:moveTo>
                    <a:pt x="43" y="8495"/>
                  </a:moveTo>
                  <a:cubicBezTo>
                    <a:pt x="22" y="8495"/>
                    <a:pt x="0" y="8506"/>
                    <a:pt x="0" y="8527"/>
                  </a:cubicBezTo>
                  <a:lnTo>
                    <a:pt x="0" y="8612"/>
                  </a:lnTo>
                  <a:cubicBezTo>
                    <a:pt x="0" y="8633"/>
                    <a:pt x="22" y="8654"/>
                    <a:pt x="43" y="8654"/>
                  </a:cubicBezTo>
                  <a:cubicBezTo>
                    <a:pt x="64" y="8654"/>
                    <a:pt x="85" y="8633"/>
                    <a:pt x="85" y="8612"/>
                  </a:cubicBezTo>
                  <a:lnTo>
                    <a:pt x="85" y="8527"/>
                  </a:lnTo>
                  <a:cubicBezTo>
                    <a:pt x="85" y="8506"/>
                    <a:pt x="64" y="8495"/>
                    <a:pt x="43" y="8495"/>
                  </a:cubicBezTo>
                  <a:close/>
                  <a:moveTo>
                    <a:pt x="43" y="8898"/>
                  </a:moveTo>
                  <a:cubicBezTo>
                    <a:pt x="22" y="8898"/>
                    <a:pt x="0" y="8920"/>
                    <a:pt x="0" y="8941"/>
                  </a:cubicBezTo>
                  <a:lnTo>
                    <a:pt x="0" y="9026"/>
                  </a:lnTo>
                  <a:cubicBezTo>
                    <a:pt x="0" y="9047"/>
                    <a:pt x="22" y="9057"/>
                    <a:pt x="43" y="9057"/>
                  </a:cubicBezTo>
                  <a:cubicBezTo>
                    <a:pt x="64" y="9057"/>
                    <a:pt x="85" y="9047"/>
                    <a:pt x="85" y="9026"/>
                  </a:cubicBezTo>
                  <a:lnTo>
                    <a:pt x="85" y="8941"/>
                  </a:lnTo>
                  <a:cubicBezTo>
                    <a:pt x="85" y="8920"/>
                    <a:pt x="64" y="8898"/>
                    <a:pt x="43" y="8898"/>
                  </a:cubicBezTo>
                  <a:close/>
                  <a:moveTo>
                    <a:pt x="43" y="9301"/>
                  </a:moveTo>
                  <a:cubicBezTo>
                    <a:pt x="22" y="9301"/>
                    <a:pt x="0" y="9323"/>
                    <a:pt x="0" y="9344"/>
                  </a:cubicBezTo>
                  <a:lnTo>
                    <a:pt x="0" y="9429"/>
                  </a:lnTo>
                  <a:cubicBezTo>
                    <a:pt x="0" y="9450"/>
                    <a:pt x="22" y="9471"/>
                    <a:pt x="43" y="9471"/>
                  </a:cubicBezTo>
                  <a:cubicBezTo>
                    <a:pt x="64" y="9471"/>
                    <a:pt x="85" y="9450"/>
                    <a:pt x="85" y="9429"/>
                  </a:cubicBezTo>
                  <a:lnTo>
                    <a:pt x="85" y="9344"/>
                  </a:lnTo>
                  <a:cubicBezTo>
                    <a:pt x="85" y="9323"/>
                    <a:pt x="64" y="9301"/>
                    <a:pt x="43" y="9301"/>
                  </a:cubicBezTo>
                  <a:close/>
                  <a:moveTo>
                    <a:pt x="43" y="9715"/>
                  </a:moveTo>
                  <a:cubicBezTo>
                    <a:pt x="22" y="9715"/>
                    <a:pt x="0" y="9736"/>
                    <a:pt x="0" y="9757"/>
                  </a:cubicBezTo>
                  <a:lnTo>
                    <a:pt x="0" y="9842"/>
                  </a:lnTo>
                  <a:cubicBezTo>
                    <a:pt x="0" y="9863"/>
                    <a:pt x="22" y="9874"/>
                    <a:pt x="43" y="9874"/>
                  </a:cubicBezTo>
                  <a:cubicBezTo>
                    <a:pt x="64" y="9874"/>
                    <a:pt x="85" y="9863"/>
                    <a:pt x="85" y="9842"/>
                  </a:cubicBezTo>
                  <a:lnTo>
                    <a:pt x="85" y="9757"/>
                  </a:lnTo>
                  <a:cubicBezTo>
                    <a:pt x="85" y="9736"/>
                    <a:pt x="64" y="9715"/>
                    <a:pt x="43" y="9715"/>
                  </a:cubicBezTo>
                  <a:close/>
                  <a:moveTo>
                    <a:pt x="43" y="10118"/>
                  </a:moveTo>
                  <a:cubicBezTo>
                    <a:pt x="22" y="10118"/>
                    <a:pt x="0" y="10139"/>
                    <a:pt x="0" y="10160"/>
                  </a:cubicBezTo>
                  <a:lnTo>
                    <a:pt x="0" y="10245"/>
                  </a:lnTo>
                  <a:cubicBezTo>
                    <a:pt x="0" y="10266"/>
                    <a:pt x="22" y="10287"/>
                    <a:pt x="43" y="10287"/>
                  </a:cubicBezTo>
                  <a:cubicBezTo>
                    <a:pt x="64" y="10287"/>
                    <a:pt x="85" y="10266"/>
                    <a:pt x="85" y="10245"/>
                  </a:cubicBezTo>
                  <a:lnTo>
                    <a:pt x="85" y="10160"/>
                  </a:lnTo>
                  <a:cubicBezTo>
                    <a:pt x="85" y="10139"/>
                    <a:pt x="64" y="10118"/>
                    <a:pt x="43" y="10118"/>
                  </a:cubicBezTo>
                  <a:close/>
                  <a:moveTo>
                    <a:pt x="43" y="10532"/>
                  </a:moveTo>
                  <a:cubicBezTo>
                    <a:pt x="22" y="10532"/>
                    <a:pt x="0" y="10553"/>
                    <a:pt x="0" y="10574"/>
                  </a:cubicBezTo>
                  <a:lnTo>
                    <a:pt x="0" y="10648"/>
                  </a:lnTo>
                  <a:cubicBezTo>
                    <a:pt x="0" y="10680"/>
                    <a:pt x="22" y="10690"/>
                    <a:pt x="43" y="10690"/>
                  </a:cubicBezTo>
                  <a:cubicBezTo>
                    <a:pt x="64" y="10690"/>
                    <a:pt x="85" y="10680"/>
                    <a:pt x="85" y="10648"/>
                  </a:cubicBezTo>
                  <a:lnTo>
                    <a:pt x="85" y="10574"/>
                  </a:lnTo>
                  <a:cubicBezTo>
                    <a:pt x="85" y="10553"/>
                    <a:pt x="64" y="10532"/>
                    <a:pt x="43" y="10532"/>
                  </a:cubicBezTo>
                  <a:close/>
                  <a:moveTo>
                    <a:pt x="43" y="10935"/>
                  </a:moveTo>
                  <a:cubicBezTo>
                    <a:pt x="22" y="10935"/>
                    <a:pt x="0" y="10956"/>
                    <a:pt x="0" y="10977"/>
                  </a:cubicBezTo>
                  <a:lnTo>
                    <a:pt x="0" y="11062"/>
                  </a:lnTo>
                  <a:cubicBezTo>
                    <a:pt x="0" y="11083"/>
                    <a:pt x="22" y="11104"/>
                    <a:pt x="43" y="11104"/>
                  </a:cubicBezTo>
                  <a:cubicBezTo>
                    <a:pt x="64" y="11104"/>
                    <a:pt x="85" y="11083"/>
                    <a:pt x="85" y="11062"/>
                  </a:cubicBezTo>
                  <a:lnTo>
                    <a:pt x="85" y="10977"/>
                  </a:lnTo>
                  <a:cubicBezTo>
                    <a:pt x="85" y="10956"/>
                    <a:pt x="64" y="10935"/>
                    <a:pt x="43" y="10935"/>
                  </a:cubicBezTo>
                  <a:close/>
                  <a:moveTo>
                    <a:pt x="43" y="11348"/>
                  </a:moveTo>
                  <a:cubicBezTo>
                    <a:pt x="22" y="11348"/>
                    <a:pt x="0" y="11369"/>
                    <a:pt x="0" y="11390"/>
                  </a:cubicBezTo>
                  <a:lnTo>
                    <a:pt x="0" y="11465"/>
                  </a:lnTo>
                  <a:cubicBezTo>
                    <a:pt x="0" y="11486"/>
                    <a:pt x="22" y="11507"/>
                    <a:pt x="43" y="11507"/>
                  </a:cubicBezTo>
                  <a:cubicBezTo>
                    <a:pt x="64" y="11507"/>
                    <a:pt x="85" y="11486"/>
                    <a:pt x="85" y="11465"/>
                  </a:cubicBezTo>
                  <a:lnTo>
                    <a:pt x="85" y="11390"/>
                  </a:lnTo>
                  <a:cubicBezTo>
                    <a:pt x="85" y="11369"/>
                    <a:pt x="64" y="11348"/>
                    <a:pt x="43" y="11348"/>
                  </a:cubicBezTo>
                  <a:close/>
                  <a:moveTo>
                    <a:pt x="43" y="11751"/>
                  </a:moveTo>
                  <a:cubicBezTo>
                    <a:pt x="22" y="11751"/>
                    <a:pt x="0" y="11772"/>
                    <a:pt x="0" y="11793"/>
                  </a:cubicBezTo>
                  <a:lnTo>
                    <a:pt x="0" y="11878"/>
                  </a:lnTo>
                  <a:cubicBezTo>
                    <a:pt x="0" y="11899"/>
                    <a:pt x="22" y="11921"/>
                    <a:pt x="43" y="11921"/>
                  </a:cubicBezTo>
                  <a:cubicBezTo>
                    <a:pt x="64" y="11921"/>
                    <a:pt x="85" y="11899"/>
                    <a:pt x="85" y="11878"/>
                  </a:cubicBezTo>
                  <a:lnTo>
                    <a:pt x="85" y="11793"/>
                  </a:lnTo>
                  <a:cubicBezTo>
                    <a:pt x="85" y="11772"/>
                    <a:pt x="64" y="11751"/>
                    <a:pt x="43" y="1175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8" name="Google Shape;15468;p65"/>
            <p:cNvSpPr/>
            <p:nvPr/>
          </p:nvSpPr>
          <p:spPr>
            <a:xfrm>
              <a:off x="3170100" y="437225"/>
              <a:ext cx="2150" cy="299900"/>
            </a:xfrm>
            <a:custGeom>
              <a:rect b="b" l="l" r="r" t="t"/>
              <a:pathLst>
                <a:path extrusionOk="0" h="11996" w="8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22" y="171"/>
                    <a:pt x="43" y="171"/>
                  </a:cubicBezTo>
                  <a:cubicBezTo>
                    <a:pt x="65" y="171"/>
                    <a:pt x="86" y="149"/>
                    <a:pt x="86" y="128"/>
                  </a:cubicBezTo>
                  <a:lnTo>
                    <a:pt x="86" y="43"/>
                  </a:lnTo>
                  <a:cubicBezTo>
                    <a:pt x="86" y="22"/>
                    <a:pt x="65" y="1"/>
                    <a:pt x="43" y="1"/>
                  </a:cubicBezTo>
                  <a:close/>
                  <a:moveTo>
                    <a:pt x="43" y="414"/>
                  </a:moveTo>
                  <a:cubicBezTo>
                    <a:pt x="22" y="414"/>
                    <a:pt x="1" y="435"/>
                    <a:pt x="1" y="457"/>
                  </a:cubicBezTo>
                  <a:lnTo>
                    <a:pt x="1" y="531"/>
                  </a:lnTo>
                  <a:cubicBezTo>
                    <a:pt x="1" y="563"/>
                    <a:pt x="22" y="574"/>
                    <a:pt x="43" y="574"/>
                  </a:cubicBezTo>
                  <a:cubicBezTo>
                    <a:pt x="65" y="574"/>
                    <a:pt x="86" y="563"/>
                    <a:pt x="86" y="531"/>
                  </a:cubicBezTo>
                  <a:lnTo>
                    <a:pt x="86" y="457"/>
                  </a:lnTo>
                  <a:cubicBezTo>
                    <a:pt x="86" y="435"/>
                    <a:pt x="65" y="414"/>
                    <a:pt x="43" y="414"/>
                  </a:cubicBezTo>
                  <a:close/>
                  <a:moveTo>
                    <a:pt x="43" y="817"/>
                  </a:moveTo>
                  <a:cubicBezTo>
                    <a:pt x="22" y="817"/>
                    <a:pt x="1" y="838"/>
                    <a:pt x="1" y="860"/>
                  </a:cubicBezTo>
                  <a:lnTo>
                    <a:pt x="1" y="944"/>
                  </a:lnTo>
                  <a:cubicBezTo>
                    <a:pt x="1" y="966"/>
                    <a:pt x="22" y="987"/>
                    <a:pt x="43" y="987"/>
                  </a:cubicBezTo>
                  <a:cubicBezTo>
                    <a:pt x="65" y="987"/>
                    <a:pt x="86" y="966"/>
                    <a:pt x="86" y="944"/>
                  </a:cubicBezTo>
                  <a:lnTo>
                    <a:pt x="86" y="860"/>
                  </a:lnTo>
                  <a:cubicBezTo>
                    <a:pt x="86" y="838"/>
                    <a:pt x="65" y="817"/>
                    <a:pt x="43" y="817"/>
                  </a:cubicBezTo>
                  <a:close/>
                  <a:moveTo>
                    <a:pt x="43" y="1231"/>
                  </a:moveTo>
                  <a:cubicBezTo>
                    <a:pt x="22" y="1231"/>
                    <a:pt x="1" y="1241"/>
                    <a:pt x="1" y="1274"/>
                  </a:cubicBezTo>
                  <a:lnTo>
                    <a:pt x="1" y="1347"/>
                  </a:lnTo>
                  <a:cubicBezTo>
                    <a:pt x="1" y="1369"/>
                    <a:pt x="22" y="1390"/>
                    <a:pt x="43" y="1390"/>
                  </a:cubicBezTo>
                  <a:cubicBezTo>
                    <a:pt x="65" y="1390"/>
                    <a:pt x="86" y="1369"/>
                    <a:pt x="86" y="1347"/>
                  </a:cubicBezTo>
                  <a:lnTo>
                    <a:pt x="86" y="1274"/>
                  </a:lnTo>
                  <a:cubicBezTo>
                    <a:pt x="86" y="1241"/>
                    <a:pt x="65" y="1231"/>
                    <a:pt x="43" y="1231"/>
                  </a:cubicBezTo>
                  <a:close/>
                  <a:moveTo>
                    <a:pt x="43" y="1634"/>
                  </a:moveTo>
                  <a:cubicBezTo>
                    <a:pt x="22" y="1634"/>
                    <a:pt x="1" y="1655"/>
                    <a:pt x="1" y="1677"/>
                  </a:cubicBezTo>
                  <a:lnTo>
                    <a:pt x="1" y="1761"/>
                  </a:lnTo>
                  <a:cubicBezTo>
                    <a:pt x="1" y="1783"/>
                    <a:pt x="22" y="1804"/>
                    <a:pt x="43" y="1804"/>
                  </a:cubicBezTo>
                  <a:cubicBezTo>
                    <a:pt x="65" y="1804"/>
                    <a:pt x="86" y="1783"/>
                    <a:pt x="86" y="1761"/>
                  </a:cubicBezTo>
                  <a:lnTo>
                    <a:pt x="86" y="1677"/>
                  </a:lnTo>
                  <a:cubicBezTo>
                    <a:pt x="86" y="1655"/>
                    <a:pt x="65" y="1634"/>
                    <a:pt x="43" y="1634"/>
                  </a:cubicBezTo>
                  <a:close/>
                  <a:moveTo>
                    <a:pt x="43" y="2047"/>
                  </a:moveTo>
                  <a:cubicBezTo>
                    <a:pt x="22" y="2047"/>
                    <a:pt x="1" y="2058"/>
                    <a:pt x="1" y="2090"/>
                  </a:cubicBezTo>
                  <a:lnTo>
                    <a:pt x="1" y="2164"/>
                  </a:lnTo>
                  <a:cubicBezTo>
                    <a:pt x="1" y="2186"/>
                    <a:pt x="22" y="2207"/>
                    <a:pt x="43" y="2207"/>
                  </a:cubicBezTo>
                  <a:cubicBezTo>
                    <a:pt x="65" y="2207"/>
                    <a:pt x="86" y="2186"/>
                    <a:pt x="86" y="2164"/>
                  </a:cubicBezTo>
                  <a:lnTo>
                    <a:pt x="86" y="2090"/>
                  </a:lnTo>
                  <a:cubicBezTo>
                    <a:pt x="86" y="2058"/>
                    <a:pt x="65" y="2047"/>
                    <a:pt x="43" y="2047"/>
                  </a:cubicBezTo>
                  <a:close/>
                  <a:moveTo>
                    <a:pt x="43" y="2450"/>
                  </a:moveTo>
                  <a:cubicBezTo>
                    <a:pt x="22" y="2450"/>
                    <a:pt x="1" y="2472"/>
                    <a:pt x="1" y="2493"/>
                  </a:cubicBezTo>
                  <a:lnTo>
                    <a:pt x="1" y="2578"/>
                  </a:lnTo>
                  <a:cubicBezTo>
                    <a:pt x="1" y="2599"/>
                    <a:pt x="22" y="2620"/>
                    <a:pt x="43" y="2620"/>
                  </a:cubicBezTo>
                  <a:cubicBezTo>
                    <a:pt x="65" y="2620"/>
                    <a:pt x="86" y="2599"/>
                    <a:pt x="86" y="2578"/>
                  </a:cubicBezTo>
                  <a:lnTo>
                    <a:pt x="86" y="2493"/>
                  </a:lnTo>
                  <a:cubicBezTo>
                    <a:pt x="86" y="2472"/>
                    <a:pt x="65" y="2450"/>
                    <a:pt x="43" y="2450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75"/>
                    <a:pt x="1" y="2896"/>
                  </a:cubicBezTo>
                  <a:lnTo>
                    <a:pt x="1" y="2981"/>
                  </a:lnTo>
                  <a:cubicBezTo>
                    <a:pt x="1" y="3002"/>
                    <a:pt x="22" y="3023"/>
                    <a:pt x="43" y="3023"/>
                  </a:cubicBezTo>
                  <a:cubicBezTo>
                    <a:pt x="65" y="3023"/>
                    <a:pt x="86" y="3002"/>
                    <a:pt x="86" y="2981"/>
                  </a:cubicBezTo>
                  <a:lnTo>
                    <a:pt x="86" y="2896"/>
                  </a:lnTo>
                  <a:cubicBezTo>
                    <a:pt x="86" y="2875"/>
                    <a:pt x="65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22" y="3267"/>
                    <a:pt x="1" y="3289"/>
                    <a:pt x="1" y="3310"/>
                  </a:cubicBezTo>
                  <a:lnTo>
                    <a:pt x="1" y="3395"/>
                  </a:lnTo>
                  <a:cubicBezTo>
                    <a:pt x="1" y="3416"/>
                    <a:pt x="22" y="3426"/>
                    <a:pt x="43" y="3426"/>
                  </a:cubicBezTo>
                  <a:cubicBezTo>
                    <a:pt x="65" y="3426"/>
                    <a:pt x="86" y="3416"/>
                    <a:pt x="86" y="3395"/>
                  </a:cubicBezTo>
                  <a:lnTo>
                    <a:pt x="86" y="3310"/>
                  </a:lnTo>
                  <a:cubicBezTo>
                    <a:pt x="86" y="3289"/>
                    <a:pt x="65" y="3267"/>
                    <a:pt x="43" y="3267"/>
                  </a:cubicBezTo>
                  <a:close/>
                  <a:moveTo>
                    <a:pt x="43" y="3681"/>
                  </a:moveTo>
                  <a:cubicBezTo>
                    <a:pt x="22" y="3681"/>
                    <a:pt x="1" y="3692"/>
                    <a:pt x="1" y="3713"/>
                  </a:cubicBezTo>
                  <a:lnTo>
                    <a:pt x="1" y="3798"/>
                  </a:lnTo>
                  <a:cubicBezTo>
                    <a:pt x="1" y="3819"/>
                    <a:pt x="22" y="3840"/>
                    <a:pt x="43" y="3840"/>
                  </a:cubicBezTo>
                  <a:cubicBezTo>
                    <a:pt x="65" y="3840"/>
                    <a:pt x="86" y="3819"/>
                    <a:pt x="86" y="3798"/>
                  </a:cubicBezTo>
                  <a:lnTo>
                    <a:pt x="86" y="3713"/>
                  </a:lnTo>
                  <a:cubicBezTo>
                    <a:pt x="86" y="3692"/>
                    <a:pt x="65" y="3681"/>
                    <a:pt x="43" y="3681"/>
                  </a:cubicBezTo>
                  <a:close/>
                  <a:moveTo>
                    <a:pt x="43" y="4084"/>
                  </a:moveTo>
                  <a:cubicBezTo>
                    <a:pt x="22" y="4084"/>
                    <a:pt x="1" y="4105"/>
                    <a:pt x="1" y="4126"/>
                  </a:cubicBezTo>
                  <a:lnTo>
                    <a:pt x="1" y="4211"/>
                  </a:lnTo>
                  <a:cubicBezTo>
                    <a:pt x="1" y="4232"/>
                    <a:pt x="22" y="4243"/>
                    <a:pt x="43" y="4243"/>
                  </a:cubicBezTo>
                  <a:cubicBezTo>
                    <a:pt x="65" y="4243"/>
                    <a:pt x="86" y="4232"/>
                    <a:pt x="86" y="4211"/>
                  </a:cubicBezTo>
                  <a:lnTo>
                    <a:pt x="86" y="4126"/>
                  </a:lnTo>
                  <a:cubicBezTo>
                    <a:pt x="86" y="4105"/>
                    <a:pt x="65" y="4084"/>
                    <a:pt x="43" y="4084"/>
                  </a:cubicBezTo>
                  <a:close/>
                  <a:moveTo>
                    <a:pt x="43" y="4487"/>
                  </a:moveTo>
                  <a:cubicBezTo>
                    <a:pt x="22" y="4487"/>
                    <a:pt x="1" y="4508"/>
                    <a:pt x="1" y="4529"/>
                  </a:cubicBezTo>
                  <a:lnTo>
                    <a:pt x="1" y="4614"/>
                  </a:lnTo>
                  <a:cubicBezTo>
                    <a:pt x="1" y="4635"/>
                    <a:pt x="22" y="4656"/>
                    <a:pt x="43" y="4656"/>
                  </a:cubicBezTo>
                  <a:cubicBezTo>
                    <a:pt x="65" y="4656"/>
                    <a:pt x="86" y="4635"/>
                    <a:pt x="86" y="4614"/>
                  </a:cubicBezTo>
                  <a:lnTo>
                    <a:pt x="86" y="4529"/>
                  </a:lnTo>
                  <a:cubicBezTo>
                    <a:pt x="86" y="4508"/>
                    <a:pt x="65" y="4487"/>
                    <a:pt x="43" y="4487"/>
                  </a:cubicBezTo>
                  <a:close/>
                  <a:moveTo>
                    <a:pt x="43" y="4901"/>
                  </a:moveTo>
                  <a:cubicBezTo>
                    <a:pt x="22" y="4901"/>
                    <a:pt x="1" y="4922"/>
                    <a:pt x="1" y="4943"/>
                  </a:cubicBezTo>
                  <a:lnTo>
                    <a:pt x="1" y="5017"/>
                  </a:lnTo>
                  <a:cubicBezTo>
                    <a:pt x="1" y="5049"/>
                    <a:pt x="22" y="5059"/>
                    <a:pt x="43" y="5059"/>
                  </a:cubicBezTo>
                  <a:cubicBezTo>
                    <a:pt x="65" y="5059"/>
                    <a:pt x="86" y="5049"/>
                    <a:pt x="86" y="5017"/>
                  </a:cubicBezTo>
                  <a:lnTo>
                    <a:pt x="86" y="4943"/>
                  </a:lnTo>
                  <a:cubicBezTo>
                    <a:pt x="86" y="4922"/>
                    <a:pt x="65" y="4901"/>
                    <a:pt x="43" y="4901"/>
                  </a:cubicBezTo>
                  <a:close/>
                  <a:moveTo>
                    <a:pt x="43" y="5304"/>
                  </a:moveTo>
                  <a:cubicBezTo>
                    <a:pt x="22" y="5304"/>
                    <a:pt x="1" y="5325"/>
                    <a:pt x="1" y="5346"/>
                  </a:cubicBezTo>
                  <a:lnTo>
                    <a:pt x="1" y="5431"/>
                  </a:lnTo>
                  <a:cubicBezTo>
                    <a:pt x="1" y="5452"/>
                    <a:pt x="22" y="5473"/>
                    <a:pt x="43" y="5473"/>
                  </a:cubicBezTo>
                  <a:cubicBezTo>
                    <a:pt x="65" y="5473"/>
                    <a:pt x="86" y="5452"/>
                    <a:pt x="86" y="5431"/>
                  </a:cubicBezTo>
                  <a:lnTo>
                    <a:pt x="86" y="5346"/>
                  </a:lnTo>
                  <a:cubicBezTo>
                    <a:pt x="86" y="5325"/>
                    <a:pt x="65" y="5304"/>
                    <a:pt x="43" y="5304"/>
                  </a:cubicBezTo>
                  <a:close/>
                  <a:moveTo>
                    <a:pt x="43" y="5717"/>
                  </a:moveTo>
                  <a:cubicBezTo>
                    <a:pt x="22" y="5717"/>
                    <a:pt x="1" y="5738"/>
                    <a:pt x="1" y="5759"/>
                  </a:cubicBezTo>
                  <a:lnTo>
                    <a:pt x="1" y="5834"/>
                  </a:lnTo>
                  <a:cubicBezTo>
                    <a:pt x="1" y="5865"/>
                    <a:pt x="22" y="5876"/>
                    <a:pt x="43" y="5876"/>
                  </a:cubicBezTo>
                  <a:cubicBezTo>
                    <a:pt x="65" y="5876"/>
                    <a:pt x="86" y="5865"/>
                    <a:pt x="86" y="5834"/>
                  </a:cubicBezTo>
                  <a:lnTo>
                    <a:pt x="86" y="5759"/>
                  </a:lnTo>
                  <a:cubicBezTo>
                    <a:pt x="86" y="5738"/>
                    <a:pt x="65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22" y="6120"/>
                    <a:pt x="1" y="6141"/>
                    <a:pt x="1" y="6162"/>
                  </a:cubicBezTo>
                  <a:lnTo>
                    <a:pt x="1" y="6247"/>
                  </a:lnTo>
                  <a:cubicBezTo>
                    <a:pt x="1" y="6268"/>
                    <a:pt x="22" y="6289"/>
                    <a:pt x="43" y="6289"/>
                  </a:cubicBezTo>
                  <a:cubicBezTo>
                    <a:pt x="65" y="6289"/>
                    <a:pt x="86" y="6268"/>
                    <a:pt x="86" y="6247"/>
                  </a:cubicBezTo>
                  <a:lnTo>
                    <a:pt x="86" y="6162"/>
                  </a:lnTo>
                  <a:cubicBezTo>
                    <a:pt x="86" y="6141"/>
                    <a:pt x="65" y="6120"/>
                    <a:pt x="43" y="6120"/>
                  </a:cubicBezTo>
                  <a:close/>
                  <a:moveTo>
                    <a:pt x="43" y="6534"/>
                  </a:moveTo>
                  <a:cubicBezTo>
                    <a:pt x="22" y="6534"/>
                    <a:pt x="1" y="6555"/>
                    <a:pt x="1" y="6576"/>
                  </a:cubicBezTo>
                  <a:lnTo>
                    <a:pt x="1" y="6650"/>
                  </a:lnTo>
                  <a:cubicBezTo>
                    <a:pt x="1" y="6671"/>
                    <a:pt x="22" y="6692"/>
                    <a:pt x="43" y="6692"/>
                  </a:cubicBezTo>
                  <a:cubicBezTo>
                    <a:pt x="65" y="6692"/>
                    <a:pt x="86" y="6671"/>
                    <a:pt x="86" y="6650"/>
                  </a:cubicBezTo>
                  <a:lnTo>
                    <a:pt x="86" y="6576"/>
                  </a:lnTo>
                  <a:cubicBezTo>
                    <a:pt x="86" y="6555"/>
                    <a:pt x="65" y="6534"/>
                    <a:pt x="43" y="6534"/>
                  </a:cubicBezTo>
                  <a:close/>
                  <a:moveTo>
                    <a:pt x="43" y="6937"/>
                  </a:moveTo>
                  <a:cubicBezTo>
                    <a:pt x="22" y="6937"/>
                    <a:pt x="1" y="6958"/>
                    <a:pt x="1" y="6979"/>
                  </a:cubicBezTo>
                  <a:lnTo>
                    <a:pt x="1" y="7064"/>
                  </a:lnTo>
                  <a:cubicBezTo>
                    <a:pt x="1" y="7085"/>
                    <a:pt x="22" y="7106"/>
                    <a:pt x="43" y="7106"/>
                  </a:cubicBezTo>
                  <a:cubicBezTo>
                    <a:pt x="65" y="7106"/>
                    <a:pt x="86" y="7085"/>
                    <a:pt x="86" y="7064"/>
                  </a:cubicBezTo>
                  <a:lnTo>
                    <a:pt x="86" y="6979"/>
                  </a:lnTo>
                  <a:cubicBezTo>
                    <a:pt x="86" y="6958"/>
                    <a:pt x="65" y="6937"/>
                    <a:pt x="43" y="6937"/>
                  </a:cubicBezTo>
                  <a:close/>
                  <a:moveTo>
                    <a:pt x="43" y="7350"/>
                  </a:moveTo>
                  <a:cubicBezTo>
                    <a:pt x="22" y="7350"/>
                    <a:pt x="1" y="7361"/>
                    <a:pt x="1" y="7392"/>
                  </a:cubicBezTo>
                  <a:lnTo>
                    <a:pt x="1" y="7467"/>
                  </a:lnTo>
                  <a:cubicBezTo>
                    <a:pt x="1" y="7488"/>
                    <a:pt x="22" y="7509"/>
                    <a:pt x="43" y="7509"/>
                  </a:cubicBezTo>
                  <a:cubicBezTo>
                    <a:pt x="65" y="7509"/>
                    <a:pt x="86" y="7488"/>
                    <a:pt x="86" y="7467"/>
                  </a:cubicBezTo>
                  <a:lnTo>
                    <a:pt x="86" y="7392"/>
                  </a:lnTo>
                  <a:cubicBezTo>
                    <a:pt x="86" y="7361"/>
                    <a:pt x="65" y="7350"/>
                    <a:pt x="43" y="7350"/>
                  </a:cubicBezTo>
                  <a:close/>
                  <a:moveTo>
                    <a:pt x="43" y="7753"/>
                  </a:moveTo>
                  <a:cubicBezTo>
                    <a:pt x="22" y="7753"/>
                    <a:pt x="1" y="7774"/>
                    <a:pt x="1" y="7795"/>
                  </a:cubicBezTo>
                  <a:lnTo>
                    <a:pt x="1" y="7880"/>
                  </a:lnTo>
                  <a:cubicBezTo>
                    <a:pt x="1" y="7901"/>
                    <a:pt x="22" y="7923"/>
                    <a:pt x="43" y="7923"/>
                  </a:cubicBezTo>
                  <a:cubicBezTo>
                    <a:pt x="65" y="7923"/>
                    <a:pt x="86" y="7901"/>
                    <a:pt x="86" y="7880"/>
                  </a:cubicBezTo>
                  <a:lnTo>
                    <a:pt x="86" y="7795"/>
                  </a:lnTo>
                  <a:cubicBezTo>
                    <a:pt x="86" y="7774"/>
                    <a:pt x="65" y="7753"/>
                    <a:pt x="43" y="7753"/>
                  </a:cubicBezTo>
                  <a:close/>
                  <a:moveTo>
                    <a:pt x="43" y="8167"/>
                  </a:moveTo>
                  <a:cubicBezTo>
                    <a:pt x="22" y="8167"/>
                    <a:pt x="1" y="8177"/>
                    <a:pt x="1" y="8198"/>
                  </a:cubicBezTo>
                  <a:lnTo>
                    <a:pt x="1" y="8283"/>
                  </a:lnTo>
                  <a:cubicBezTo>
                    <a:pt x="1" y="8304"/>
                    <a:pt x="22" y="8326"/>
                    <a:pt x="43" y="8326"/>
                  </a:cubicBezTo>
                  <a:cubicBezTo>
                    <a:pt x="65" y="8326"/>
                    <a:pt x="86" y="8304"/>
                    <a:pt x="86" y="8283"/>
                  </a:cubicBezTo>
                  <a:lnTo>
                    <a:pt x="86" y="8198"/>
                  </a:lnTo>
                  <a:cubicBezTo>
                    <a:pt x="86" y="8177"/>
                    <a:pt x="65" y="8167"/>
                    <a:pt x="43" y="8167"/>
                  </a:cubicBezTo>
                  <a:close/>
                  <a:moveTo>
                    <a:pt x="43" y="8570"/>
                  </a:moveTo>
                  <a:cubicBezTo>
                    <a:pt x="22" y="8570"/>
                    <a:pt x="1" y="8591"/>
                    <a:pt x="1" y="8612"/>
                  </a:cubicBezTo>
                  <a:lnTo>
                    <a:pt x="1" y="8697"/>
                  </a:lnTo>
                  <a:cubicBezTo>
                    <a:pt x="1" y="8718"/>
                    <a:pt x="22" y="8729"/>
                    <a:pt x="43" y="8729"/>
                  </a:cubicBezTo>
                  <a:cubicBezTo>
                    <a:pt x="65" y="8729"/>
                    <a:pt x="86" y="8718"/>
                    <a:pt x="86" y="8697"/>
                  </a:cubicBezTo>
                  <a:lnTo>
                    <a:pt x="86" y="8612"/>
                  </a:lnTo>
                  <a:cubicBezTo>
                    <a:pt x="86" y="8591"/>
                    <a:pt x="65" y="8570"/>
                    <a:pt x="43" y="8570"/>
                  </a:cubicBezTo>
                  <a:close/>
                  <a:moveTo>
                    <a:pt x="43" y="8983"/>
                  </a:moveTo>
                  <a:cubicBezTo>
                    <a:pt x="22" y="8983"/>
                    <a:pt x="1" y="8994"/>
                    <a:pt x="1" y="9015"/>
                  </a:cubicBezTo>
                  <a:lnTo>
                    <a:pt x="1" y="9100"/>
                  </a:lnTo>
                  <a:cubicBezTo>
                    <a:pt x="1" y="9121"/>
                    <a:pt x="22" y="9143"/>
                    <a:pt x="43" y="9143"/>
                  </a:cubicBezTo>
                  <a:cubicBezTo>
                    <a:pt x="65" y="9143"/>
                    <a:pt x="86" y="9121"/>
                    <a:pt x="86" y="9100"/>
                  </a:cubicBezTo>
                  <a:lnTo>
                    <a:pt x="86" y="9015"/>
                  </a:lnTo>
                  <a:cubicBezTo>
                    <a:pt x="86" y="8994"/>
                    <a:pt x="65" y="8983"/>
                    <a:pt x="43" y="8983"/>
                  </a:cubicBezTo>
                  <a:close/>
                  <a:moveTo>
                    <a:pt x="43" y="9386"/>
                  </a:moveTo>
                  <a:cubicBezTo>
                    <a:pt x="22" y="9386"/>
                    <a:pt x="1" y="9407"/>
                    <a:pt x="1" y="9429"/>
                  </a:cubicBezTo>
                  <a:lnTo>
                    <a:pt x="1" y="9513"/>
                  </a:lnTo>
                  <a:cubicBezTo>
                    <a:pt x="1" y="9535"/>
                    <a:pt x="22" y="9546"/>
                    <a:pt x="43" y="9546"/>
                  </a:cubicBezTo>
                  <a:cubicBezTo>
                    <a:pt x="65" y="9546"/>
                    <a:pt x="86" y="9535"/>
                    <a:pt x="86" y="9513"/>
                  </a:cubicBezTo>
                  <a:lnTo>
                    <a:pt x="86" y="9429"/>
                  </a:lnTo>
                  <a:cubicBezTo>
                    <a:pt x="86" y="9407"/>
                    <a:pt x="65" y="9386"/>
                    <a:pt x="43" y="9386"/>
                  </a:cubicBezTo>
                  <a:close/>
                  <a:moveTo>
                    <a:pt x="43" y="9789"/>
                  </a:moveTo>
                  <a:cubicBezTo>
                    <a:pt x="22" y="9789"/>
                    <a:pt x="1" y="9810"/>
                    <a:pt x="1" y="9832"/>
                  </a:cubicBezTo>
                  <a:lnTo>
                    <a:pt x="1" y="9916"/>
                  </a:lnTo>
                  <a:cubicBezTo>
                    <a:pt x="1" y="9938"/>
                    <a:pt x="22" y="9959"/>
                    <a:pt x="43" y="9959"/>
                  </a:cubicBezTo>
                  <a:cubicBezTo>
                    <a:pt x="65" y="9959"/>
                    <a:pt x="86" y="9938"/>
                    <a:pt x="86" y="9916"/>
                  </a:cubicBezTo>
                  <a:lnTo>
                    <a:pt x="86" y="9832"/>
                  </a:lnTo>
                  <a:cubicBezTo>
                    <a:pt x="86" y="9810"/>
                    <a:pt x="65" y="9789"/>
                    <a:pt x="43" y="9789"/>
                  </a:cubicBezTo>
                  <a:close/>
                  <a:moveTo>
                    <a:pt x="43" y="10203"/>
                  </a:moveTo>
                  <a:cubicBezTo>
                    <a:pt x="22" y="10203"/>
                    <a:pt x="1" y="10224"/>
                    <a:pt x="1" y="10246"/>
                  </a:cubicBezTo>
                  <a:lnTo>
                    <a:pt x="1" y="10319"/>
                  </a:lnTo>
                  <a:cubicBezTo>
                    <a:pt x="1" y="10352"/>
                    <a:pt x="22" y="10362"/>
                    <a:pt x="43" y="10362"/>
                  </a:cubicBezTo>
                  <a:cubicBezTo>
                    <a:pt x="65" y="10362"/>
                    <a:pt x="86" y="10352"/>
                    <a:pt x="86" y="10319"/>
                  </a:cubicBezTo>
                  <a:lnTo>
                    <a:pt x="86" y="10246"/>
                  </a:lnTo>
                  <a:cubicBezTo>
                    <a:pt x="86" y="10224"/>
                    <a:pt x="65" y="10203"/>
                    <a:pt x="43" y="10203"/>
                  </a:cubicBezTo>
                  <a:close/>
                  <a:moveTo>
                    <a:pt x="43" y="10606"/>
                  </a:moveTo>
                  <a:cubicBezTo>
                    <a:pt x="22" y="10606"/>
                    <a:pt x="1" y="10627"/>
                    <a:pt x="1" y="10649"/>
                  </a:cubicBezTo>
                  <a:lnTo>
                    <a:pt x="1" y="10733"/>
                  </a:lnTo>
                  <a:cubicBezTo>
                    <a:pt x="1" y="10755"/>
                    <a:pt x="22" y="10776"/>
                    <a:pt x="43" y="10776"/>
                  </a:cubicBezTo>
                  <a:cubicBezTo>
                    <a:pt x="65" y="10776"/>
                    <a:pt x="86" y="10755"/>
                    <a:pt x="86" y="10733"/>
                  </a:cubicBezTo>
                  <a:lnTo>
                    <a:pt x="86" y="10649"/>
                  </a:lnTo>
                  <a:cubicBezTo>
                    <a:pt x="86" y="10627"/>
                    <a:pt x="65" y="10606"/>
                    <a:pt x="43" y="10606"/>
                  </a:cubicBezTo>
                  <a:close/>
                  <a:moveTo>
                    <a:pt x="43" y="11019"/>
                  </a:moveTo>
                  <a:cubicBezTo>
                    <a:pt x="22" y="11019"/>
                    <a:pt x="1" y="11041"/>
                    <a:pt x="1" y="11062"/>
                  </a:cubicBezTo>
                  <a:lnTo>
                    <a:pt x="1" y="11136"/>
                  </a:lnTo>
                  <a:cubicBezTo>
                    <a:pt x="1" y="11168"/>
                    <a:pt x="22" y="11179"/>
                    <a:pt x="43" y="11179"/>
                  </a:cubicBezTo>
                  <a:cubicBezTo>
                    <a:pt x="65" y="11179"/>
                    <a:pt x="86" y="11168"/>
                    <a:pt x="86" y="11136"/>
                  </a:cubicBezTo>
                  <a:lnTo>
                    <a:pt x="86" y="11062"/>
                  </a:lnTo>
                  <a:cubicBezTo>
                    <a:pt x="86" y="11041"/>
                    <a:pt x="65" y="11019"/>
                    <a:pt x="43" y="11019"/>
                  </a:cubicBezTo>
                  <a:close/>
                  <a:moveTo>
                    <a:pt x="43" y="11422"/>
                  </a:moveTo>
                  <a:cubicBezTo>
                    <a:pt x="22" y="11422"/>
                    <a:pt x="1" y="11444"/>
                    <a:pt x="1" y="11465"/>
                  </a:cubicBezTo>
                  <a:lnTo>
                    <a:pt x="1" y="11550"/>
                  </a:lnTo>
                  <a:cubicBezTo>
                    <a:pt x="1" y="11571"/>
                    <a:pt x="22" y="11592"/>
                    <a:pt x="43" y="11592"/>
                  </a:cubicBezTo>
                  <a:cubicBezTo>
                    <a:pt x="65" y="11592"/>
                    <a:pt x="86" y="11571"/>
                    <a:pt x="86" y="11550"/>
                  </a:cubicBezTo>
                  <a:lnTo>
                    <a:pt x="86" y="11465"/>
                  </a:lnTo>
                  <a:cubicBezTo>
                    <a:pt x="86" y="11444"/>
                    <a:pt x="65" y="11422"/>
                    <a:pt x="43" y="11422"/>
                  </a:cubicBezTo>
                  <a:close/>
                  <a:moveTo>
                    <a:pt x="43" y="11836"/>
                  </a:moveTo>
                  <a:cubicBezTo>
                    <a:pt x="22" y="11836"/>
                    <a:pt x="1" y="11858"/>
                    <a:pt x="1" y="11879"/>
                  </a:cubicBezTo>
                  <a:lnTo>
                    <a:pt x="1" y="11953"/>
                  </a:lnTo>
                  <a:cubicBezTo>
                    <a:pt x="1" y="11974"/>
                    <a:pt x="22" y="11995"/>
                    <a:pt x="43" y="11995"/>
                  </a:cubicBezTo>
                  <a:cubicBezTo>
                    <a:pt x="65" y="11995"/>
                    <a:pt x="86" y="11974"/>
                    <a:pt x="86" y="11953"/>
                  </a:cubicBezTo>
                  <a:lnTo>
                    <a:pt x="86" y="11879"/>
                  </a:lnTo>
                  <a:cubicBezTo>
                    <a:pt x="86" y="11858"/>
                    <a:pt x="65" y="11836"/>
                    <a:pt x="43" y="118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9" name="Google Shape;15469;p65"/>
            <p:cNvSpPr/>
            <p:nvPr/>
          </p:nvSpPr>
          <p:spPr>
            <a:xfrm>
              <a:off x="3562225" y="376775"/>
              <a:ext cx="1900" cy="216375"/>
            </a:xfrm>
            <a:custGeom>
              <a:rect b="b" l="l" r="r" t="t"/>
              <a:pathLst>
                <a:path extrusionOk="0" h="8655" w="76"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lnTo>
                    <a:pt x="1" y="54"/>
                  </a:lnTo>
                  <a:cubicBezTo>
                    <a:pt x="1" y="75"/>
                    <a:pt x="22" y="96"/>
                    <a:pt x="43" y="96"/>
                  </a:cubicBezTo>
                  <a:cubicBezTo>
                    <a:pt x="64" y="96"/>
                    <a:pt x="75" y="75"/>
                    <a:pt x="75" y="54"/>
                  </a:cubicBezTo>
                  <a:lnTo>
                    <a:pt x="75" y="43"/>
                  </a:lnTo>
                  <a:cubicBezTo>
                    <a:pt x="75" y="11"/>
                    <a:pt x="64" y="1"/>
                    <a:pt x="43" y="1"/>
                  </a:cubicBezTo>
                  <a:close/>
                  <a:moveTo>
                    <a:pt x="43" y="340"/>
                  </a:moveTo>
                  <a:cubicBezTo>
                    <a:pt x="22" y="340"/>
                    <a:pt x="1" y="362"/>
                    <a:pt x="1" y="383"/>
                  </a:cubicBezTo>
                  <a:lnTo>
                    <a:pt x="1" y="457"/>
                  </a:lnTo>
                  <a:cubicBezTo>
                    <a:pt x="1" y="489"/>
                    <a:pt x="22" y="499"/>
                    <a:pt x="43" y="499"/>
                  </a:cubicBezTo>
                  <a:cubicBezTo>
                    <a:pt x="64" y="499"/>
                    <a:pt x="75" y="489"/>
                    <a:pt x="75" y="457"/>
                  </a:cubicBezTo>
                  <a:lnTo>
                    <a:pt x="75" y="383"/>
                  </a:lnTo>
                  <a:cubicBezTo>
                    <a:pt x="75" y="362"/>
                    <a:pt x="64" y="340"/>
                    <a:pt x="43" y="340"/>
                  </a:cubicBezTo>
                  <a:close/>
                  <a:moveTo>
                    <a:pt x="43" y="743"/>
                  </a:moveTo>
                  <a:cubicBezTo>
                    <a:pt x="22" y="743"/>
                    <a:pt x="1" y="765"/>
                    <a:pt x="1" y="786"/>
                  </a:cubicBezTo>
                  <a:lnTo>
                    <a:pt x="1" y="871"/>
                  </a:lnTo>
                  <a:cubicBezTo>
                    <a:pt x="1" y="892"/>
                    <a:pt x="22" y="913"/>
                    <a:pt x="43" y="913"/>
                  </a:cubicBezTo>
                  <a:cubicBezTo>
                    <a:pt x="64" y="913"/>
                    <a:pt x="75" y="892"/>
                    <a:pt x="75" y="871"/>
                  </a:cubicBezTo>
                  <a:lnTo>
                    <a:pt x="75" y="786"/>
                  </a:lnTo>
                  <a:cubicBezTo>
                    <a:pt x="75" y="765"/>
                    <a:pt x="64" y="743"/>
                    <a:pt x="43" y="743"/>
                  </a:cubicBezTo>
                  <a:close/>
                  <a:moveTo>
                    <a:pt x="43" y="1157"/>
                  </a:moveTo>
                  <a:cubicBezTo>
                    <a:pt x="22" y="1157"/>
                    <a:pt x="1" y="1168"/>
                    <a:pt x="1" y="1199"/>
                  </a:cubicBezTo>
                  <a:lnTo>
                    <a:pt x="1" y="1274"/>
                  </a:lnTo>
                  <a:cubicBezTo>
                    <a:pt x="1" y="1295"/>
                    <a:pt x="22" y="1316"/>
                    <a:pt x="43" y="1316"/>
                  </a:cubicBezTo>
                  <a:cubicBezTo>
                    <a:pt x="64" y="1316"/>
                    <a:pt x="75" y="1295"/>
                    <a:pt x="75" y="1274"/>
                  </a:cubicBezTo>
                  <a:lnTo>
                    <a:pt x="75" y="1199"/>
                  </a:lnTo>
                  <a:cubicBezTo>
                    <a:pt x="75" y="1168"/>
                    <a:pt x="64" y="1157"/>
                    <a:pt x="43" y="1157"/>
                  </a:cubicBezTo>
                  <a:close/>
                  <a:moveTo>
                    <a:pt x="43" y="1560"/>
                  </a:moveTo>
                  <a:cubicBezTo>
                    <a:pt x="22" y="1560"/>
                    <a:pt x="1" y="1581"/>
                    <a:pt x="1" y="1602"/>
                  </a:cubicBezTo>
                  <a:lnTo>
                    <a:pt x="1" y="1687"/>
                  </a:lnTo>
                  <a:cubicBezTo>
                    <a:pt x="1" y="1708"/>
                    <a:pt x="22" y="1729"/>
                    <a:pt x="43" y="1729"/>
                  </a:cubicBezTo>
                  <a:cubicBezTo>
                    <a:pt x="64" y="1729"/>
                    <a:pt x="75" y="1708"/>
                    <a:pt x="75" y="1687"/>
                  </a:cubicBezTo>
                  <a:lnTo>
                    <a:pt x="75" y="1602"/>
                  </a:lnTo>
                  <a:cubicBezTo>
                    <a:pt x="75" y="1581"/>
                    <a:pt x="64" y="1560"/>
                    <a:pt x="43" y="1560"/>
                  </a:cubicBezTo>
                  <a:close/>
                  <a:moveTo>
                    <a:pt x="43" y="1974"/>
                  </a:moveTo>
                  <a:cubicBezTo>
                    <a:pt x="22" y="1974"/>
                    <a:pt x="1" y="1984"/>
                    <a:pt x="1" y="2016"/>
                  </a:cubicBezTo>
                  <a:lnTo>
                    <a:pt x="1" y="2090"/>
                  </a:lnTo>
                  <a:cubicBezTo>
                    <a:pt x="1" y="2111"/>
                    <a:pt x="22" y="2132"/>
                    <a:pt x="43" y="2132"/>
                  </a:cubicBezTo>
                  <a:cubicBezTo>
                    <a:pt x="64" y="2132"/>
                    <a:pt x="75" y="2111"/>
                    <a:pt x="75" y="2090"/>
                  </a:cubicBezTo>
                  <a:lnTo>
                    <a:pt x="75" y="2016"/>
                  </a:lnTo>
                  <a:cubicBezTo>
                    <a:pt x="75" y="1984"/>
                    <a:pt x="64" y="1974"/>
                    <a:pt x="43" y="1974"/>
                  </a:cubicBezTo>
                  <a:close/>
                  <a:moveTo>
                    <a:pt x="43" y="2377"/>
                  </a:moveTo>
                  <a:cubicBezTo>
                    <a:pt x="22" y="2377"/>
                    <a:pt x="1" y="2398"/>
                    <a:pt x="1" y="2419"/>
                  </a:cubicBezTo>
                  <a:lnTo>
                    <a:pt x="1" y="2504"/>
                  </a:lnTo>
                  <a:cubicBezTo>
                    <a:pt x="1" y="2525"/>
                    <a:pt x="22" y="2546"/>
                    <a:pt x="43" y="2546"/>
                  </a:cubicBezTo>
                  <a:cubicBezTo>
                    <a:pt x="64" y="2546"/>
                    <a:pt x="75" y="2525"/>
                    <a:pt x="75" y="2504"/>
                  </a:cubicBezTo>
                  <a:lnTo>
                    <a:pt x="75" y="2419"/>
                  </a:lnTo>
                  <a:cubicBezTo>
                    <a:pt x="75" y="2398"/>
                    <a:pt x="64" y="2377"/>
                    <a:pt x="43" y="2377"/>
                  </a:cubicBezTo>
                  <a:close/>
                  <a:moveTo>
                    <a:pt x="43" y="2790"/>
                  </a:moveTo>
                  <a:cubicBezTo>
                    <a:pt x="22" y="2790"/>
                    <a:pt x="1" y="2801"/>
                    <a:pt x="1" y="2822"/>
                  </a:cubicBezTo>
                  <a:lnTo>
                    <a:pt x="1" y="2907"/>
                  </a:lnTo>
                  <a:cubicBezTo>
                    <a:pt x="1" y="2928"/>
                    <a:pt x="22" y="2949"/>
                    <a:pt x="43" y="2949"/>
                  </a:cubicBezTo>
                  <a:cubicBezTo>
                    <a:pt x="64" y="2949"/>
                    <a:pt x="75" y="2928"/>
                    <a:pt x="75" y="2907"/>
                  </a:cubicBezTo>
                  <a:lnTo>
                    <a:pt x="75" y="2822"/>
                  </a:lnTo>
                  <a:cubicBezTo>
                    <a:pt x="75" y="2801"/>
                    <a:pt x="64" y="2790"/>
                    <a:pt x="43" y="2790"/>
                  </a:cubicBezTo>
                  <a:close/>
                  <a:moveTo>
                    <a:pt x="43" y="3193"/>
                  </a:moveTo>
                  <a:cubicBezTo>
                    <a:pt x="22" y="3193"/>
                    <a:pt x="1" y="3214"/>
                    <a:pt x="1" y="3235"/>
                  </a:cubicBezTo>
                  <a:lnTo>
                    <a:pt x="1" y="3320"/>
                  </a:lnTo>
                  <a:cubicBezTo>
                    <a:pt x="1" y="3341"/>
                    <a:pt x="22" y="3352"/>
                    <a:pt x="43" y="3352"/>
                  </a:cubicBezTo>
                  <a:cubicBezTo>
                    <a:pt x="64" y="3352"/>
                    <a:pt x="75" y="3341"/>
                    <a:pt x="75" y="3320"/>
                  </a:cubicBezTo>
                  <a:lnTo>
                    <a:pt x="75" y="3235"/>
                  </a:lnTo>
                  <a:cubicBezTo>
                    <a:pt x="75" y="3214"/>
                    <a:pt x="64" y="3193"/>
                    <a:pt x="43" y="3193"/>
                  </a:cubicBezTo>
                  <a:close/>
                  <a:moveTo>
                    <a:pt x="43" y="3607"/>
                  </a:moveTo>
                  <a:cubicBezTo>
                    <a:pt x="22" y="3607"/>
                    <a:pt x="1" y="3617"/>
                    <a:pt x="1" y="3638"/>
                  </a:cubicBezTo>
                  <a:lnTo>
                    <a:pt x="1" y="3723"/>
                  </a:lnTo>
                  <a:cubicBezTo>
                    <a:pt x="1" y="3744"/>
                    <a:pt x="22" y="3765"/>
                    <a:pt x="43" y="3765"/>
                  </a:cubicBezTo>
                  <a:cubicBezTo>
                    <a:pt x="64" y="3765"/>
                    <a:pt x="75" y="3744"/>
                    <a:pt x="75" y="3723"/>
                  </a:cubicBezTo>
                  <a:lnTo>
                    <a:pt x="75" y="3638"/>
                  </a:lnTo>
                  <a:cubicBezTo>
                    <a:pt x="75" y="3617"/>
                    <a:pt x="64" y="3607"/>
                    <a:pt x="43" y="3607"/>
                  </a:cubicBezTo>
                  <a:close/>
                  <a:moveTo>
                    <a:pt x="43" y="4010"/>
                  </a:moveTo>
                  <a:cubicBezTo>
                    <a:pt x="22" y="4010"/>
                    <a:pt x="1" y="4031"/>
                    <a:pt x="1" y="4052"/>
                  </a:cubicBezTo>
                  <a:lnTo>
                    <a:pt x="1" y="4137"/>
                  </a:lnTo>
                  <a:cubicBezTo>
                    <a:pt x="1" y="4158"/>
                    <a:pt x="22" y="4168"/>
                    <a:pt x="43" y="4168"/>
                  </a:cubicBezTo>
                  <a:cubicBezTo>
                    <a:pt x="64" y="4168"/>
                    <a:pt x="75" y="4158"/>
                    <a:pt x="75" y="4137"/>
                  </a:cubicBezTo>
                  <a:lnTo>
                    <a:pt x="75" y="4052"/>
                  </a:lnTo>
                  <a:cubicBezTo>
                    <a:pt x="75" y="4031"/>
                    <a:pt x="64" y="4010"/>
                    <a:pt x="43" y="4010"/>
                  </a:cubicBezTo>
                  <a:close/>
                  <a:moveTo>
                    <a:pt x="43" y="4413"/>
                  </a:moveTo>
                  <a:cubicBezTo>
                    <a:pt x="22" y="4413"/>
                    <a:pt x="1" y="4434"/>
                    <a:pt x="1" y="4455"/>
                  </a:cubicBezTo>
                  <a:lnTo>
                    <a:pt x="1" y="4540"/>
                  </a:lnTo>
                  <a:cubicBezTo>
                    <a:pt x="1" y="4561"/>
                    <a:pt x="22" y="4582"/>
                    <a:pt x="43" y="4582"/>
                  </a:cubicBezTo>
                  <a:cubicBezTo>
                    <a:pt x="64" y="4582"/>
                    <a:pt x="75" y="4561"/>
                    <a:pt x="75" y="4540"/>
                  </a:cubicBezTo>
                  <a:lnTo>
                    <a:pt x="75" y="4455"/>
                  </a:lnTo>
                  <a:cubicBezTo>
                    <a:pt x="75" y="4434"/>
                    <a:pt x="64" y="4413"/>
                    <a:pt x="43" y="4413"/>
                  </a:cubicBezTo>
                  <a:close/>
                  <a:moveTo>
                    <a:pt x="43" y="4826"/>
                  </a:moveTo>
                  <a:cubicBezTo>
                    <a:pt x="22" y="4826"/>
                    <a:pt x="1" y="4847"/>
                    <a:pt x="1" y="4868"/>
                  </a:cubicBezTo>
                  <a:lnTo>
                    <a:pt x="1" y="4943"/>
                  </a:lnTo>
                  <a:cubicBezTo>
                    <a:pt x="1" y="4974"/>
                    <a:pt x="22" y="4985"/>
                    <a:pt x="43" y="4985"/>
                  </a:cubicBezTo>
                  <a:cubicBezTo>
                    <a:pt x="64" y="4985"/>
                    <a:pt x="75" y="4974"/>
                    <a:pt x="75" y="4943"/>
                  </a:cubicBezTo>
                  <a:lnTo>
                    <a:pt x="75" y="4868"/>
                  </a:lnTo>
                  <a:cubicBezTo>
                    <a:pt x="75" y="4847"/>
                    <a:pt x="64" y="4826"/>
                    <a:pt x="43" y="4826"/>
                  </a:cubicBezTo>
                  <a:close/>
                  <a:moveTo>
                    <a:pt x="43" y="5229"/>
                  </a:moveTo>
                  <a:cubicBezTo>
                    <a:pt x="22" y="5229"/>
                    <a:pt x="1" y="5250"/>
                    <a:pt x="1" y="5271"/>
                  </a:cubicBezTo>
                  <a:lnTo>
                    <a:pt x="1" y="5356"/>
                  </a:lnTo>
                  <a:cubicBezTo>
                    <a:pt x="1" y="5377"/>
                    <a:pt x="22" y="5399"/>
                    <a:pt x="43" y="5399"/>
                  </a:cubicBezTo>
                  <a:cubicBezTo>
                    <a:pt x="64" y="5399"/>
                    <a:pt x="75" y="5377"/>
                    <a:pt x="75" y="5356"/>
                  </a:cubicBezTo>
                  <a:lnTo>
                    <a:pt x="75" y="5271"/>
                  </a:lnTo>
                  <a:cubicBezTo>
                    <a:pt x="75" y="5250"/>
                    <a:pt x="64" y="5229"/>
                    <a:pt x="43" y="5229"/>
                  </a:cubicBezTo>
                  <a:close/>
                  <a:moveTo>
                    <a:pt x="43" y="5643"/>
                  </a:moveTo>
                  <a:cubicBezTo>
                    <a:pt x="22" y="5643"/>
                    <a:pt x="1" y="5664"/>
                    <a:pt x="1" y="5685"/>
                  </a:cubicBezTo>
                  <a:lnTo>
                    <a:pt x="1" y="5759"/>
                  </a:lnTo>
                  <a:cubicBezTo>
                    <a:pt x="1" y="5791"/>
                    <a:pt x="22" y="5802"/>
                    <a:pt x="43" y="5802"/>
                  </a:cubicBezTo>
                  <a:cubicBezTo>
                    <a:pt x="64" y="5802"/>
                    <a:pt x="75" y="5791"/>
                    <a:pt x="75" y="5759"/>
                  </a:cubicBezTo>
                  <a:lnTo>
                    <a:pt x="75" y="5685"/>
                  </a:lnTo>
                  <a:cubicBezTo>
                    <a:pt x="75" y="5664"/>
                    <a:pt x="64" y="5643"/>
                    <a:pt x="43" y="5643"/>
                  </a:cubicBezTo>
                  <a:close/>
                  <a:moveTo>
                    <a:pt x="43" y="6046"/>
                  </a:moveTo>
                  <a:cubicBezTo>
                    <a:pt x="22" y="6046"/>
                    <a:pt x="1" y="6067"/>
                    <a:pt x="1" y="6088"/>
                  </a:cubicBezTo>
                  <a:lnTo>
                    <a:pt x="1" y="6173"/>
                  </a:lnTo>
                  <a:cubicBezTo>
                    <a:pt x="1" y="6194"/>
                    <a:pt x="22" y="6216"/>
                    <a:pt x="43" y="6216"/>
                  </a:cubicBezTo>
                  <a:cubicBezTo>
                    <a:pt x="64" y="6216"/>
                    <a:pt x="75" y="6194"/>
                    <a:pt x="75" y="6173"/>
                  </a:cubicBezTo>
                  <a:lnTo>
                    <a:pt x="75" y="6088"/>
                  </a:lnTo>
                  <a:cubicBezTo>
                    <a:pt x="75" y="6067"/>
                    <a:pt x="64" y="6046"/>
                    <a:pt x="43" y="6046"/>
                  </a:cubicBezTo>
                  <a:close/>
                  <a:moveTo>
                    <a:pt x="43" y="6459"/>
                  </a:moveTo>
                  <a:cubicBezTo>
                    <a:pt x="22" y="6459"/>
                    <a:pt x="1" y="6480"/>
                    <a:pt x="1" y="6502"/>
                  </a:cubicBezTo>
                  <a:lnTo>
                    <a:pt x="1" y="6576"/>
                  </a:lnTo>
                  <a:cubicBezTo>
                    <a:pt x="1" y="6597"/>
                    <a:pt x="22" y="6619"/>
                    <a:pt x="43" y="6619"/>
                  </a:cubicBezTo>
                  <a:cubicBezTo>
                    <a:pt x="64" y="6619"/>
                    <a:pt x="75" y="6597"/>
                    <a:pt x="75" y="6576"/>
                  </a:cubicBezTo>
                  <a:lnTo>
                    <a:pt x="75" y="6502"/>
                  </a:lnTo>
                  <a:cubicBezTo>
                    <a:pt x="75" y="6480"/>
                    <a:pt x="64" y="6459"/>
                    <a:pt x="43" y="6459"/>
                  </a:cubicBezTo>
                  <a:close/>
                  <a:moveTo>
                    <a:pt x="43" y="6862"/>
                  </a:moveTo>
                  <a:cubicBezTo>
                    <a:pt x="22" y="6862"/>
                    <a:pt x="1" y="6883"/>
                    <a:pt x="1" y="6905"/>
                  </a:cubicBezTo>
                  <a:lnTo>
                    <a:pt x="1" y="6989"/>
                  </a:lnTo>
                  <a:cubicBezTo>
                    <a:pt x="1" y="7011"/>
                    <a:pt x="22" y="7032"/>
                    <a:pt x="43" y="7032"/>
                  </a:cubicBezTo>
                  <a:cubicBezTo>
                    <a:pt x="64" y="7032"/>
                    <a:pt x="75" y="7011"/>
                    <a:pt x="75" y="6989"/>
                  </a:cubicBezTo>
                  <a:lnTo>
                    <a:pt x="75" y="6905"/>
                  </a:lnTo>
                  <a:cubicBezTo>
                    <a:pt x="75" y="6883"/>
                    <a:pt x="64" y="6862"/>
                    <a:pt x="43" y="6862"/>
                  </a:cubicBezTo>
                  <a:close/>
                  <a:moveTo>
                    <a:pt x="43" y="7276"/>
                  </a:moveTo>
                  <a:cubicBezTo>
                    <a:pt x="22" y="7276"/>
                    <a:pt x="1" y="7286"/>
                    <a:pt x="1" y="7319"/>
                  </a:cubicBezTo>
                  <a:lnTo>
                    <a:pt x="1" y="7392"/>
                  </a:lnTo>
                  <a:cubicBezTo>
                    <a:pt x="1" y="7414"/>
                    <a:pt x="22" y="7435"/>
                    <a:pt x="43" y="7435"/>
                  </a:cubicBezTo>
                  <a:cubicBezTo>
                    <a:pt x="64" y="7435"/>
                    <a:pt x="75" y="7414"/>
                    <a:pt x="75" y="7392"/>
                  </a:cubicBezTo>
                  <a:lnTo>
                    <a:pt x="75" y="7319"/>
                  </a:lnTo>
                  <a:cubicBezTo>
                    <a:pt x="75" y="7286"/>
                    <a:pt x="64" y="7276"/>
                    <a:pt x="43" y="7276"/>
                  </a:cubicBezTo>
                  <a:close/>
                  <a:moveTo>
                    <a:pt x="43" y="7679"/>
                  </a:moveTo>
                  <a:cubicBezTo>
                    <a:pt x="22" y="7679"/>
                    <a:pt x="1" y="7700"/>
                    <a:pt x="1" y="7722"/>
                  </a:cubicBezTo>
                  <a:lnTo>
                    <a:pt x="1" y="7806"/>
                  </a:lnTo>
                  <a:cubicBezTo>
                    <a:pt x="1" y="7828"/>
                    <a:pt x="22" y="7849"/>
                    <a:pt x="43" y="7849"/>
                  </a:cubicBezTo>
                  <a:cubicBezTo>
                    <a:pt x="64" y="7849"/>
                    <a:pt x="75" y="7828"/>
                    <a:pt x="75" y="7806"/>
                  </a:cubicBezTo>
                  <a:lnTo>
                    <a:pt x="75" y="7722"/>
                  </a:lnTo>
                  <a:cubicBezTo>
                    <a:pt x="75" y="7700"/>
                    <a:pt x="64" y="7679"/>
                    <a:pt x="43" y="7679"/>
                  </a:cubicBezTo>
                  <a:close/>
                  <a:moveTo>
                    <a:pt x="43" y="8092"/>
                  </a:moveTo>
                  <a:cubicBezTo>
                    <a:pt x="22" y="8092"/>
                    <a:pt x="1" y="8103"/>
                    <a:pt x="1" y="8125"/>
                  </a:cubicBezTo>
                  <a:lnTo>
                    <a:pt x="1" y="8209"/>
                  </a:lnTo>
                  <a:cubicBezTo>
                    <a:pt x="1" y="8231"/>
                    <a:pt x="22" y="8252"/>
                    <a:pt x="43" y="8252"/>
                  </a:cubicBezTo>
                  <a:cubicBezTo>
                    <a:pt x="64" y="8252"/>
                    <a:pt x="75" y="8231"/>
                    <a:pt x="75" y="8209"/>
                  </a:cubicBezTo>
                  <a:lnTo>
                    <a:pt x="75" y="8125"/>
                  </a:lnTo>
                  <a:cubicBezTo>
                    <a:pt x="75" y="8103"/>
                    <a:pt x="64" y="8092"/>
                    <a:pt x="43" y="8092"/>
                  </a:cubicBezTo>
                  <a:close/>
                  <a:moveTo>
                    <a:pt x="43" y="8495"/>
                  </a:moveTo>
                  <a:cubicBezTo>
                    <a:pt x="22" y="8495"/>
                    <a:pt x="1" y="8517"/>
                    <a:pt x="1" y="8538"/>
                  </a:cubicBezTo>
                  <a:lnTo>
                    <a:pt x="1" y="8623"/>
                  </a:lnTo>
                  <a:cubicBezTo>
                    <a:pt x="1" y="8644"/>
                    <a:pt x="22" y="8655"/>
                    <a:pt x="43" y="8655"/>
                  </a:cubicBezTo>
                  <a:cubicBezTo>
                    <a:pt x="64" y="8655"/>
                    <a:pt x="75" y="8644"/>
                    <a:pt x="75" y="8623"/>
                  </a:cubicBezTo>
                  <a:lnTo>
                    <a:pt x="75" y="8538"/>
                  </a:lnTo>
                  <a:cubicBezTo>
                    <a:pt x="75" y="8517"/>
                    <a:pt x="64" y="8495"/>
                    <a:pt x="43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0" name="Google Shape;15470;p65"/>
            <p:cNvSpPr/>
            <p:nvPr/>
          </p:nvSpPr>
          <p:spPr>
            <a:xfrm>
              <a:off x="3139350" y="293325"/>
              <a:ext cx="167600" cy="171225"/>
            </a:xfrm>
            <a:custGeom>
              <a:rect b="b" l="l" r="r" t="t"/>
              <a:pathLst>
                <a:path extrusionOk="0" h="6849" w="6704">
                  <a:moveTo>
                    <a:pt x="6655" y="1"/>
                  </a:moveTo>
                  <a:cubicBezTo>
                    <a:pt x="6645" y="1"/>
                    <a:pt x="6634" y="3"/>
                    <a:pt x="6629" y="9"/>
                  </a:cubicBezTo>
                  <a:lnTo>
                    <a:pt x="6576" y="73"/>
                  </a:lnTo>
                  <a:cubicBezTo>
                    <a:pt x="6555" y="94"/>
                    <a:pt x="6555" y="115"/>
                    <a:pt x="6576" y="125"/>
                  </a:cubicBezTo>
                  <a:cubicBezTo>
                    <a:pt x="6576" y="136"/>
                    <a:pt x="6586" y="146"/>
                    <a:pt x="6597" y="146"/>
                  </a:cubicBezTo>
                  <a:cubicBezTo>
                    <a:pt x="6607" y="146"/>
                    <a:pt x="6618" y="136"/>
                    <a:pt x="6629" y="125"/>
                  </a:cubicBezTo>
                  <a:lnTo>
                    <a:pt x="6682" y="73"/>
                  </a:lnTo>
                  <a:cubicBezTo>
                    <a:pt x="6703" y="51"/>
                    <a:pt x="6703" y="30"/>
                    <a:pt x="6682" y="9"/>
                  </a:cubicBezTo>
                  <a:cubicBezTo>
                    <a:pt x="6676" y="3"/>
                    <a:pt x="6666" y="1"/>
                    <a:pt x="6655" y="1"/>
                  </a:cubicBezTo>
                  <a:close/>
                  <a:moveTo>
                    <a:pt x="6374" y="290"/>
                  </a:moveTo>
                  <a:cubicBezTo>
                    <a:pt x="6364" y="290"/>
                    <a:pt x="6353" y="295"/>
                    <a:pt x="6343" y="306"/>
                  </a:cubicBezTo>
                  <a:lnTo>
                    <a:pt x="6289" y="358"/>
                  </a:lnTo>
                  <a:cubicBezTo>
                    <a:pt x="6268" y="380"/>
                    <a:pt x="6268" y="401"/>
                    <a:pt x="6289" y="422"/>
                  </a:cubicBezTo>
                  <a:cubicBezTo>
                    <a:pt x="6300" y="433"/>
                    <a:pt x="6300" y="433"/>
                    <a:pt x="6310" y="433"/>
                  </a:cubicBezTo>
                  <a:cubicBezTo>
                    <a:pt x="6321" y="433"/>
                    <a:pt x="6332" y="433"/>
                    <a:pt x="6343" y="422"/>
                  </a:cubicBezTo>
                  <a:lnTo>
                    <a:pt x="6406" y="358"/>
                  </a:lnTo>
                  <a:cubicBezTo>
                    <a:pt x="6416" y="348"/>
                    <a:pt x="6416" y="316"/>
                    <a:pt x="6406" y="306"/>
                  </a:cubicBezTo>
                  <a:cubicBezTo>
                    <a:pt x="6396" y="295"/>
                    <a:pt x="6385" y="290"/>
                    <a:pt x="6374" y="290"/>
                  </a:cubicBezTo>
                  <a:close/>
                  <a:moveTo>
                    <a:pt x="6088" y="584"/>
                  </a:moveTo>
                  <a:cubicBezTo>
                    <a:pt x="6077" y="584"/>
                    <a:pt x="6066" y="587"/>
                    <a:pt x="6056" y="592"/>
                  </a:cubicBezTo>
                  <a:lnTo>
                    <a:pt x="6003" y="655"/>
                  </a:lnTo>
                  <a:cubicBezTo>
                    <a:pt x="5982" y="666"/>
                    <a:pt x="5982" y="698"/>
                    <a:pt x="6003" y="709"/>
                  </a:cubicBezTo>
                  <a:cubicBezTo>
                    <a:pt x="6013" y="719"/>
                    <a:pt x="6024" y="730"/>
                    <a:pt x="6035" y="730"/>
                  </a:cubicBezTo>
                  <a:cubicBezTo>
                    <a:pt x="6046" y="730"/>
                    <a:pt x="6056" y="719"/>
                    <a:pt x="6056" y="709"/>
                  </a:cubicBezTo>
                  <a:lnTo>
                    <a:pt x="6119" y="655"/>
                  </a:lnTo>
                  <a:cubicBezTo>
                    <a:pt x="6130" y="634"/>
                    <a:pt x="6130" y="613"/>
                    <a:pt x="6119" y="592"/>
                  </a:cubicBezTo>
                  <a:cubicBezTo>
                    <a:pt x="6109" y="587"/>
                    <a:pt x="6098" y="584"/>
                    <a:pt x="6088" y="584"/>
                  </a:cubicBezTo>
                  <a:close/>
                  <a:moveTo>
                    <a:pt x="5802" y="873"/>
                  </a:moveTo>
                  <a:cubicBezTo>
                    <a:pt x="5791" y="873"/>
                    <a:pt x="5781" y="878"/>
                    <a:pt x="5770" y="889"/>
                  </a:cubicBezTo>
                  <a:lnTo>
                    <a:pt x="5716" y="942"/>
                  </a:lnTo>
                  <a:cubicBezTo>
                    <a:pt x="5695" y="963"/>
                    <a:pt x="5695" y="985"/>
                    <a:pt x="5716" y="1006"/>
                  </a:cubicBezTo>
                  <a:cubicBezTo>
                    <a:pt x="5727" y="1016"/>
                    <a:pt x="5738" y="1016"/>
                    <a:pt x="5749" y="1016"/>
                  </a:cubicBezTo>
                  <a:cubicBezTo>
                    <a:pt x="5759" y="1016"/>
                    <a:pt x="5770" y="1016"/>
                    <a:pt x="5770" y="1006"/>
                  </a:cubicBezTo>
                  <a:lnTo>
                    <a:pt x="5834" y="942"/>
                  </a:lnTo>
                  <a:cubicBezTo>
                    <a:pt x="5844" y="931"/>
                    <a:pt x="5844" y="900"/>
                    <a:pt x="5834" y="889"/>
                  </a:cubicBezTo>
                  <a:cubicBezTo>
                    <a:pt x="5823" y="878"/>
                    <a:pt x="5812" y="873"/>
                    <a:pt x="5802" y="873"/>
                  </a:cubicBezTo>
                  <a:close/>
                  <a:moveTo>
                    <a:pt x="5515" y="1167"/>
                  </a:moveTo>
                  <a:cubicBezTo>
                    <a:pt x="5504" y="1167"/>
                    <a:pt x="5494" y="1170"/>
                    <a:pt x="5483" y="1175"/>
                  </a:cubicBezTo>
                  <a:lnTo>
                    <a:pt x="5431" y="1239"/>
                  </a:lnTo>
                  <a:cubicBezTo>
                    <a:pt x="5420" y="1249"/>
                    <a:pt x="5420" y="1282"/>
                    <a:pt x="5431" y="1292"/>
                  </a:cubicBezTo>
                  <a:cubicBezTo>
                    <a:pt x="5441" y="1303"/>
                    <a:pt x="5452" y="1313"/>
                    <a:pt x="5462" y="1313"/>
                  </a:cubicBezTo>
                  <a:cubicBezTo>
                    <a:pt x="5473" y="1313"/>
                    <a:pt x="5483" y="1303"/>
                    <a:pt x="5494" y="1292"/>
                  </a:cubicBezTo>
                  <a:lnTo>
                    <a:pt x="5547" y="1239"/>
                  </a:lnTo>
                  <a:cubicBezTo>
                    <a:pt x="5558" y="1218"/>
                    <a:pt x="5558" y="1197"/>
                    <a:pt x="5547" y="1175"/>
                  </a:cubicBezTo>
                  <a:cubicBezTo>
                    <a:pt x="5536" y="1170"/>
                    <a:pt x="5526" y="1167"/>
                    <a:pt x="5515" y="1167"/>
                  </a:cubicBezTo>
                  <a:close/>
                  <a:moveTo>
                    <a:pt x="5229" y="1457"/>
                  </a:moveTo>
                  <a:cubicBezTo>
                    <a:pt x="5218" y="1457"/>
                    <a:pt x="5208" y="1462"/>
                    <a:pt x="5197" y="1472"/>
                  </a:cubicBezTo>
                  <a:lnTo>
                    <a:pt x="5144" y="1525"/>
                  </a:lnTo>
                  <a:cubicBezTo>
                    <a:pt x="5134" y="1546"/>
                    <a:pt x="5134" y="1567"/>
                    <a:pt x="5144" y="1589"/>
                  </a:cubicBezTo>
                  <a:cubicBezTo>
                    <a:pt x="5155" y="1600"/>
                    <a:pt x="5165" y="1600"/>
                    <a:pt x="5176" y="1600"/>
                  </a:cubicBezTo>
                  <a:cubicBezTo>
                    <a:pt x="5186" y="1600"/>
                    <a:pt x="5197" y="1600"/>
                    <a:pt x="5207" y="1589"/>
                  </a:cubicBezTo>
                  <a:lnTo>
                    <a:pt x="5261" y="1525"/>
                  </a:lnTo>
                  <a:cubicBezTo>
                    <a:pt x="5271" y="1515"/>
                    <a:pt x="5271" y="1483"/>
                    <a:pt x="5261" y="1472"/>
                  </a:cubicBezTo>
                  <a:cubicBezTo>
                    <a:pt x="5250" y="1462"/>
                    <a:pt x="5240" y="1457"/>
                    <a:pt x="5229" y="1457"/>
                  </a:cubicBezTo>
                  <a:close/>
                  <a:moveTo>
                    <a:pt x="4948" y="1751"/>
                  </a:moveTo>
                  <a:cubicBezTo>
                    <a:pt x="4937" y="1751"/>
                    <a:pt x="4927" y="1753"/>
                    <a:pt x="4921" y="1758"/>
                  </a:cubicBezTo>
                  <a:lnTo>
                    <a:pt x="4858" y="1822"/>
                  </a:lnTo>
                  <a:cubicBezTo>
                    <a:pt x="4847" y="1833"/>
                    <a:pt x="4847" y="1864"/>
                    <a:pt x="4858" y="1875"/>
                  </a:cubicBezTo>
                  <a:cubicBezTo>
                    <a:pt x="4868" y="1886"/>
                    <a:pt x="4879" y="1897"/>
                    <a:pt x="4889" y="1897"/>
                  </a:cubicBezTo>
                  <a:cubicBezTo>
                    <a:pt x="4900" y="1897"/>
                    <a:pt x="4910" y="1886"/>
                    <a:pt x="4921" y="1875"/>
                  </a:cubicBezTo>
                  <a:lnTo>
                    <a:pt x="4974" y="1822"/>
                  </a:lnTo>
                  <a:cubicBezTo>
                    <a:pt x="4995" y="1801"/>
                    <a:pt x="4995" y="1780"/>
                    <a:pt x="4974" y="1758"/>
                  </a:cubicBezTo>
                  <a:cubicBezTo>
                    <a:pt x="4969" y="1753"/>
                    <a:pt x="4958" y="1751"/>
                    <a:pt x="4948" y="1751"/>
                  </a:cubicBezTo>
                  <a:close/>
                  <a:moveTo>
                    <a:pt x="4661" y="2039"/>
                  </a:moveTo>
                  <a:cubicBezTo>
                    <a:pt x="4651" y="2039"/>
                    <a:pt x="4640" y="2045"/>
                    <a:pt x="4635" y="2055"/>
                  </a:cubicBezTo>
                  <a:lnTo>
                    <a:pt x="4571" y="2109"/>
                  </a:lnTo>
                  <a:cubicBezTo>
                    <a:pt x="4561" y="2130"/>
                    <a:pt x="4561" y="2151"/>
                    <a:pt x="4571" y="2172"/>
                  </a:cubicBezTo>
                  <a:cubicBezTo>
                    <a:pt x="4582" y="2183"/>
                    <a:pt x="4592" y="2183"/>
                    <a:pt x="4603" y="2183"/>
                  </a:cubicBezTo>
                  <a:cubicBezTo>
                    <a:pt x="4614" y="2183"/>
                    <a:pt x="4625" y="2183"/>
                    <a:pt x="4635" y="2172"/>
                  </a:cubicBezTo>
                  <a:lnTo>
                    <a:pt x="4688" y="2109"/>
                  </a:lnTo>
                  <a:cubicBezTo>
                    <a:pt x="4709" y="2098"/>
                    <a:pt x="4709" y="2066"/>
                    <a:pt x="4688" y="2055"/>
                  </a:cubicBezTo>
                  <a:cubicBezTo>
                    <a:pt x="4683" y="2045"/>
                    <a:pt x="4672" y="2039"/>
                    <a:pt x="4661" y="2039"/>
                  </a:cubicBezTo>
                  <a:close/>
                  <a:moveTo>
                    <a:pt x="4375" y="2334"/>
                  </a:moveTo>
                  <a:cubicBezTo>
                    <a:pt x="4365" y="2334"/>
                    <a:pt x="4354" y="2337"/>
                    <a:pt x="4349" y="2342"/>
                  </a:cubicBezTo>
                  <a:lnTo>
                    <a:pt x="4285" y="2406"/>
                  </a:lnTo>
                  <a:cubicBezTo>
                    <a:pt x="4274" y="2416"/>
                    <a:pt x="4274" y="2448"/>
                    <a:pt x="4285" y="2458"/>
                  </a:cubicBezTo>
                  <a:cubicBezTo>
                    <a:pt x="4295" y="2469"/>
                    <a:pt x="4306" y="2480"/>
                    <a:pt x="4317" y="2480"/>
                  </a:cubicBezTo>
                  <a:cubicBezTo>
                    <a:pt x="4328" y="2480"/>
                    <a:pt x="4338" y="2469"/>
                    <a:pt x="4349" y="2458"/>
                  </a:cubicBezTo>
                  <a:lnTo>
                    <a:pt x="4401" y="2406"/>
                  </a:lnTo>
                  <a:cubicBezTo>
                    <a:pt x="4423" y="2384"/>
                    <a:pt x="4423" y="2363"/>
                    <a:pt x="4401" y="2342"/>
                  </a:cubicBezTo>
                  <a:cubicBezTo>
                    <a:pt x="4396" y="2337"/>
                    <a:pt x="4386" y="2334"/>
                    <a:pt x="4375" y="2334"/>
                  </a:cubicBezTo>
                  <a:close/>
                  <a:moveTo>
                    <a:pt x="4089" y="2623"/>
                  </a:moveTo>
                  <a:cubicBezTo>
                    <a:pt x="4078" y="2623"/>
                    <a:pt x="4068" y="2628"/>
                    <a:pt x="4062" y="2639"/>
                  </a:cubicBezTo>
                  <a:lnTo>
                    <a:pt x="4009" y="2692"/>
                  </a:lnTo>
                  <a:cubicBezTo>
                    <a:pt x="3988" y="2713"/>
                    <a:pt x="3988" y="2734"/>
                    <a:pt x="4009" y="2755"/>
                  </a:cubicBezTo>
                  <a:cubicBezTo>
                    <a:pt x="4009" y="2766"/>
                    <a:pt x="4020" y="2766"/>
                    <a:pt x="4031" y="2766"/>
                  </a:cubicBezTo>
                  <a:cubicBezTo>
                    <a:pt x="4041" y="2766"/>
                    <a:pt x="4052" y="2766"/>
                    <a:pt x="4062" y="2755"/>
                  </a:cubicBezTo>
                  <a:lnTo>
                    <a:pt x="4115" y="2692"/>
                  </a:lnTo>
                  <a:cubicBezTo>
                    <a:pt x="4137" y="2681"/>
                    <a:pt x="4137" y="2649"/>
                    <a:pt x="4115" y="2639"/>
                  </a:cubicBezTo>
                  <a:cubicBezTo>
                    <a:pt x="4110" y="2628"/>
                    <a:pt x="4099" y="2623"/>
                    <a:pt x="4089" y="2623"/>
                  </a:cubicBezTo>
                  <a:close/>
                  <a:moveTo>
                    <a:pt x="3802" y="2917"/>
                  </a:moveTo>
                  <a:cubicBezTo>
                    <a:pt x="3792" y="2917"/>
                    <a:pt x="3781" y="2920"/>
                    <a:pt x="3776" y="2925"/>
                  </a:cubicBezTo>
                  <a:lnTo>
                    <a:pt x="3723" y="2989"/>
                  </a:lnTo>
                  <a:cubicBezTo>
                    <a:pt x="3701" y="3000"/>
                    <a:pt x="3701" y="3031"/>
                    <a:pt x="3723" y="3042"/>
                  </a:cubicBezTo>
                  <a:cubicBezTo>
                    <a:pt x="3723" y="3052"/>
                    <a:pt x="3734" y="3052"/>
                    <a:pt x="3744" y="3052"/>
                  </a:cubicBezTo>
                  <a:cubicBezTo>
                    <a:pt x="3755" y="3052"/>
                    <a:pt x="3765" y="3052"/>
                    <a:pt x="3776" y="3042"/>
                  </a:cubicBezTo>
                  <a:lnTo>
                    <a:pt x="3840" y="2989"/>
                  </a:lnTo>
                  <a:cubicBezTo>
                    <a:pt x="3850" y="2967"/>
                    <a:pt x="3850" y="2946"/>
                    <a:pt x="3829" y="2925"/>
                  </a:cubicBezTo>
                  <a:cubicBezTo>
                    <a:pt x="3824" y="2920"/>
                    <a:pt x="3813" y="2917"/>
                    <a:pt x="3802" y="2917"/>
                  </a:cubicBezTo>
                  <a:close/>
                  <a:moveTo>
                    <a:pt x="3521" y="3206"/>
                  </a:moveTo>
                  <a:cubicBezTo>
                    <a:pt x="3511" y="3206"/>
                    <a:pt x="3500" y="3211"/>
                    <a:pt x="3489" y="3222"/>
                  </a:cubicBezTo>
                  <a:lnTo>
                    <a:pt x="3437" y="3275"/>
                  </a:lnTo>
                  <a:cubicBezTo>
                    <a:pt x="3416" y="3297"/>
                    <a:pt x="3416" y="3318"/>
                    <a:pt x="3437" y="3339"/>
                  </a:cubicBezTo>
                  <a:cubicBezTo>
                    <a:pt x="3447" y="3349"/>
                    <a:pt x="3458" y="3349"/>
                    <a:pt x="3458" y="3349"/>
                  </a:cubicBezTo>
                  <a:cubicBezTo>
                    <a:pt x="3468" y="3349"/>
                    <a:pt x="3479" y="3349"/>
                    <a:pt x="3489" y="3339"/>
                  </a:cubicBezTo>
                  <a:lnTo>
                    <a:pt x="3553" y="3275"/>
                  </a:lnTo>
                  <a:cubicBezTo>
                    <a:pt x="3564" y="3264"/>
                    <a:pt x="3564" y="3233"/>
                    <a:pt x="3553" y="3222"/>
                  </a:cubicBezTo>
                  <a:cubicBezTo>
                    <a:pt x="3542" y="3211"/>
                    <a:pt x="3532" y="3206"/>
                    <a:pt x="3521" y="3206"/>
                  </a:cubicBezTo>
                  <a:close/>
                  <a:moveTo>
                    <a:pt x="3235" y="3500"/>
                  </a:moveTo>
                  <a:cubicBezTo>
                    <a:pt x="3225" y="3500"/>
                    <a:pt x="3214" y="3503"/>
                    <a:pt x="3203" y="3509"/>
                  </a:cubicBezTo>
                  <a:lnTo>
                    <a:pt x="3150" y="3572"/>
                  </a:lnTo>
                  <a:cubicBezTo>
                    <a:pt x="3129" y="3582"/>
                    <a:pt x="3129" y="3615"/>
                    <a:pt x="3150" y="3625"/>
                  </a:cubicBezTo>
                  <a:cubicBezTo>
                    <a:pt x="3161" y="3636"/>
                    <a:pt x="3171" y="3636"/>
                    <a:pt x="3182" y="3636"/>
                  </a:cubicBezTo>
                  <a:cubicBezTo>
                    <a:pt x="3192" y="3636"/>
                    <a:pt x="3203" y="3636"/>
                    <a:pt x="3203" y="3625"/>
                  </a:cubicBezTo>
                  <a:lnTo>
                    <a:pt x="3267" y="3572"/>
                  </a:lnTo>
                  <a:cubicBezTo>
                    <a:pt x="3277" y="3551"/>
                    <a:pt x="3277" y="3530"/>
                    <a:pt x="3267" y="3509"/>
                  </a:cubicBezTo>
                  <a:cubicBezTo>
                    <a:pt x="3256" y="3503"/>
                    <a:pt x="3246" y="3500"/>
                    <a:pt x="3235" y="3500"/>
                  </a:cubicBezTo>
                  <a:close/>
                  <a:moveTo>
                    <a:pt x="2948" y="3790"/>
                  </a:moveTo>
                  <a:cubicBezTo>
                    <a:pt x="2938" y="3790"/>
                    <a:pt x="2927" y="3795"/>
                    <a:pt x="2917" y="3806"/>
                  </a:cubicBezTo>
                  <a:lnTo>
                    <a:pt x="2864" y="3858"/>
                  </a:lnTo>
                  <a:cubicBezTo>
                    <a:pt x="2843" y="3879"/>
                    <a:pt x="2843" y="3901"/>
                    <a:pt x="2864" y="3922"/>
                  </a:cubicBezTo>
                  <a:cubicBezTo>
                    <a:pt x="2874" y="3933"/>
                    <a:pt x="2885" y="3933"/>
                    <a:pt x="2895" y="3933"/>
                  </a:cubicBezTo>
                  <a:cubicBezTo>
                    <a:pt x="2906" y="3933"/>
                    <a:pt x="2917" y="3933"/>
                    <a:pt x="2917" y="3922"/>
                  </a:cubicBezTo>
                  <a:lnTo>
                    <a:pt x="2980" y="3858"/>
                  </a:lnTo>
                  <a:cubicBezTo>
                    <a:pt x="2991" y="3848"/>
                    <a:pt x="2991" y="3816"/>
                    <a:pt x="2980" y="3806"/>
                  </a:cubicBezTo>
                  <a:cubicBezTo>
                    <a:pt x="2970" y="3795"/>
                    <a:pt x="2959" y="3790"/>
                    <a:pt x="2948" y="3790"/>
                  </a:cubicBezTo>
                  <a:close/>
                  <a:moveTo>
                    <a:pt x="2663" y="4084"/>
                  </a:moveTo>
                  <a:cubicBezTo>
                    <a:pt x="2652" y="4084"/>
                    <a:pt x="2641" y="4086"/>
                    <a:pt x="2631" y="4092"/>
                  </a:cubicBezTo>
                  <a:lnTo>
                    <a:pt x="2577" y="4155"/>
                  </a:lnTo>
                  <a:cubicBezTo>
                    <a:pt x="2567" y="4166"/>
                    <a:pt x="2567" y="4198"/>
                    <a:pt x="2577" y="4209"/>
                  </a:cubicBezTo>
                  <a:cubicBezTo>
                    <a:pt x="2588" y="4219"/>
                    <a:pt x="2599" y="4219"/>
                    <a:pt x="2610" y="4219"/>
                  </a:cubicBezTo>
                  <a:cubicBezTo>
                    <a:pt x="2620" y="4219"/>
                    <a:pt x="2631" y="4219"/>
                    <a:pt x="2641" y="4209"/>
                  </a:cubicBezTo>
                  <a:lnTo>
                    <a:pt x="2694" y="4155"/>
                  </a:lnTo>
                  <a:cubicBezTo>
                    <a:pt x="2705" y="4134"/>
                    <a:pt x="2705" y="4113"/>
                    <a:pt x="2694" y="4092"/>
                  </a:cubicBezTo>
                  <a:cubicBezTo>
                    <a:pt x="2684" y="4086"/>
                    <a:pt x="2673" y="4084"/>
                    <a:pt x="2663" y="4084"/>
                  </a:cubicBezTo>
                  <a:close/>
                  <a:moveTo>
                    <a:pt x="2377" y="4373"/>
                  </a:moveTo>
                  <a:cubicBezTo>
                    <a:pt x="2368" y="4373"/>
                    <a:pt x="2360" y="4378"/>
                    <a:pt x="2355" y="4388"/>
                  </a:cubicBezTo>
                  <a:lnTo>
                    <a:pt x="2291" y="4442"/>
                  </a:lnTo>
                  <a:cubicBezTo>
                    <a:pt x="2280" y="4463"/>
                    <a:pt x="2280" y="4484"/>
                    <a:pt x="2291" y="4506"/>
                  </a:cubicBezTo>
                  <a:cubicBezTo>
                    <a:pt x="2302" y="4516"/>
                    <a:pt x="2313" y="4516"/>
                    <a:pt x="2323" y="4516"/>
                  </a:cubicBezTo>
                  <a:cubicBezTo>
                    <a:pt x="2334" y="4516"/>
                    <a:pt x="2344" y="4516"/>
                    <a:pt x="2355" y="4506"/>
                  </a:cubicBezTo>
                  <a:lnTo>
                    <a:pt x="2408" y="4442"/>
                  </a:lnTo>
                  <a:cubicBezTo>
                    <a:pt x="2429" y="4431"/>
                    <a:pt x="2429" y="4399"/>
                    <a:pt x="2408" y="4388"/>
                  </a:cubicBezTo>
                  <a:cubicBezTo>
                    <a:pt x="2397" y="4378"/>
                    <a:pt x="2386" y="4373"/>
                    <a:pt x="2377" y="4373"/>
                  </a:cubicBezTo>
                  <a:close/>
                  <a:moveTo>
                    <a:pt x="2095" y="4667"/>
                  </a:moveTo>
                  <a:cubicBezTo>
                    <a:pt x="2084" y="4667"/>
                    <a:pt x="2074" y="4670"/>
                    <a:pt x="2068" y="4675"/>
                  </a:cubicBezTo>
                  <a:lnTo>
                    <a:pt x="2005" y="4739"/>
                  </a:lnTo>
                  <a:cubicBezTo>
                    <a:pt x="1994" y="4749"/>
                    <a:pt x="1994" y="4781"/>
                    <a:pt x="2005" y="4791"/>
                  </a:cubicBezTo>
                  <a:cubicBezTo>
                    <a:pt x="2016" y="4802"/>
                    <a:pt x="2026" y="4802"/>
                    <a:pt x="2037" y="4802"/>
                  </a:cubicBezTo>
                  <a:cubicBezTo>
                    <a:pt x="2047" y="4802"/>
                    <a:pt x="2058" y="4802"/>
                    <a:pt x="2068" y="4791"/>
                  </a:cubicBezTo>
                  <a:lnTo>
                    <a:pt x="2122" y="4739"/>
                  </a:lnTo>
                  <a:cubicBezTo>
                    <a:pt x="2143" y="4718"/>
                    <a:pt x="2143" y="4696"/>
                    <a:pt x="2122" y="4675"/>
                  </a:cubicBezTo>
                  <a:cubicBezTo>
                    <a:pt x="2116" y="4670"/>
                    <a:pt x="2106" y="4667"/>
                    <a:pt x="2095" y="4667"/>
                  </a:cubicBezTo>
                  <a:close/>
                  <a:moveTo>
                    <a:pt x="1809" y="4956"/>
                  </a:moveTo>
                  <a:cubicBezTo>
                    <a:pt x="1798" y="4956"/>
                    <a:pt x="1787" y="4962"/>
                    <a:pt x="1782" y="4972"/>
                  </a:cubicBezTo>
                  <a:lnTo>
                    <a:pt x="1719" y="5025"/>
                  </a:lnTo>
                  <a:cubicBezTo>
                    <a:pt x="1708" y="5046"/>
                    <a:pt x="1708" y="5067"/>
                    <a:pt x="1719" y="5088"/>
                  </a:cubicBezTo>
                  <a:cubicBezTo>
                    <a:pt x="1729" y="5099"/>
                    <a:pt x="1740" y="5099"/>
                    <a:pt x="1750" y="5099"/>
                  </a:cubicBezTo>
                  <a:cubicBezTo>
                    <a:pt x="1761" y="5099"/>
                    <a:pt x="1771" y="5099"/>
                    <a:pt x="1782" y="5088"/>
                  </a:cubicBezTo>
                  <a:lnTo>
                    <a:pt x="1835" y="5025"/>
                  </a:lnTo>
                  <a:cubicBezTo>
                    <a:pt x="1856" y="5015"/>
                    <a:pt x="1856" y="4982"/>
                    <a:pt x="1835" y="4972"/>
                  </a:cubicBezTo>
                  <a:cubicBezTo>
                    <a:pt x="1830" y="4962"/>
                    <a:pt x="1819" y="4956"/>
                    <a:pt x="1809" y="4956"/>
                  </a:cubicBezTo>
                  <a:close/>
                  <a:moveTo>
                    <a:pt x="1522" y="5250"/>
                  </a:moveTo>
                  <a:cubicBezTo>
                    <a:pt x="1512" y="5250"/>
                    <a:pt x="1501" y="5253"/>
                    <a:pt x="1496" y="5258"/>
                  </a:cubicBezTo>
                  <a:lnTo>
                    <a:pt x="1432" y="5322"/>
                  </a:lnTo>
                  <a:cubicBezTo>
                    <a:pt x="1422" y="5333"/>
                    <a:pt x="1422" y="5364"/>
                    <a:pt x="1443" y="5375"/>
                  </a:cubicBezTo>
                  <a:cubicBezTo>
                    <a:pt x="1443" y="5385"/>
                    <a:pt x="1453" y="5385"/>
                    <a:pt x="1464" y="5385"/>
                  </a:cubicBezTo>
                  <a:cubicBezTo>
                    <a:pt x="1474" y="5385"/>
                    <a:pt x="1485" y="5385"/>
                    <a:pt x="1496" y="5375"/>
                  </a:cubicBezTo>
                  <a:lnTo>
                    <a:pt x="1549" y="5322"/>
                  </a:lnTo>
                  <a:cubicBezTo>
                    <a:pt x="1570" y="5301"/>
                    <a:pt x="1570" y="5279"/>
                    <a:pt x="1549" y="5258"/>
                  </a:cubicBezTo>
                  <a:cubicBezTo>
                    <a:pt x="1544" y="5253"/>
                    <a:pt x="1533" y="5250"/>
                    <a:pt x="1522" y="5250"/>
                  </a:cubicBezTo>
                  <a:close/>
                  <a:moveTo>
                    <a:pt x="1236" y="5539"/>
                  </a:moveTo>
                  <a:cubicBezTo>
                    <a:pt x="1225" y="5539"/>
                    <a:pt x="1215" y="5544"/>
                    <a:pt x="1210" y="5555"/>
                  </a:cubicBezTo>
                  <a:lnTo>
                    <a:pt x="1156" y="5608"/>
                  </a:lnTo>
                  <a:cubicBezTo>
                    <a:pt x="1135" y="5630"/>
                    <a:pt x="1135" y="5651"/>
                    <a:pt x="1156" y="5672"/>
                  </a:cubicBezTo>
                  <a:cubicBezTo>
                    <a:pt x="1156" y="5682"/>
                    <a:pt x="1167" y="5682"/>
                    <a:pt x="1177" y="5682"/>
                  </a:cubicBezTo>
                  <a:cubicBezTo>
                    <a:pt x="1188" y="5682"/>
                    <a:pt x="1199" y="5682"/>
                    <a:pt x="1210" y="5672"/>
                  </a:cubicBezTo>
                  <a:lnTo>
                    <a:pt x="1262" y="5608"/>
                  </a:lnTo>
                  <a:cubicBezTo>
                    <a:pt x="1283" y="5597"/>
                    <a:pt x="1283" y="5566"/>
                    <a:pt x="1262" y="5555"/>
                  </a:cubicBezTo>
                  <a:cubicBezTo>
                    <a:pt x="1257" y="5544"/>
                    <a:pt x="1247" y="5539"/>
                    <a:pt x="1236" y="5539"/>
                  </a:cubicBezTo>
                  <a:close/>
                  <a:moveTo>
                    <a:pt x="955" y="5834"/>
                  </a:moveTo>
                  <a:cubicBezTo>
                    <a:pt x="944" y="5834"/>
                    <a:pt x="934" y="5836"/>
                    <a:pt x="923" y="5842"/>
                  </a:cubicBezTo>
                  <a:lnTo>
                    <a:pt x="870" y="5905"/>
                  </a:lnTo>
                  <a:cubicBezTo>
                    <a:pt x="849" y="5916"/>
                    <a:pt x="849" y="5948"/>
                    <a:pt x="870" y="5958"/>
                  </a:cubicBezTo>
                  <a:cubicBezTo>
                    <a:pt x="870" y="5969"/>
                    <a:pt x="880" y="5969"/>
                    <a:pt x="892" y="5969"/>
                  </a:cubicBezTo>
                  <a:cubicBezTo>
                    <a:pt x="902" y="5969"/>
                    <a:pt x="913" y="5969"/>
                    <a:pt x="923" y="5958"/>
                  </a:cubicBezTo>
                  <a:lnTo>
                    <a:pt x="987" y="5905"/>
                  </a:lnTo>
                  <a:cubicBezTo>
                    <a:pt x="998" y="5884"/>
                    <a:pt x="998" y="5863"/>
                    <a:pt x="987" y="5842"/>
                  </a:cubicBezTo>
                  <a:cubicBezTo>
                    <a:pt x="976" y="5836"/>
                    <a:pt x="965" y="5834"/>
                    <a:pt x="955" y="5834"/>
                  </a:cubicBezTo>
                  <a:close/>
                  <a:moveTo>
                    <a:pt x="669" y="6123"/>
                  </a:moveTo>
                  <a:cubicBezTo>
                    <a:pt x="658" y="6123"/>
                    <a:pt x="648" y="6128"/>
                    <a:pt x="637" y="6139"/>
                  </a:cubicBezTo>
                  <a:lnTo>
                    <a:pt x="584" y="6191"/>
                  </a:lnTo>
                  <a:cubicBezTo>
                    <a:pt x="562" y="6213"/>
                    <a:pt x="562" y="6234"/>
                    <a:pt x="584" y="6255"/>
                  </a:cubicBezTo>
                  <a:cubicBezTo>
                    <a:pt x="595" y="6266"/>
                    <a:pt x="605" y="6266"/>
                    <a:pt x="616" y="6266"/>
                  </a:cubicBezTo>
                  <a:cubicBezTo>
                    <a:pt x="626" y="6266"/>
                    <a:pt x="637" y="6266"/>
                    <a:pt x="637" y="6255"/>
                  </a:cubicBezTo>
                  <a:lnTo>
                    <a:pt x="701" y="6191"/>
                  </a:lnTo>
                  <a:cubicBezTo>
                    <a:pt x="711" y="6181"/>
                    <a:pt x="711" y="6149"/>
                    <a:pt x="701" y="6139"/>
                  </a:cubicBezTo>
                  <a:cubicBezTo>
                    <a:pt x="690" y="6128"/>
                    <a:pt x="679" y="6123"/>
                    <a:pt x="669" y="6123"/>
                  </a:cubicBezTo>
                  <a:close/>
                  <a:moveTo>
                    <a:pt x="382" y="6417"/>
                  </a:moveTo>
                  <a:cubicBezTo>
                    <a:pt x="371" y="6417"/>
                    <a:pt x="361" y="6420"/>
                    <a:pt x="350" y="6425"/>
                  </a:cubicBezTo>
                  <a:lnTo>
                    <a:pt x="298" y="6488"/>
                  </a:lnTo>
                  <a:cubicBezTo>
                    <a:pt x="276" y="6499"/>
                    <a:pt x="276" y="6531"/>
                    <a:pt x="298" y="6542"/>
                  </a:cubicBezTo>
                  <a:cubicBezTo>
                    <a:pt x="308" y="6552"/>
                    <a:pt x="319" y="6552"/>
                    <a:pt x="329" y="6552"/>
                  </a:cubicBezTo>
                  <a:cubicBezTo>
                    <a:pt x="340" y="6552"/>
                    <a:pt x="350" y="6552"/>
                    <a:pt x="350" y="6542"/>
                  </a:cubicBezTo>
                  <a:lnTo>
                    <a:pt x="414" y="6488"/>
                  </a:lnTo>
                  <a:cubicBezTo>
                    <a:pt x="425" y="6467"/>
                    <a:pt x="425" y="6446"/>
                    <a:pt x="414" y="6425"/>
                  </a:cubicBezTo>
                  <a:cubicBezTo>
                    <a:pt x="403" y="6420"/>
                    <a:pt x="393" y="6417"/>
                    <a:pt x="382" y="6417"/>
                  </a:cubicBezTo>
                  <a:close/>
                  <a:moveTo>
                    <a:pt x="96" y="6706"/>
                  </a:moveTo>
                  <a:cubicBezTo>
                    <a:pt x="86" y="6706"/>
                    <a:pt x="75" y="6711"/>
                    <a:pt x="64" y="6722"/>
                  </a:cubicBezTo>
                  <a:lnTo>
                    <a:pt x="11" y="6775"/>
                  </a:lnTo>
                  <a:cubicBezTo>
                    <a:pt x="1" y="6796"/>
                    <a:pt x="1" y="6817"/>
                    <a:pt x="11" y="6839"/>
                  </a:cubicBezTo>
                  <a:cubicBezTo>
                    <a:pt x="22" y="6849"/>
                    <a:pt x="32" y="6849"/>
                    <a:pt x="43" y="6849"/>
                  </a:cubicBezTo>
                  <a:cubicBezTo>
                    <a:pt x="53" y="6849"/>
                    <a:pt x="64" y="6849"/>
                    <a:pt x="74" y="6839"/>
                  </a:cubicBezTo>
                  <a:lnTo>
                    <a:pt x="128" y="6775"/>
                  </a:lnTo>
                  <a:cubicBezTo>
                    <a:pt x="138" y="6764"/>
                    <a:pt x="138" y="6733"/>
                    <a:pt x="128" y="6722"/>
                  </a:cubicBezTo>
                  <a:cubicBezTo>
                    <a:pt x="117" y="6711"/>
                    <a:pt x="107" y="6706"/>
                    <a:pt x="96" y="670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1" name="Google Shape;15471;p65"/>
            <p:cNvSpPr/>
            <p:nvPr/>
          </p:nvSpPr>
          <p:spPr>
            <a:xfrm>
              <a:off x="3132175" y="452875"/>
              <a:ext cx="18875" cy="18575"/>
            </a:xfrm>
            <a:custGeom>
              <a:rect b="b" l="l" r="r" t="t"/>
              <a:pathLst>
                <a:path extrusionOk="0" h="743" w="755">
                  <a:moveTo>
                    <a:pt x="1" y="0"/>
                  </a:moveTo>
                  <a:lnTo>
                    <a:pt x="149" y="605"/>
                  </a:lnTo>
                  <a:lnTo>
                    <a:pt x="754" y="743"/>
                  </a:lnTo>
                  <a:lnTo>
                    <a:pt x="754" y="73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2" name="Google Shape;15472;p65"/>
            <p:cNvSpPr/>
            <p:nvPr/>
          </p:nvSpPr>
          <p:spPr>
            <a:xfrm>
              <a:off x="3299500" y="281875"/>
              <a:ext cx="18825" cy="18575"/>
            </a:xfrm>
            <a:custGeom>
              <a:rect b="b" l="l" r="r" t="t"/>
              <a:pathLst>
                <a:path extrusionOk="0" h="743" w="753">
                  <a:moveTo>
                    <a:pt x="0" y="0"/>
                  </a:moveTo>
                  <a:lnTo>
                    <a:pt x="0" y="10"/>
                  </a:lnTo>
                  <a:lnTo>
                    <a:pt x="753" y="743"/>
                  </a:lnTo>
                  <a:lnTo>
                    <a:pt x="604" y="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3" name="Google Shape;15473;p65"/>
            <p:cNvSpPr/>
            <p:nvPr/>
          </p:nvSpPr>
          <p:spPr>
            <a:xfrm>
              <a:off x="3266075" y="627850"/>
              <a:ext cx="3225" cy="2150"/>
            </a:xfrm>
            <a:custGeom>
              <a:rect b="b" l="l" r="r" t="t"/>
              <a:pathLst>
                <a:path extrusionOk="0" h="86" w="129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86" y="86"/>
                  </a:lnTo>
                  <a:cubicBezTo>
                    <a:pt x="107" y="86"/>
                    <a:pt x="128" y="64"/>
                    <a:pt x="128" y="43"/>
                  </a:cubicBezTo>
                  <a:cubicBezTo>
                    <a:pt x="128" y="2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4" name="Google Shape;15474;p65"/>
            <p:cNvSpPr/>
            <p:nvPr/>
          </p:nvSpPr>
          <p:spPr>
            <a:xfrm>
              <a:off x="3070425" y="627850"/>
              <a:ext cx="189575" cy="2150"/>
            </a:xfrm>
            <a:custGeom>
              <a:rect b="b" l="l" r="r" t="t"/>
              <a:pathLst>
                <a:path extrusionOk="0" h="86" w="7583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cubicBezTo>
                    <a:pt x="0" y="64"/>
                    <a:pt x="22" y="86"/>
                    <a:pt x="43" y="86"/>
                  </a:cubicBezTo>
                  <a:lnTo>
                    <a:pt x="128" y="86"/>
                  </a:lnTo>
                  <a:cubicBezTo>
                    <a:pt x="149" y="86"/>
                    <a:pt x="170" y="64"/>
                    <a:pt x="170" y="43"/>
                  </a:cubicBezTo>
                  <a:cubicBezTo>
                    <a:pt x="170" y="22"/>
                    <a:pt x="149" y="1"/>
                    <a:pt x="128" y="1"/>
                  </a:cubicBezTo>
                  <a:close/>
                  <a:moveTo>
                    <a:pt x="456" y="1"/>
                  </a:moveTo>
                  <a:cubicBezTo>
                    <a:pt x="435" y="1"/>
                    <a:pt x="413" y="22"/>
                    <a:pt x="413" y="43"/>
                  </a:cubicBezTo>
                  <a:cubicBezTo>
                    <a:pt x="413" y="64"/>
                    <a:pt x="435" y="86"/>
                    <a:pt x="456" y="86"/>
                  </a:cubicBezTo>
                  <a:lnTo>
                    <a:pt x="541" y="86"/>
                  </a:lnTo>
                  <a:cubicBezTo>
                    <a:pt x="562" y="86"/>
                    <a:pt x="573" y="64"/>
                    <a:pt x="573" y="43"/>
                  </a:cubicBezTo>
                  <a:cubicBezTo>
                    <a:pt x="573" y="22"/>
                    <a:pt x="562" y="1"/>
                    <a:pt x="541" y="1"/>
                  </a:cubicBezTo>
                  <a:close/>
                  <a:moveTo>
                    <a:pt x="870" y="1"/>
                  </a:moveTo>
                  <a:cubicBezTo>
                    <a:pt x="838" y="1"/>
                    <a:pt x="828" y="22"/>
                    <a:pt x="828" y="43"/>
                  </a:cubicBezTo>
                  <a:cubicBezTo>
                    <a:pt x="828" y="64"/>
                    <a:pt x="838" y="86"/>
                    <a:pt x="870" y="86"/>
                  </a:cubicBezTo>
                  <a:lnTo>
                    <a:pt x="944" y="86"/>
                  </a:lnTo>
                  <a:cubicBezTo>
                    <a:pt x="976" y="86"/>
                    <a:pt x="986" y="64"/>
                    <a:pt x="986" y="43"/>
                  </a:cubicBezTo>
                  <a:cubicBezTo>
                    <a:pt x="986" y="22"/>
                    <a:pt x="976" y="1"/>
                    <a:pt x="944" y="1"/>
                  </a:cubicBezTo>
                  <a:close/>
                  <a:moveTo>
                    <a:pt x="1273" y="1"/>
                  </a:moveTo>
                  <a:cubicBezTo>
                    <a:pt x="1252" y="1"/>
                    <a:pt x="1241" y="22"/>
                    <a:pt x="1241" y="43"/>
                  </a:cubicBezTo>
                  <a:cubicBezTo>
                    <a:pt x="1241" y="64"/>
                    <a:pt x="1252" y="86"/>
                    <a:pt x="1273" y="86"/>
                  </a:cubicBezTo>
                  <a:lnTo>
                    <a:pt x="1358" y="86"/>
                  </a:lnTo>
                  <a:cubicBezTo>
                    <a:pt x="1379" y="86"/>
                    <a:pt x="1400" y="64"/>
                    <a:pt x="1400" y="43"/>
                  </a:cubicBezTo>
                  <a:cubicBezTo>
                    <a:pt x="1400" y="22"/>
                    <a:pt x="1379" y="1"/>
                    <a:pt x="1358" y="1"/>
                  </a:cubicBezTo>
                  <a:close/>
                  <a:moveTo>
                    <a:pt x="1686" y="1"/>
                  </a:moveTo>
                  <a:cubicBezTo>
                    <a:pt x="1665" y="1"/>
                    <a:pt x="1644" y="22"/>
                    <a:pt x="1644" y="43"/>
                  </a:cubicBezTo>
                  <a:cubicBezTo>
                    <a:pt x="1644" y="64"/>
                    <a:pt x="1665" y="86"/>
                    <a:pt x="1686" y="86"/>
                  </a:cubicBezTo>
                  <a:lnTo>
                    <a:pt x="1771" y="86"/>
                  </a:lnTo>
                  <a:cubicBezTo>
                    <a:pt x="1792" y="86"/>
                    <a:pt x="1813" y="64"/>
                    <a:pt x="1813" y="43"/>
                  </a:cubicBezTo>
                  <a:cubicBezTo>
                    <a:pt x="1813" y="22"/>
                    <a:pt x="1792" y="1"/>
                    <a:pt x="1771" y="1"/>
                  </a:cubicBezTo>
                  <a:close/>
                  <a:moveTo>
                    <a:pt x="2100" y="1"/>
                  </a:moveTo>
                  <a:cubicBezTo>
                    <a:pt x="2079" y="1"/>
                    <a:pt x="2058" y="22"/>
                    <a:pt x="2058" y="43"/>
                  </a:cubicBezTo>
                  <a:cubicBezTo>
                    <a:pt x="2058" y="64"/>
                    <a:pt x="2079" y="86"/>
                    <a:pt x="2100" y="86"/>
                  </a:cubicBezTo>
                  <a:lnTo>
                    <a:pt x="2185" y="86"/>
                  </a:lnTo>
                  <a:cubicBezTo>
                    <a:pt x="2206" y="86"/>
                    <a:pt x="2227" y="64"/>
                    <a:pt x="2227" y="43"/>
                  </a:cubicBezTo>
                  <a:cubicBezTo>
                    <a:pt x="2227" y="22"/>
                    <a:pt x="2206" y="1"/>
                    <a:pt x="2185" y="1"/>
                  </a:cubicBezTo>
                  <a:close/>
                  <a:moveTo>
                    <a:pt x="2513" y="1"/>
                  </a:moveTo>
                  <a:cubicBezTo>
                    <a:pt x="2492" y="1"/>
                    <a:pt x="2471" y="22"/>
                    <a:pt x="2471" y="43"/>
                  </a:cubicBezTo>
                  <a:cubicBezTo>
                    <a:pt x="2471" y="64"/>
                    <a:pt x="2492" y="86"/>
                    <a:pt x="2513" y="86"/>
                  </a:cubicBezTo>
                  <a:lnTo>
                    <a:pt x="2598" y="86"/>
                  </a:lnTo>
                  <a:cubicBezTo>
                    <a:pt x="2619" y="86"/>
                    <a:pt x="2641" y="64"/>
                    <a:pt x="2641" y="43"/>
                  </a:cubicBezTo>
                  <a:cubicBezTo>
                    <a:pt x="2641" y="22"/>
                    <a:pt x="2619" y="1"/>
                    <a:pt x="2598" y="1"/>
                  </a:cubicBezTo>
                  <a:close/>
                  <a:moveTo>
                    <a:pt x="2927" y="1"/>
                  </a:moveTo>
                  <a:cubicBezTo>
                    <a:pt x="2906" y="1"/>
                    <a:pt x="2885" y="22"/>
                    <a:pt x="2885" y="43"/>
                  </a:cubicBezTo>
                  <a:cubicBezTo>
                    <a:pt x="2885" y="64"/>
                    <a:pt x="2906" y="86"/>
                    <a:pt x="2927" y="86"/>
                  </a:cubicBezTo>
                  <a:lnTo>
                    <a:pt x="3012" y="86"/>
                  </a:lnTo>
                  <a:cubicBezTo>
                    <a:pt x="3033" y="86"/>
                    <a:pt x="3044" y="64"/>
                    <a:pt x="3044" y="43"/>
                  </a:cubicBezTo>
                  <a:cubicBezTo>
                    <a:pt x="3044" y="22"/>
                    <a:pt x="3033" y="1"/>
                    <a:pt x="3012" y="1"/>
                  </a:cubicBezTo>
                  <a:close/>
                  <a:moveTo>
                    <a:pt x="3341" y="1"/>
                  </a:moveTo>
                  <a:cubicBezTo>
                    <a:pt x="3319" y="1"/>
                    <a:pt x="3298" y="22"/>
                    <a:pt x="3298" y="43"/>
                  </a:cubicBezTo>
                  <a:cubicBezTo>
                    <a:pt x="3298" y="64"/>
                    <a:pt x="3319" y="86"/>
                    <a:pt x="3341" y="86"/>
                  </a:cubicBezTo>
                  <a:lnTo>
                    <a:pt x="3415" y="86"/>
                  </a:lnTo>
                  <a:cubicBezTo>
                    <a:pt x="3447" y="86"/>
                    <a:pt x="3458" y="64"/>
                    <a:pt x="3458" y="43"/>
                  </a:cubicBezTo>
                  <a:cubicBezTo>
                    <a:pt x="3458" y="22"/>
                    <a:pt x="3447" y="1"/>
                    <a:pt x="3415" y="1"/>
                  </a:cubicBezTo>
                  <a:close/>
                  <a:moveTo>
                    <a:pt x="3744" y="1"/>
                  </a:moveTo>
                  <a:cubicBezTo>
                    <a:pt x="3722" y="1"/>
                    <a:pt x="3712" y="22"/>
                    <a:pt x="3712" y="43"/>
                  </a:cubicBezTo>
                  <a:cubicBezTo>
                    <a:pt x="3712" y="64"/>
                    <a:pt x="3722" y="86"/>
                    <a:pt x="3744" y="86"/>
                  </a:cubicBezTo>
                  <a:lnTo>
                    <a:pt x="3828" y="86"/>
                  </a:lnTo>
                  <a:cubicBezTo>
                    <a:pt x="3850" y="86"/>
                    <a:pt x="3871" y="64"/>
                    <a:pt x="3871" y="43"/>
                  </a:cubicBezTo>
                  <a:cubicBezTo>
                    <a:pt x="3871" y="22"/>
                    <a:pt x="3850" y="1"/>
                    <a:pt x="3828" y="1"/>
                  </a:cubicBezTo>
                  <a:close/>
                  <a:moveTo>
                    <a:pt x="4158" y="1"/>
                  </a:moveTo>
                  <a:cubicBezTo>
                    <a:pt x="4136" y="1"/>
                    <a:pt x="4115" y="22"/>
                    <a:pt x="4115" y="43"/>
                  </a:cubicBezTo>
                  <a:cubicBezTo>
                    <a:pt x="4115" y="64"/>
                    <a:pt x="4136" y="86"/>
                    <a:pt x="4158" y="86"/>
                  </a:cubicBezTo>
                  <a:lnTo>
                    <a:pt x="4242" y="86"/>
                  </a:lnTo>
                  <a:cubicBezTo>
                    <a:pt x="4264" y="86"/>
                    <a:pt x="4285" y="64"/>
                    <a:pt x="4285" y="43"/>
                  </a:cubicBezTo>
                  <a:cubicBezTo>
                    <a:pt x="4285" y="22"/>
                    <a:pt x="4264" y="1"/>
                    <a:pt x="4242" y="1"/>
                  </a:cubicBezTo>
                  <a:close/>
                  <a:moveTo>
                    <a:pt x="4571" y="1"/>
                  </a:moveTo>
                  <a:cubicBezTo>
                    <a:pt x="4550" y="1"/>
                    <a:pt x="4528" y="22"/>
                    <a:pt x="4528" y="43"/>
                  </a:cubicBezTo>
                  <a:cubicBezTo>
                    <a:pt x="4528" y="64"/>
                    <a:pt x="4550" y="86"/>
                    <a:pt x="4571" y="86"/>
                  </a:cubicBezTo>
                  <a:lnTo>
                    <a:pt x="4656" y="86"/>
                  </a:lnTo>
                  <a:cubicBezTo>
                    <a:pt x="4677" y="86"/>
                    <a:pt x="4698" y="64"/>
                    <a:pt x="4698" y="43"/>
                  </a:cubicBezTo>
                  <a:cubicBezTo>
                    <a:pt x="4698" y="22"/>
                    <a:pt x="4677" y="1"/>
                    <a:pt x="4656" y="1"/>
                  </a:cubicBezTo>
                  <a:close/>
                  <a:moveTo>
                    <a:pt x="4985" y="1"/>
                  </a:moveTo>
                  <a:cubicBezTo>
                    <a:pt x="4964" y="1"/>
                    <a:pt x="4942" y="22"/>
                    <a:pt x="4942" y="43"/>
                  </a:cubicBezTo>
                  <a:cubicBezTo>
                    <a:pt x="4942" y="64"/>
                    <a:pt x="4964" y="86"/>
                    <a:pt x="4985" y="86"/>
                  </a:cubicBezTo>
                  <a:lnTo>
                    <a:pt x="5070" y="86"/>
                  </a:lnTo>
                  <a:cubicBezTo>
                    <a:pt x="5091" y="86"/>
                    <a:pt x="5112" y="64"/>
                    <a:pt x="5112" y="43"/>
                  </a:cubicBezTo>
                  <a:cubicBezTo>
                    <a:pt x="5112" y="22"/>
                    <a:pt x="5091" y="1"/>
                    <a:pt x="5070" y="1"/>
                  </a:cubicBezTo>
                  <a:close/>
                  <a:moveTo>
                    <a:pt x="5398" y="1"/>
                  </a:moveTo>
                  <a:cubicBezTo>
                    <a:pt x="5377" y="1"/>
                    <a:pt x="5356" y="22"/>
                    <a:pt x="5356" y="43"/>
                  </a:cubicBezTo>
                  <a:cubicBezTo>
                    <a:pt x="5356" y="64"/>
                    <a:pt x="5377" y="86"/>
                    <a:pt x="5398" y="86"/>
                  </a:cubicBezTo>
                  <a:lnTo>
                    <a:pt x="5483" y="86"/>
                  </a:lnTo>
                  <a:cubicBezTo>
                    <a:pt x="5504" y="86"/>
                    <a:pt x="5515" y="64"/>
                    <a:pt x="5515" y="43"/>
                  </a:cubicBezTo>
                  <a:cubicBezTo>
                    <a:pt x="5515" y="22"/>
                    <a:pt x="5504" y="1"/>
                    <a:pt x="5483" y="1"/>
                  </a:cubicBezTo>
                  <a:close/>
                  <a:moveTo>
                    <a:pt x="5812" y="1"/>
                  </a:moveTo>
                  <a:cubicBezTo>
                    <a:pt x="5791" y="1"/>
                    <a:pt x="5770" y="22"/>
                    <a:pt x="5770" y="43"/>
                  </a:cubicBezTo>
                  <a:cubicBezTo>
                    <a:pt x="5770" y="64"/>
                    <a:pt x="5791" y="86"/>
                    <a:pt x="5812" y="86"/>
                  </a:cubicBezTo>
                  <a:lnTo>
                    <a:pt x="5886" y="86"/>
                  </a:lnTo>
                  <a:cubicBezTo>
                    <a:pt x="5918" y="86"/>
                    <a:pt x="5928" y="64"/>
                    <a:pt x="5928" y="43"/>
                  </a:cubicBezTo>
                  <a:cubicBezTo>
                    <a:pt x="5928" y="22"/>
                    <a:pt x="5918" y="1"/>
                    <a:pt x="5886" y="1"/>
                  </a:cubicBezTo>
                  <a:close/>
                  <a:moveTo>
                    <a:pt x="6215" y="1"/>
                  </a:moveTo>
                  <a:cubicBezTo>
                    <a:pt x="6194" y="1"/>
                    <a:pt x="6183" y="22"/>
                    <a:pt x="6183" y="43"/>
                  </a:cubicBezTo>
                  <a:cubicBezTo>
                    <a:pt x="6183" y="64"/>
                    <a:pt x="6194" y="86"/>
                    <a:pt x="6215" y="86"/>
                  </a:cubicBezTo>
                  <a:lnTo>
                    <a:pt x="6300" y="86"/>
                  </a:lnTo>
                  <a:cubicBezTo>
                    <a:pt x="6321" y="86"/>
                    <a:pt x="6342" y="64"/>
                    <a:pt x="6342" y="43"/>
                  </a:cubicBezTo>
                  <a:cubicBezTo>
                    <a:pt x="6342" y="22"/>
                    <a:pt x="6321" y="1"/>
                    <a:pt x="6300" y="1"/>
                  </a:cubicBezTo>
                  <a:close/>
                  <a:moveTo>
                    <a:pt x="6628" y="1"/>
                  </a:moveTo>
                  <a:cubicBezTo>
                    <a:pt x="6607" y="1"/>
                    <a:pt x="6586" y="22"/>
                    <a:pt x="6586" y="43"/>
                  </a:cubicBezTo>
                  <a:cubicBezTo>
                    <a:pt x="6586" y="64"/>
                    <a:pt x="6607" y="86"/>
                    <a:pt x="6628" y="86"/>
                  </a:cubicBezTo>
                  <a:lnTo>
                    <a:pt x="6713" y="86"/>
                  </a:lnTo>
                  <a:cubicBezTo>
                    <a:pt x="6734" y="86"/>
                    <a:pt x="6755" y="64"/>
                    <a:pt x="6755" y="43"/>
                  </a:cubicBezTo>
                  <a:cubicBezTo>
                    <a:pt x="6755" y="22"/>
                    <a:pt x="6734" y="1"/>
                    <a:pt x="6713" y="1"/>
                  </a:cubicBezTo>
                  <a:close/>
                  <a:moveTo>
                    <a:pt x="7042" y="1"/>
                  </a:moveTo>
                  <a:cubicBezTo>
                    <a:pt x="7021" y="1"/>
                    <a:pt x="7000" y="22"/>
                    <a:pt x="7000" y="43"/>
                  </a:cubicBezTo>
                  <a:cubicBezTo>
                    <a:pt x="7000" y="64"/>
                    <a:pt x="7021" y="86"/>
                    <a:pt x="7042" y="86"/>
                  </a:cubicBezTo>
                  <a:lnTo>
                    <a:pt x="7127" y="86"/>
                  </a:lnTo>
                  <a:cubicBezTo>
                    <a:pt x="7148" y="86"/>
                    <a:pt x="7169" y="64"/>
                    <a:pt x="7169" y="43"/>
                  </a:cubicBezTo>
                  <a:cubicBezTo>
                    <a:pt x="7169" y="22"/>
                    <a:pt x="7148" y="1"/>
                    <a:pt x="7127" y="1"/>
                  </a:cubicBezTo>
                  <a:close/>
                  <a:moveTo>
                    <a:pt x="7455" y="1"/>
                  </a:moveTo>
                  <a:cubicBezTo>
                    <a:pt x="7434" y="1"/>
                    <a:pt x="7413" y="22"/>
                    <a:pt x="7413" y="43"/>
                  </a:cubicBezTo>
                  <a:cubicBezTo>
                    <a:pt x="7413" y="64"/>
                    <a:pt x="7434" y="86"/>
                    <a:pt x="7455" y="86"/>
                  </a:cubicBezTo>
                  <a:lnTo>
                    <a:pt x="7540" y="86"/>
                  </a:lnTo>
                  <a:cubicBezTo>
                    <a:pt x="7561" y="86"/>
                    <a:pt x="7583" y="64"/>
                    <a:pt x="7583" y="43"/>
                  </a:cubicBezTo>
                  <a:cubicBezTo>
                    <a:pt x="7583" y="22"/>
                    <a:pt x="7561" y="1"/>
                    <a:pt x="75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5" name="Google Shape;15475;p65"/>
            <p:cNvSpPr/>
            <p:nvPr/>
          </p:nvSpPr>
          <p:spPr>
            <a:xfrm>
              <a:off x="3061125" y="627850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86" y="86"/>
                  </a:lnTo>
                  <a:cubicBezTo>
                    <a:pt x="107" y="86"/>
                    <a:pt x="128" y="64"/>
                    <a:pt x="128" y="43"/>
                  </a:cubicBezTo>
                  <a:cubicBezTo>
                    <a:pt x="128" y="2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6" name="Google Shape;15476;p65"/>
            <p:cNvSpPr/>
            <p:nvPr/>
          </p:nvSpPr>
          <p:spPr>
            <a:xfrm>
              <a:off x="3183900" y="762825"/>
              <a:ext cx="2925" cy="1850"/>
            </a:xfrm>
            <a:custGeom>
              <a:rect b="b" l="l" r="r" t="t"/>
              <a:pathLst>
                <a:path extrusionOk="0" h="74" w="117">
                  <a:moveTo>
                    <a:pt x="32" y="0"/>
                  </a:moveTo>
                  <a:cubicBezTo>
                    <a:pt x="11" y="0"/>
                    <a:pt x="0" y="10"/>
                    <a:pt x="0" y="43"/>
                  </a:cubicBezTo>
                  <a:cubicBezTo>
                    <a:pt x="0" y="64"/>
                    <a:pt x="11" y="74"/>
                    <a:pt x="32" y="74"/>
                  </a:cubicBezTo>
                  <a:lnTo>
                    <a:pt x="74" y="74"/>
                  </a:lnTo>
                  <a:cubicBezTo>
                    <a:pt x="95" y="74"/>
                    <a:pt x="117" y="64"/>
                    <a:pt x="117" y="43"/>
                  </a:cubicBezTo>
                  <a:cubicBezTo>
                    <a:pt x="117" y="10"/>
                    <a:pt x="95" y="0"/>
                    <a:pt x="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7" name="Google Shape;15477;p65"/>
            <p:cNvSpPr/>
            <p:nvPr/>
          </p:nvSpPr>
          <p:spPr>
            <a:xfrm>
              <a:off x="3070425" y="762825"/>
              <a:ext cx="107125" cy="1850"/>
            </a:xfrm>
            <a:custGeom>
              <a:rect b="b" l="l" r="r" t="t"/>
              <a:pathLst>
                <a:path extrusionOk="0" h="74" w="4285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128" y="74"/>
                  </a:lnTo>
                  <a:cubicBezTo>
                    <a:pt x="149" y="74"/>
                    <a:pt x="170" y="64"/>
                    <a:pt x="170" y="43"/>
                  </a:cubicBezTo>
                  <a:cubicBezTo>
                    <a:pt x="170" y="10"/>
                    <a:pt x="149" y="0"/>
                    <a:pt x="128" y="0"/>
                  </a:cubicBezTo>
                  <a:close/>
                  <a:moveTo>
                    <a:pt x="456" y="0"/>
                  </a:moveTo>
                  <a:cubicBezTo>
                    <a:pt x="435" y="0"/>
                    <a:pt x="413" y="10"/>
                    <a:pt x="413" y="43"/>
                  </a:cubicBezTo>
                  <a:cubicBezTo>
                    <a:pt x="413" y="64"/>
                    <a:pt x="435" y="74"/>
                    <a:pt x="456" y="74"/>
                  </a:cubicBezTo>
                  <a:lnTo>
                    <a:pt x="541" y="74"/>
                  </a:lnTo>
                  <a:cubicBezTo>
                    <a:pt x="562" y="74"/>
                    <a:pt x="573" y="64"/>
                    <a:pt x="573" y="43"/>
                  </a:cubicBezTo>
                  <a:cubicBezTo>
                    <a:pt x="573" y="10"/>
                    <a:pt x="562" y="0"/>
                    <a:pt x="541" y="0"/>
                  </a:cubicBezTo>
                  <a:close/>
                  <a:moveTo>
                    <a:pt x="870" y="0"/>
                  </a:moveTo>
                  <a:cubicBezTo>
                    <a:pt x="849" y="0"/>
                    <a:pt x="828" y="10"/>
                    <a:pt x="828" y="43"/>
                  </a:cubicBezTo>
                  <a:cubicBezTo>
                    <a:pt x="828" y="64"/>
                    <a:pt x="849" y="74"/>
                    <a:pt x="870" y="74"/>
                  </a:cubicBezTo>
                  <a:lnTo>
                    <a:pt x="944" y="74"/>
                  </a:lnTo>
                  <a:cubicBezTo>
                    <a:pt x="976" y="74"/>
                    <a:pt x="986" y="64"/>
                    <a:pt x="986" y="43"/>
                  </a:cubicBezTo>
                  <a:cubicBezTo>
                    <a:pt x="986" y="10"/>
                    <a:pt x="976" y="0"/>
                    <a:pt x="944" y="0"/>
                  </a:cubicBezTo>
                  <a:close/>
                  <a:moveTo>
                    <a:pt x="1283" y="0"/>
                  </a:moveTo>
                  <a:cubicBezTo>
                    <a:pt x="1252" y="0"/>
                    <a:pt x="1241" y="10"/>
                    <a:pt x="1241" y="43"/>
                  </a:cubicBezTo>
                  <a:cubicBezTo>
                    <a:pt x="1241" y="64"/>
                    <a:pt x="1252" y="74"/>
                    <a:pt x="1283" y="74"/>
                  </a:cubicBezTo>
                  <a:lnTo>
                    <a:pt x="1358" y="74"/>
                  </a:lnTo>
                  <a:cubicBezTo>
                    <a:pt x="1379" y="74"/>
                    <a:pt x="1400" y="64"/>
                    <a:pt x="1400" y="43"/>
                  </a:cubicBezTo>
                  <a:cubicBezTo>
                    <a:pt x="1400" y="10"/>
                    <a:pt x="1379" y="0"/>
                    <a:pt x="1358" y="0"/>
                  </a:cubicBezTo>
                  <a:close/>
                  <a:moveTo>
                    <a:pt x="1686" y="0"/>
                  </a:moveTo>
                  <a:cubicBezTo>
                    <a:pt x="1665" y="0"/>
                    <a:pt x="1655" y="10"/>
                    <a:pt x="1655" y="43"/>
                  </a:cubicBezTo>
                  <a:cubicBezTo>
                    <a:pt x="1655" y="64"/>
                    <a:pt x="1665" y="74"/>
                    <a:pt x="1686" y="74"/>
                  </a:cubicBezTo>
                  <a:lnTo>
                    <a:pt x="1771" y="74"/>
                  </a:lnTo>
                  <a:cubicBezTo>
                    <a:pt x="1792" y="74"/>
                    <a:pt x="1813" y="64"/>
                    <a:pt x="1813" y="43"/>
                  </a:cubicBezTo>
                  <a:cubicBezTo>
                    <a:pt x="1813" y="10"/>
                    <a:pt x="1792" y="0"/>
                    <a:pt x="1771" y="0"/>
                  </a:cubicBezTo>
                  <a:close/>
                  <a:moveTo>
                    <a:pt x="2100" y="0"/>
                  </a:moveTo>
                  <a:cubicBezTo>
                    <a:pt x="2079" y="0"/>
                    <a:pt x="2058" y="10"/>
                    <a:pt x="2058" y="43"/>
                  </a:cubicBezTo>
                  <a:cubicBezTo>
                    <a:pt x="2058" y="64"/>
                    <a:pt x="2079" y="74"/>
                    <a:pt x="2100" y="74"/>
                  </a:cubicBezTo>
                  <a:lnTo>
                    <a:pt x="2185" y="74"/>
                  </a:lnTo>
                  <a:cubicBezTo>
                    <a:pt x="2206" y="74"/>
                    <a:pt x="2227" y="64"/>
                    <a:pt x="2227" y="43"/>
                  </a:cubicBezTo>
                  <a:cubicBezTo>
                    <a:pt x="2227" y="10"/>
                    <a:pt x="2206" y="0"/>
                    <a:pt x="2185" y="0"/>
                  </a:cubicBezTo>
                  <a:close/>
                  <a:moveTo>
                    <a:pt x="2513" y="0"/>
                  </a:moveTo>
                  <a:cubicBezTo>
                    <a:pt x="2492" y="0"/>
                    <a:pt x="2471" y="10"/>
                    <a:pt x="2471" y="43"/>
                  </a:cubicBezTo>
                  <a:cubicBezTo>
                    <a:pt x="2471" y="64"/>
                    <a:pt x="2492" y="74"/>
                    <a:pt x="2513" y="74"/>
                  </a:cubicBezTo>
                  <a:lnTo>
                    <a:pt x="2598" y="74"/>
                  </a:lnTo>
                  <a:cubicBezTo>
                    <a:pt x="2619" y="74"/>
                    <a:pt x="2641" y="64"/>
                    <a:pt x="2641" y="43"/>
                  </a:cubicBezTo>
                  <a:cubicBezTo>
                    <a:pt x="2641" y="10"/>
                    <a:pt x="2619" y="0"/>
                    <a:pt x="2598" y="0"/>
                  </a:cubicBezTo>
                  <a:close/>
                  <a:moveTo>
                    <a:pt x="2927" y="0"/>
                  </a:moveTo>
                  <a:cubicBezTo>
                    <a:pt x="2906" y="0"/>
                    <a:pt x="2885" y="10"/>
                    <a:pt x="2885" y="43"/>
                  </a:cubicBezTo>
                  <a:cubicBezTo>
                    <a:pt x="2885" y="64"/>
                    <a:pt x="2906" y="74"/>
                    <a:pt x="2927" y="74"/>
                  </a:cubicBezTo>
                  <a:lnTo>
                    <a:pt x="3012" y="74"/>
                  </a:lnTo>
                  <a:cubicBezTo>
                    <a:pt x="3033" y="74"/>
                    <a:pt x="3055" y="64"/>
                    <a:pt x="3055" y="43"/>
                  </a:cubicBezTo>
                  <a:cubicBezTo>
                    <a:pt x="3055" y="10"/>
                    <a:pt x="3033" y="0"/>
                    <a:pt x="3012" y="0"/>
                  </a:cubicBezTo>
                  <a:close/>
                  <a:moveTo>
                    <a:pt x="3341" y="0"/>
                  </a:moveTo>
                  <a:cubicBezTo>
                    <a:pt x="3319" y="0"/>
                    <a:pt x="3298" y="10"/>
                    <a:pt x="3298" y="43"/>
                  </a:cubicBezTo>
                  <a:cubicBezTo>
                    <a:pt x="3298" y="64"/>
                    <a:pt x="3319" y="74"/>
                    <a:pt x="3341" y="74"/>
                  </a:cubicBezTo>
                  <a:lnTo>
                    <a:pt x="3425" y="74"/>
                  </a:lnTo>
                  <a:cubicBezTo>
                    <a:pt x="3447" y="74"/>
                    <a:pt x="3468" y="64"/>
                    <a:pt x="3468" y="43"/>
                  </a:cubicBezTo>
                  <a:cubicBezTo>
                    <a:pt x="3468" y="10"/>
                    <a:pt x="3447" y="0"/>
                    <a:pt x="3425" y="0"/>
                  </a:cubicBezTo>
                  <a:close/>
                  <a:moveTo>
                    <a:pt x="3755" y="0"/>
                  </a:moveTo>
                  <a:cubicBezTo>
                    <a:pt x="3733" y="0"/>
                    <a:pt x="3712" y="10"/>
                    <a:pt x="3712" y="43"/>
                  </a:cubicBezTo>
                  <a:cubicBezTo>
                    <a:pt x="3712" y="64"/>
                    <a:pt x="3733" y="74"/>
                    <a:pt x="3755" y="74"/>
                  </a:cubicBezTo>
                  <a:lnTo>
                    <a:pt x="3839" y="74"/>
                  </a:lnTo>
                  <a:cubicBezTo>
                    <a:pt x="3861" y="74"/>
                    <a:pt x="3871" y="64"/>
                    <a:pt x="3871" y="43"/>
                  </a:cubicBezTo>
                  <a:cubicBezTo>
                    <a:pt x="3871" y="10"/>
                    <a:pt x="3861" y="0"/>
                    <a:pt x="3839" y="0"/>
                  </a:cubicBezTo>
                  <a:close/>
                  <a:moveTo>
                    <a:pt x="4168" y="0"/>
                  </a:moveTo>
                  <a:cubicBezTo>
                    <a:pt x="4147" y="0"/>
                    <a:pt x="4125" y="10"/>
                    <a:pt x="4125" y="43"/>
                  </a:cubicBezTo>
                  <a:cubicBezTo>
                    <a:pt x="4125" y="64"/>
                    <a:pt x="4147" y="74"/>
                    <a:pt x="4168" y="74"/>
                  </a:cubicBezTo>
                  <a:lnTo>
                    <a:pt x="4242" y="74"/>
                  </a:lnTo>
                  <a:cubicBezTo>
                    <a:pt x="4274" y="74"/>
                    <a:pt x="4285" y="64"/>
                    <a:pt x="4285" y="43"/>
                  </a:cubicBezTo>
                  <a:cubicBezTo>
                    <a:pt x="4285" y="10"/>
                    <a:pt x="4274" y="0"/>
                    <a:pt x="4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8" name="Google Shape;15478;p65"/>
            <p:cNvSpPr/>
            <p:nvPr/>
          </p:nvSpPr>
          <p:spPr>
            <a:xfrm>
              <a:off x="3061125" y="762825"/>
              <a:ext cx="3200" cy="1850"/>
            </a:xfrm>
            <a:custGeom>
              <a:rect b="b" l="l" r="r" t="t"/>
              <a:pathLst>
                <a:path extrusionOk="0" h="74" w="128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86" y="74"/>
                  </a:lnTo>
                  <a:cubicBezTo>
                    <a:pt x="107" y="74"/>
                    <a:pt x="128" y="64"/>
                    <a:pt x="128" y="43"/>
                  </a:cubicBezTo>
                  <a:cubicBezTo>
                    <a:pt x="128" y="10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9" name="Google Shape;15479;p65"/>
            <p:cNvSpPr/>
            <p:nvPr/>
          </p:nvSpPr>
          <p:spPr>
            <a:xfrm>
              <a:off x="3191850" y="945750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85" y="75"/>
                  </a:lnTo>
                  <a:cubicBezTo>
                    <a:pt x="107" y="75"/>
                    <a:pt x="128" y="64"/>
                    <a:pt x="128" y="43"/>
                  </a:cubicBezTo>
                  <a:cubicBezTo>
                    <a:pt x="128" y="11"/>
                    <a:pt x="107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0" name="Google Shape;15480;p65"/>
            <p:cNvSpPr/>
            <p:nvPr/>
          </p:nvSpPr>
          <p:spPr>
            <a:xfrm>
              <a:off x="3008625" y="945750"/>
              <a:ext cx="177150" cy="1875"/>
            </a:xfrm>
            <a:custGeom>
              <a:rect b="b" l="l" r="r" t="t"/>
              <a:pathLst>
                <a:path extrusionOk="0" h="75" w="7086"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118" y="75"/>
                  </a:lnTo>
                  <a:cubicBezTo>
                    <a:pt x="139" y="75"/>
                    <a:pt x="160" y="64"/>
                    <a:pt x="160" y="43"/>
                  </a:cubicBezTo>
                  <a:cubicBezTo>
                    <a:pt x="160" y="11"/>
                    <a:pt x="139" y="1"/>
                    <a:pt x="118" y="1"/>
                  </a:cubicBezTo>
                  <a:close/>
                  <a:moveTo>
                    <a:pt x="446" y="1"/>
                  </a:moveTo>
                  <a:cubicBezTo>
                    <a:pt x="425" y="1"/>
                    <a:pt x="404" y="11"/>
                    <a:pt x="404" y="43"/>
                  </a:cubicBezTo>
                  <a:cubicBezTo>
                    <a:pt x="404" y="64"/>
                    <a:pt x="425" y="75"/>
                    <a:pt x="446" y="75"/>
                  </a:cubicBezTo>
                  <a:lnTo>
                    <a:pt x="531" y="75"/>
                  </a:lnTo>
                  <a:cubicBezTo>
                    <a:pt x="552" y="75"/>
                    <a:pt x="574" y="64"/>
                    <a:pt x="574" y="43"/>
                  </a:cubicBezTo>
                  <a:cubicBezTo>
                    <a:pt x="574" y="11"/>
                    <a:pt x="552" y="1"/>
                    <a:pt x="531" y="1"/>
                  </a:cubicBezTo>
                  <a:close/>
                  <a:moveTo>
                    <a:pt x="860" y="1"/>
                  </a:moveTo>
                  <a:cubicBezTo>
                    <a:pt x="828" y="1"/>
                    <a:pt x="818" y="11"/>
                    <a:pt x="818" y="43"/>
                  </a:cubicBezTo>
                  <a:cubicBezTo>
                    <a:pt x="818" y="64"/>
                    <a:pt x="828" y="75"/>
                    <a:pt x="860" y="75"/>
                  </a:cubicBezTo>
                  <a:lnTo>
                    <a:pt x="934" y="75"/>
                  </a:lnTo>
                  <a:cubicBezTo>
                    <a:pt x="955" y="75"/>
                    <a:pt x="977" y="64"/>
                    <a:pt x="977" y="43"/>
                  </a:cubicBezTo>
                  <a:cubicBezTo>
                    <a:pt x="977" y="11"/>
                    <a:pt x="955" y="1"/>
                    <a:pt x="934" y="1"/>
                  </a:cubicBezTo>
                  <a:close/>
                  <a:moveTo>
                    <a:pt x="1263" y="1"/>
                  </a:moveTo>
                  <a:cubicBezTo>
                    <a:pt x="1242" y="1"/>
                    <a:pt x="1221" y="11"/>
                    <a:pt x="1221" y="43"/>
                  </a:cubicBezTo>
                  <a:cubicBezTo>
                    <a:pt x="1221" y="64"/>
                    <a:pt x="1242" y="75"/>
                    <a:pt x="1263" y="75"/>
                  </a:cubicBezTo>
                  <a:lnTo>
                    <a:pt x="1348" y="75"/>
                  </a:lnTo>
                  <a:cubicBezTo>
                    <a:pt x="1369" y="75"/>
                    <a:pt x="1380" y="64"/>
                    <a:pt x="1380" y="43"/>
                  </a:cubicBezTo>
                  <a:cubicBezTo>
                    <a:pt x="1380" y="11"/>
                    <a:pt x="1369" y="1"/>
                    <a:pt x="1348" y="1"/>
                  </a:cubicBezTo>
                  <a:close/>
                  <a:moveTo>
                    <a:pt x="1666" y="1"/>
                  </a:moveTo>
                  <a:cubicBezTo>
                    <a:pt x="1645" y="1"/>
                    <a:pt x="1624" y="11"/>
                    <a:pt x="1624" y="43"/>
                  </a:cubicBezTo>
                  <a:cubicBezTo>
                    <a:pt x="1624" y="64"/>
                    <a:pt x="1645" y="75"/>
                    <a:pt x="1666" y="75"/>
                  </a:cubicBezTo>
                  <a:lnTo>
                    <a:pt x="1751" y="75"/>
                  </a:lnTo>
                  <a:cubicBezTo>
                    <a:pt x="1772" y="75"/>
                    <a:pt x="1794" y="64"/>
                    <a:pt x="1794" y="43"/>
                  </a:cubicBezTo>
                  <a:cubicBezTo>
                    <a:pt x="1794" y="11"/>
                    <a:pt x="1772" y="1"/>
                    <a:pt x="1751" y="1"/>
                  </a:cubicBezTo>
                  <a:close/>
                  <a:moveTo>
                    <a:pt x="2079" y="1"/>
                  </a:moveTo>
                  <a:cubicBezTo>
                    <a:pt x="2058" y="1"/>
                    <a:pt x="2037" y="11"/>
                    <a:pt x="2037" y="43"/>
                  </a:cubicBezTo>
                  <a:cubicBezTo>
                    <a:pt x="2037" y="64"/>
                    <a:pt x="2058" y="75"/>
                    <a:pt x="2079" y="75"/>
                  </a:cubicBezTo>
                  <a:lnTo>
                    <a:pt x="2154" y="75"/>
                  </a:lnTo>
                  <a:cubicBezTo>
                    <a:pt x="2186" y="75"/>
                    <a:pt x="2197" y="64"/>
                    <a:pt x="2197" y="43"/>
                  </a:cubicBezTo>
                  <a:cubicBezTo>
                    <a:pt x="2197" y="11"/>
                    <a:pt x="2186" y="1"/>
                    <a:pt x="2154" y="1"/>
                  </a:cubicBezTo>
                  <a:close/>
                  <a:moveTo>
                    <a:pt x="2482" y="1"/>
                  </a:moveTo>
                  <a:cubicBezTo>
                    <a:pt x="2461" y="1"/>
                    <a:pt x="2440" y="11"/>
                    <a:pt x="2440" y="43"/>
                  </a:cubicBezTo>
                  <a:cubicBezTo>
                    <a:pt x="2440" y="64"/>
                    <a:pt x="2461" y="75"/>
                    <a:pt x="2482" y="75"/>
                  </a:cubicBezTo>
                  <a:lnTo>
                    <a:pt x="2567" y="75"/>
                  </a:lnTo>
                  <a:cubicBezTo>
                    <a:pt x="2589" y="75"/>
                    <a:pt x="2610" y="64"/>
                    <a:pt x="2610" y="43"/>
                  </a:cubicBezTo>
                  <a:cubicBezTo>
                    <a:pt x="2610" y="11"/>
                    <a:pt x="2589" y="1"/>
                    <a:pt x="2567" y="1"/>
                  </a:cubicBezTo>
                  <a:close/>
                  <a:moveTo>
                    <a:pt x="2897" y="1"/>
                  </a:moveTo>
                  <a:cubicBezTo>
                    <a:pt x="2864" y="1"/>
                    <a:pt x="2854" y="11"/>
                    <a:pt x="2854" y="43"/>
                  </a:cubicBezTo>
                  <a:cubicBezTo>
                    <a:pt x="2854" y="64"/>
                    <a:pt x="2864" y="75"/>
                    <a:pt x="2897" y="75"/>
                  </a:cubicBezTo>
                  <a:lnTo>
                    <a:pt x="2970" y="75"/>
                  </a:lnTo>
                  <a:cubicBezTo>
                    <a:pt x="2992" y="75"/>
                    <a:pt x="3013" y="64"/>
                    <a:pt x="3013" y="43"/>
                  </a:cubicBezTo>
                  <a:cubicBezTo>
                    <a:pt x="3013" y="11"/>
                    <a:pt x="2992" y="1"/>
                    <a:pt x="2970" y="1"/>
                  </a:cubicBezTo>
                  <a:close/>
                  <a:moveTo>
                    <a:pt x="3300" y="1"/>
                  </a:moveTo>
                  <a:cubicBezTo>
                    <a:pt x="3278" y="1"/>
                    <a:pt x="3257" y="11"/>
                    <a:pt x="3257" y="43"/>
                  </a:cubicBezTo>
                  <a:cubicBezTo>
                    <a:pt x="3257" y="64"/>
                    <a:pt x="3278" y="75"/>
                    <a:pt x="3300" y="75"/>
                  </a:cubicBezTo>
                  <a:lnTo>
                    <a:pt x="3384" y="75"/>
                  </a:lnTo>
                  <a:cubicBezTo>
                    <a:pt x="3406" y="75"/>
                    <a:pt x="3427" y="64"/>
                    <a:pt x="3427" y="43"/>
                  </a:cubicBezTo>
                  <a:cubicBezTo>
                    <a:pt x="3427" y="11"/>
                    <a:pt x="3406" y="1"/>
                    <a:pt x="3384" y="1"/>
                  </a:cubicBezTo>
                  <a:close/>
                  <a:moveTo>
                    <a:pt x="3703" y="1"/>
                  </a:moveTo>
                  <a:cubicBezTo>
                    <a:pt x="3681" y="1"/>
                    <a:pt x="3670" y="11"/>
                    <a:pt x="3670" y="43"/>
                  </a:cubicBezTo>
                  <a:cubicBezTo>
                    <a:pt x="3670" y="64"/>
                    <a:pt x="3681" y="75"/>
                    <a:pt x="3703" y="75"/>
                  </a:cubicBezTo>
                  <a:lnTo>
                    <a:pt x="3787" y="75"/>
                  </a:lnTo>
                  <a:cubicBezTo>
                    <a:pt x="3809" y="75"/>
                    <a:pt x="3830" y="64"/>
                    <a:pt x="3830" y="43"/>
                  </a:cubicBezTo>
                  <a:cubicBezTo>
                    <a:pt x="3830" y="11"/>
                    <a:pt x="3809" y="1"/>
                    <a:pt x="3787" y="1"/>
                  </a:cubicBezTo>
                  <a:close/>
                  <a:moveTo>
                    <a:pt x="4116" y="1"/>
                  </a:moveTo>
                  <a:cubicBezTo>
                    <a:pt x="4094" y="1"/>
                    <a:pt x="4073" y="11"/>
                    <a:pt x="4073" y="43"/>
                  </a:cubicBezTo>
                  <a:cubicBezTo>
                    <a:pt x="4073" y="64"/>
                    <a:pt x="4094" y="75"/>
                    <a:pt x="4116" y="75"/>
                  </a:cubicBezTo>
                  <a:lnTo>
                    <a:pt x="4201" y="75"/>
                  </a:lnTo>
                  <a:cubicBezTo>
                    <a:pt x="4222" y="75"/>
                    <a:pt x="4233" y="64"/>
                    <a:pt x="4233" y="43"/>
                  </a:cubicBezTo>
                  <a:cubicBezTo>
                    <a:pt x="4233" y="11"/>
                    <a:pt x="4222" y="1"/>
                    <a:pt x="4201" y="1"/>
                  </a:cubicBezTo>
                  <a:close/>
                  <a:moveTo>
                    <a:pt x="4519" y="1"/>
                  </a:moveTo>
                  <a:cubicBezTo>
                    <a:pt x="4497" y="1"/>
                    <a:pt x="4476" y="11"/>
                    <a:pt x="4476" y="43"/>
                  </a:cubicBezTo>
                  <a:cubicBezTo>
                    <a:pt x="4476" y="64"/>
                    <a:pt x="4497" y="75"/>
                    <a:pt x="4519" y="75"/>
                  </a:cubicBezTo>
                  <a:lnTo>
                    <a:pt x="4604" y="75"/>
                  </a:lnTo>
                  <a:cubicBezTo>
                    <a:pt x="4625" y="75"/>
                    <a:pt x="4646" y="64"/>
                    <a:pt x="4646" y="43"/>
                  </a:cubicBezTo>
                  <a:cubicBezTo>
                    <a:pt x="4646" y="11"/>
                    <a:pt x="4625" y="1"/>
                    <a:pt x="4604" y="1"/>
                  </a:cubicBezTo>
                  <a:close/>
                  <a:moveTo>
                    <a:pt x="4933" y="1"/>
                  </a:moveTo>
                  <a:cubicBezTo>
                    <a:pt x="4912" y="1"/>
                    <a:pt x="4890" y="11"/>
                    <a:pt x="4890" y="43"/>
                  </a:cubicBezTo>
                  <a:cubicBezTo>
                    <a:pt x="4890" y="64"/>
                    <a:pt x="4912" y="75"/>
                    <a:pt x="4933" y="75"/>
                  </a:cubicBezTo>
                  <a:lnTo>
                    <a:pt x="5007" y="75"/>
                  </a:lnTo>
                  <a:cubicBezTo>
                    <a:pt x="5039" y="75"/>
                    <a:pt x="5049" y="64"/>
                    <a:pt x="5049" y="43"/>
                  </a:cubicBezTo>
                  <a:cubicBezTo>
                    <a:pt x="5049" y="11"/>
                    <a:pt x="5039" y="1"/>
                    <a:pt x="5007" y="1"/>
                  </a:cubicBezTo>
                  <a:close/>
                  <a:moveTo>
                    <a:pt x="5336" y="1"/>
                  </a:moveTo>
                  <a:cubicBezTo>
                    <a:pt x="5315" y="1"/>
                    <a:pt x="5293" y="11"/>
                    <a:pt x="5293" y="43"/>
                  </a:cubicBezTo>
                  <a:cubicBezTo>
                    <a:pt x="5293" y="64"/>
                    <a:pt x="5315" y="75"/>
                    <a:pt x="5336" y="75"/>
                  </a:cubicBezTo>
                  <a:lnTo>
                    <a:pt x="5421" y="75"/>
                  </a:lnTo>
                  <a:cubicBezTo>
                    <a:pt x="5442" y="75"/>
                    <a:pt x="5463" y="64"/>
                    <a:pt x="5463" y="43"/>
                  </a:cubicBezTo>
                  <a:cubicBezTo>
                    <a:pt x="5463" y="11"/>
                    <a:pt x="5442" y="1"/>
                    <a:pt x="5421" y="1"/>
                  </a:cubicBezTo>
                  <a:close/>
                  <a:moveTo>
                    <a:pt x="5749" y="1"/>
                  </a:moveTo>
                  <a:cubicBezTo>
                    <a:pt x="5718" y="1"/>
                    <a:pt x="5706" y="11"/>
                    <a:pt x="5706" y="43"/>
                  </a:cubicBezTo>
                  <a:cubicBezTo>
                    <a:pt x="5706" y="64"/>
                    <a:pt x="5718" y="75"/>
                    <a:pt x="5749" y="75"/>
                  </a:cubicBezTo>
                  <a:lnTo>
                    <a:pt x="5824" y="75"/>
                  </a:lnTo>
                  <a:cubicBezTo>
                    <a:pt x="5845" y="75"/>
                    <a:pt x="5866" y="64"/>
                    <a:pt x="5866" y="43"/>
                  </a:cubicBezTo>
                  <a:cubicBezTo>
                    <a:pt x="5866" y="11"/>
                    <a:pt x="5845" y="1"/>
                    <a:pt x="5824" y="1"/>
                  </a:cubicBezTo>
                  <a:close/>
                  <a:moveTo>
                    <a:pt x="6152" y="1"/>
                  </a:moveTo>
                  <a:cubicBezTo>
                    <a:pt x="6131" y="1"/>
                    <a:pt x="6109" y="11"/>
                    <a:pt x="6109" y="43"/>
                  </a:cubicBezTo>
                  <a:cubicBezTo>
                    <a:pt x="6109" y="64"/>
                    <a:pt x="6131" y="75"/>
                    <a:pt x="6152" y="75"/>
                  </a:cubicBezTo>
                  <a:lnTo>
                    <a:pt x="6237" y="75"/>
                  </a:lnTo>
                  <a:cubicBezTo>
                    <a:pt x="6258" y="75"/>
                    <a:pt x="6279" y="64"/>
                    <a:pt x="6279" y="43"/>
                  </a:cubicBezTo>
                  <a:cubicBezTo>
                    <a:pt x="6279" y="11"/>
                    <a:pt x="6258" y="1"/>
                    <a:pt x="6237" y="1"/>
                  </a:cubicBezTo>
                  <a:close/>
                  <a:moveTo>
                    <a:pt x="6555" y="1"/>
                  </a:moveTo>
                  <a:cubicBezTo>
                    <a:pt x="6534" y="1"/>
                    <a:pt x="6524" y="11"/>
                    <a:pt x="6524" y="43"/>
                  </a:cubicBezTo>
                  <a:cubicBezTo>
                    <a:pt x="6524" y="64"/>
                    <a:pt x="6534" y="75"/>
                    <a:pt x="6555" y="75"/>
                  </a:cubicBezTo>
                  <a:lnTo>
                    <a:pt x="6640" y="75"/>
                  </a:lnTo>
                  <a:cubicBezTo>
                    <a:pt x="6661" y="75"/>
                    <a:pt x="6682" y="64"/>
                    <a:pt x="6682" y="43"/>
                  </a:cubicBezTo>
                  <a:cubicBezTo>
                    <a:pt x="6682" y="11"/>
                    <a:pt x="6661" y="1"/>
                    <a:pt x="6640" y="1"/>
                  </a:cubicBezTo>
                  <a:close/>
                  <a:moveTo>
                    <a:pt x="6969" y="1"/>
                  </a:moveTo>
                  <a:cubicBezTo>
                    <a:pt x="6948" y="1"/>
                    <a:pt x="6927" y="11"/>
                    <a:pt x="6927" y="43"/>
                  </a:cubicBezTo>
                  <a:cubicBezTo>
                    <a:pt x="6927" y="64"/>
                    <a:pt x="6948" y="75"/>
                    <a:pt x="6969" y="75"/>
                  </a:cubicBezTo>
                  <a:lnTo>
                    <a:pt x="7054" y="75"/>
                  </a:lnTo>
                  <a:cubicBezTo>
                    <a:pt x="7075" y="75"/>
                    <a:pt x="7085" y="64"/>
                    <a:pt x="7085" y="43"/>
                  </a:cubicBezTo>
                  <a:cubicBezTo>
                    <a:pt x="7085" y="11"/>
                    <a:pt x="7075" y="1"/>
                    <a:pt x="70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1" name="Google Shape;15481;p65"/>
            <p:cNvSpPr/>
            <p:nvPr/>
          </p:nvSpPr>
          <p:spPr>
            <a:xfrm>
              <a:off x="2999375" y="945750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43" y="1"/>
                  </a:moveTo>
                  <a:cubicBezTo>
                    <a:pt x="21" y="1"/>
                    <a:pt x="0" y="11"/>
                    <a:pt x="0" y="43"/>
                  </a:cubicBezTo>
                  <a:cubicBezTo>
                    <a:pt x="0" y="64"/>
                    <a:pt x="21" y="75"/>
                    <a:pt x="43" y="75"/>
                  </a:cubicBezTo>
                  <a:lnTo>
                    <a:pt x="85" y="75"/>
                  </a:lnTo>
                  <a:cubicBezTo>
                    <a:pt x="106" y="75"/>
                    <a:pt x="127" y="64"/>
                    <a:pt x="127" y="43"/>
                  </a:cubicBezTo>
                  <a:cubicBezTo>
                    <a:pt x="127" y="11"/>
                    <a:pt x="106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2" name="Google Shape;15482;p65"/>
            <p:cNvSpPr/>
            <p:nvPr/>
          </p:nvSpPr>
          <p:spPr>
            <a:xfrm>
              <a:off x="3191850" y="881600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85" y="74"/>
                  </a:lnTo>
                  <a:cubicBezTo>
                    <a:pt x="107" y="74"/>
                    <a:pt x="128" y="64"/>
                    <a:pt x="128" y="43"/>
                  </a:cubicBezTo>
                  <a:cubicBezTo>
                    <a:pt x="128" y="22"/>
                    <a:pt x="107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3" name="Google Shape;15483;p65"/>
            <p:cNvSpPr/>
            <p:nvPr/>
          </p:nvSpPr>
          <p:spPr>
            <a:xfrm>
              <a:off x="3008625" y="881600"/>
              <a:ext cx="177150" cy="1875"/>
            </a:xfrm>
            <a:custGeom>
              <a:rect b="b" l="l" r="r" t="t"/>
              <a:pathLst>
                <a:path extrusionOk="0" h="75" w="70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118" y="74"/>
                  </a:lnTo>
                  <a:cubicBezTo>
                    <a:pt x="139" y="74"/>
                    <a:pt x="160" y="64"/>
                    <a:pt x="160" y="43"/>
                  </a:cubicBezTo>
                  <a:cubicBezTo>
                    <a:pt x="160" y="22"/>
                    <a:pt x="139" y="0"/>
                    <a:pt x="118" y="0"/>
                  </a:cubicBezTo>
                  <a:close/>
                  <a:moveTo>
                    <a:pt x="446" y="0"/>
                  </a:moveTo>
                  <a:cubicBezTo>
                    <a:pt x="425" y="0"/>
                    <a:pt x="404" y="22"/>
                    <a:pt x="404" y="43"/>
                  </a:cubicBezTo>
                  <a:cubicBezTo>
                    <a:pt x="404" y="64"/>
                    <a:pt x="425" y="74"/>
                    <a:pt x="446" y="74"/>
                  </a:cubicBezTo>
                  <a:lnTo>
                    <a:pt x="531" y="74"/>
                  </a:lnTo>
                  <a:cubicBezTo>
                    <a:pt x="552" y="74"/>
                    <a:pt x="574" y="64"/>
                    <a:pt x="574" y="43"/>
                  </a:cubicBezTo>
                  <a:cubicBezTo>
                    <a:pt x="574" y="22"/>
                    <a:pt x="552" y="0"/>
                    <a:pt x="531" y="0"/>
                  </a:cubicBezTo>
                  <a:close/>
                  <a:moveTo>
                    <a:pt x="860" y="0"/>
                  </a:moveTo>
                  <a:cubicBezTo>
                    <a:pt x="828" y="0"/>
                    <a:pt x="818" y="22"/>
                    <a:pt x="818" y="43"/>
                  </a:cubicBezTo>
                  <a:cubicBezTo>
                    <a:pt x="818" y="64"/>
                    <a:pt x="828" y="74"/>
                    <a:pt x="860" y="74"/>
                  </a:cubicBezTo>
                  <a:lnTo>
                    <a:pt x="934" y="74"/>
                  </a:lnTo>
                  <a:cubicBezTo>
                    <a:pt x="955" y="74"/>
                    <a:pt x="977" y="64"/>
                    <a:pt x="977" y="43"/>
                  </a:cubicBezTo>
                  <a:cubicBezTo>
                    <a:pt x="977" y="22"/>
                    <a:pt x="955" y="0"/>
                    <a:pt x="934" y="0"/>
                  </a:cubicBezTo>
                  <a:close/>
                  <a:moveTo>
                    <a:pt x="1263" y="0"/>
                  </a:moveTo>
                  <a:cubicBezTo>
                    <a:pt x="1242" y="0"/>
                    <a:pt x="1221" y="22"/>
                    <a:pt x="1221" y="43"/>
                  </a:cubicBezTo>
                  <a:cubicBezTo>
                    <a:pt x="1221" y="64"/>
                    <a:pt x="1242" y="74"/>
                    <a:pt x="1263" y="74"/>
                  </a:cubicBezTo>
                  <a:lnTo>
                    <a:pt x="1348" y="74"/>
                  </a:lnTo>
                  <a:cubicBezTo>
                    <a:pt x="1369" y="74"/>
                    <a:pt x="1380" y="64"/>
                    <a:pt x="1380" y="43"/>
                  </a:cubicBezTo>
                  <a:cubicBezTo>
                    <a:pt x="1380" y="22"/>
                    <a:pt x="1369" y="0"/>
                    <a:pt x="1348" y="0"/>
                  </a:cubicBezTo>
                  <a:close/>
                  <a:moveTo>
                    <a:pt x="1666" y="0"/>
                  </a:moveTo>
                  <a:cubicBezTo>
                    <a:pt x="1645" y="0"/>
                    <a:pt x="1624" y="22"/>
                    <a:pt x="1624" y="43"/>
                  </a:cubicBezTo>
                  <a:cubicBezTo>
                    <a:pt x="1624" y="64"/>
                    <a:pt x="1645" y="74"/>
                    <a:pt x="1666" y="74"/>
                  </a:cubicBezTo>
                  <a:lnTo>
                    <a:pt x="1751" y="74"/>
                  </a:lnTo>
                  <a:cubicBezTo>
                    <a:pt x="1772" y="74"/>
                    <a:pt x="1794" y="64"/>
                    <a:pt x="1794" y="43"/>
                  </a:cubicBezTo>
                  <a:cubicBezTo>
                    <a:pt x="1794" y="22"/>
                    <a:pt x="1772" y="0"/>
                    <a:pt x="175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37" y="22"/>
                    <a:pt x="2037" y="43"/>
                  </a:cubicBezTo>
                  <a:cubicBezTo>
                    <a:pt x="2037" y="64"/>
                    <a:pt x="2058" y="74"/>
                    <a:pt x="2079" y="74"/>
                  </a:cubicBezTo>
                  <a:lnTo>
                    <a:pt x="2154" y="74"/>
                  </a:lnTo>
                  <a:cubicBezTo>
                    <a:pt x="2186" y="74"/>
                    <a:pt x="2197" y="64"/>
                    <a:pt x="2197" y="43"/>
                  </a:cubicBezTo>
                  <a:cubicBezTo>
                    <a:pt x="2197" y="22"/>
                    <a:pt x="2186" y="0"/>
                    <a:pt x="2154" y="0"/>
                  </a:cubicBezTo>
                  <a:close/>
                  <a:moveTo>
                    <a:pt x="2482" y="0"/>
                  </a:moveTo>
                  <a:cubicBezTo>
                    <a:pt x="2461" y="0"/>
                    <a:pt x="2440" y="22"/>
                    <a:pt x="2440" y="43"/>
                  </a:cubicBezTo>
                  <a:cubicBezTo>
                    <a:pt x="2440" y="64"/>
                    <a:pt x="2461" y="74"/>
                    <a:pt x="2482" y="74"/>
                  </a:cubicBezTo>
                  <a:lnTo>
                    <a:pt x="2567" y="74"/>
                  </a:lnTo>
                  <a:cubicBezTo>
                    <a:pt x="2589" y="74"/>
                    <a:pt x="2610" y="64"/>
                    <a:pt x="2610" y="43"/>
                  </a:cubicBezTo>
                  <a:cubicBezTo>
                    <a:pt x="2610" y="22"/>
                    <a:pt x="2589" y="0"/>
                    <a:pt x="2567" y="0"/>
                  </a:cubicBezTo>
                  <a:close/>
                  <a:moveTo>
                    <a:pt x="2897" y="0"/>
                  </a:moveTo>
                  <a:cubicBezTo>
                    <a:pt x="2864" y="0"/>
                    <a:pt x="2854" y="22"/>
                    <a:pt x="2854" y="43"/>
                  </a:cubicBezTo>
                  <a:cubicBezTo>
                    <a:pt x="2854" y="64"/>
                    <a:pt x="2864" y="74"/>
                    <a:pt x="2897" y="74"/>
                  </a:cubicBezTo>
                  <a:lnTo>
                    <a:pt x="2970" y="74"/>
                  </a:lnTo>
                  <a:cubicBezTo>
                    <a:pt x="2992" y="74"/>
                    <a:pt x="3013" y="64"/>
                    <a:pt x="3013" y="43"/>
                  </a:cubicBezTo>
                  <a:cubicBezTo>
                    <a:pt x="3013" y="22"/>
                    <a:pt x="2992" y="0"/>
                    <a:pt x="2970" y="0"/>
                  </a:cubicBezTo>
                  <a:close/>
                  <a:moveTo>
                    <a:pt x="3300" y="0"/>
                  </a:moveTo>
                  <a:cubicBezTo>
                    <a:pt x="3278" y="0"/>
                    <a:pt x="3257" y="22"/>
                    <a:pt x="3257" y="43"/>
                  </a:cubicBezTo>
                  <a:cubicBezTo>
                    <a:pt x="3257" y="64"/>
                    <a:pt x="3278" y="74"/>
                    <a:pt x="3300" y="74"/>
                  </a:cubicBezTo>
                  <a:lnTo>
                    <a:pt x="3384" y="74"/>
                  </a:lnTo>
                  <a:cubicBezTo>
                    <a:pt x="3406" y="74"/>
                    <a:pt x="3427" y="64"/>
                    <a:pt x="3427" y="43"/>
                  </a:cubicBezTo>
                  <a:cubicBezTo>
                    <a:pt x="3427" y="22"/>
                    <a:pt x="3406" y="0"/>
                    <a:pt x="3384" y="0"/>
                  </a:cubicBezTo>
                  <a:close/>
                  <a:moveTo>
                    <a:pt x="3703" y="0"/>
                  </a:moveTo>
                  <a:cubicBezTo>
                    <a:pt x="3681" y="0"/>
                    <a:pt x="3670" y="22"/>
                    <a:pt x="3670" y="43"/>
                  </a:cubicBezTo>
                  <a:cubicBezTo>
                    <a:pt x="3670" y="64"/>
                    <a:pt x="3681" y="74"/>
                    <a:pt x="3703" y="74"/>
                  </a:cubicBezTo>
                  <a:lnTo>
                    <a:pt x="3787" y="74"/>
                  </a:lnTo>
                  <a:cubicBezTo>
                    <a:pt x="3809" y="74"/>
                    <a:pt x="3830" y="64"/>
                    <a:pt x="3830" y="43"/>
                  </a:cubicBezTo>
                  <a:cubicBezTo>
                    <a:pt x="3830" y="22"/>
                    <a:pt x="3809" y="0"/>
                    <a:pt x="3787" y="0"/>
                  </a:cubicBezTo>
                  <a:close/>
                  <a:moveTo>
                    <a:pt x="4116" y="0"/>
                  </a:moveTo>
                  <a:cubicBezTo>
                    <a:pt x="4094" y="0"/>
                    <a:pt x="4073" y="22"/>
                    <a:pt x="4073" y="43"/>
                  </a:cubicBezTo>
                  <a:cubicBezTo>
                    <a:pt x="4073" y="64"/>
                    <a:pt x="4094" y="74"/>
                    <a:pt x="4116" y="74"/>
                  </a:cubicBezTo>
                  <a:lnTo>
                    <a:pt x="4201" y="74"/>
                  </a:lnTo>
                  <a:cubicBezTo>
                    <a:pt x="4222" y="74"/>
                    <a:pt x="4233" y="64"/>
                    <a:pt x="4233" y="43"/>
                  </a:cubicBezTo>
                  <a:cubicBezTo>
                    <a:pt x="4233" y="22"/>
                    <a:pt x="4222" y="0"/>
                    <a:pt x="4201" y="0"/>
                  </a:cubicBezTo>
                  <a:close/>
                  <a:moveTo>
                    <a:pt x="4519" y="0"/>
                  </a:moveTo>
                  <a:cubicBezTo>
                    <a:pt x="4497" y="0"/>
                    <a:pt x="4476" y="22"/>
                    <a:pt x="4476" y="43"/>
                  </a:cubicBezTo>
                  <a:cubicBezTo>
                    <a:pt x="4476" y="64"/>
                    <a:pt x="4497" y="74"/>
                    <a:pt x="4519" y="74"/>
                  </a:cubicBezTo>
                  <a:lnTo>
                    <a:pt x="4604" y="74"/>
                  </a:lnTo>
                  <a:cubicBezTo>
                    <a:pt x="4625" y="74"/>
                    <a:pt x="4646" y="64"/>
                    <a:pt x="4646" y="43"/>
                  </a:cubicBezTo>
                  <a:cubicBezTo>
                    <a:pt x="4646" y="22"/>
                    <a:pt x="4625" y="0"/>
                    <a:pt x="4604" y="0"/>
                  </a:cubicBezTo>
                  <a:close/>
                  <a:moveTo>
                    <a:pt x="4933" y="0"/>
                  </a:moveTo>
                  <a:cubicBezTo>
                    <a:pt x="4912" y="0"/>
                    <a:pt x="4890" y="22"/>
                    <a:pt x="4890" y="43"/>
                  </a:cubicBezTo>
                  <a:cubicBezTo>
                    <a:pt x="4890" y="64"/>
                    <a:pt x="4912" y="74"/>
                    <a:pt x="4933" y="74"/>
                  </a:cubicBezTo>
                  <a:lnTo>
                    <a:pt x="5007" y="74"/>
                  </a:lnTo>
                  <a:cubicBezTo>
                    <a:pt x="5039" y="74"/>
                    <a:pt x="5049" y="64"/>
                    <a:pt x="5049" y="43"/>
                  </a:cubicBezTo>
                  <a:cubicBezTo>
                    <a:pt x="5049" y="22"/>
                    <a:pt x="5039" y="0"/>
                    <a:pt x="5007" y="0"/>
                  </a:cubicBezTo>
                  <a:close/>
                  <a:moveTo>
                    <a:pt x="5336" y="0"/>
                  </a:moveTo>
                  <a:cubicBezTo>
                    <a:pt x="5315" y="0"/>
                    <a:pt x="5293" y="22"/>
                    <a:pt x="5293" y="43"/>
                  </a:cubicBezTo>
                  <a:cubicBezTo>
                    <a:pt x="5293" y="64"/>
                    <a:pt x="5315" y="74"/>
                    <a:pt x="5336" y="74"/>
                  </a:cubicBezTo>
                  <a:lnTo>
                    <a:pt x="5421" y="74"/>
                  </a:lnTo>
                  <a:cubicBezTo>
                    <a:pt x="5442" y="74"/>
                    <a:pt x="5463" y="64"/>
                    <a:pt x="5463" y="43"/>
                  </a:cubicBezTo>
                  <a:cubicBezTo>
                    <a:pt x="5463" y="22"/>
                    <a:pt x="5442" y="0"/>
                    <a:pt x="5421" y="0"/>
                  </a:cubicBezTo>
                  <a:close/>
                  <a:moveTo>
                    <a:pt x="5749" y="0"/>
                  </a:moveTo>
                  <a:cubicBezTo>
                    <a:pt x="5718" y="0"/>
                    <a:pt x="5706" y="22"/>
                    <a:pt x="5706" y="43"/>
                  </a:cubicBezTo>
                  <a:cubicBezTo>
                    <a:pt x="5706" y="64"/>
                    <a:pt x="5718" y="74"/>
                    <a:pt x="5749" y="74"/>
                  </a:cubicBezTo>
                  <a:lnTo>
                    <a:pt x="5824" y="74"/>
                  </a:lnTo>
                  <a:cubicBezTo>
                    <a:pt x="5845" y="74"/>
                    <a:pt x="5866" y="64"/>
                    <a:pt x="5866" y="43"/>
                  </a:cubicBezTo>
                  <a:cubicBezTo>
                    <a:pt x="5866" y="22"/>
                    <a:pt x="5845" y="0"/>
                    <a:pt x="5824" y="0"/>
                  </a:cubicBezTo>
                  <a:close/>
                  <a:moveTo>
                    <a:pt x="6152" y="0"/>
                  </a:moveTo>
                  <a:cubicBezTo>
                    <a:pt x="6131" y="0"/>
                    <a:pt x="6109" y="22"/>
                    <a:pt x="6109" y="43"/>
                  </a:cubicBezTo>
                  <a:cubicBezTo>
                    <a:pt x="6109" y="64"/>
                    <a:pt x="6131" y="74"/>
                    <a:pt x="6152" y="74"/>
                  </a:cubicBezTo>
                  <a:lnTo>
                    <a:pt x="6237" y="74"/>
                  </a:lnTo>
                  <a:cubicBezTo>
                    <a:pt x="6258" y="74"/>
                    <a:pt x="6279" y="64"/>
                    <a:pt x="6279" y="43"/>
                  </a:cubicBezTo>
                  <a:cubicBezTo>
                    <a:pt x="6279" y="22"/>
                    <a:pt x="6258" y="0"/>
                    <a:pt x="6237" y="0"/>
                  </a:cubicBezTo>
                  <a:close/>
                  <a:moveTo>
                    <a:pt x="6555" y="0"/>
                  </a:moveTo>
                  <a:cubicBezTo>
                    <a:pt x="6534" y="0"/>
                    <a:pt x="6524" y="22"/>
                    <a:pt x="6524" y="43"/>
                  </a:cubicBezTo>
                  <a:cubicBezTo>
                    <a:pt x="6524" y="64"/>
                    <a:pt x="6534" y="74"/>
                    <a:pt x="6555" y="74"/>
                  </a:cubicBezTo>
                  <a:lnTo>
                    <a:pt x="6640" y="74"/>
                  </a:lnTo>
                  <a:cubicBezTo>
                    <a:pt x="6661" y="74"/>
                    <a:pt x="6682" y="64"/>
                    <a:pt x="6682" y="43"/>
                  </a:cubicBezTo>
                  <a:cubicBezTo>
                    <a:pt x="6682" y="22"/>
                    <a:pt x="6661" y="0"/>
                    <a:pt x="6640" y="0"/>
                  </a:cubicBezTo>
                  <a:close/>
                  <a:moveTo>
                    <a:pt x="6969" y="0"/>
                  </a:moveTo>
                  <a:cubicBezTo>
                    <a:pt x="6948" y="0"/>
                    <a:pt x="6927" y="22"/>
                    <a:pt x="6927" y="43"/>
                  </a:cubicBezTo>
                  <a:cubicBezTo>
                    <a:pt x="6927" y="64"/>
                    <a:pt x="6948" y="74"/>
                    <a:pt x="6969" y="74"/>
                  </a:cubicBezTo>
                  <a:lnTo>
                    <a:pt x="7054" y="74"/>
                  </a:lnTo>
                  <a:cubicBezTo>
                    <a:pt x="7075" y="74"/>
                    <a:pt x="7085" y="64"/>
                    <a:pt x="7085" y="43"/>
                  </a:cubicBezTo>
                  <a:cubicBezTo>
                    <a:pt x="7085" y="22"/>
                    <a:pt x="7075" y="0"/>
                    <a:pt x="7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4" name="Google Shape;15484;p65"/>
            <p:cNvSpPr/>
            <p:nvPr/>
          </p:nvSpPr>
          <p:spPr>
            <a:xfrm>
              <a:off x="2999375" y="881600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74"/>
                    <a:pt x="43" y="74"/>
                  </a:cubicBezTo>
                  <a:lnTo>
                    <a:pt x="85" y="74"/>
                  </a:lnTo>
                  <a:cubicBezTo>
                    <a:pt x="106" y="74"/>
                    <a:pt x="127" y="64"/>
                    <a:pt x="127" y="43"/>
                  </a:cubicBezTo>
                  <a:cubicBezTo>
                    <a:pt x="127" y="22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5" name="Google Shape;15485;p65"/>
            <p:cNvSpPr/>
            <p:nvPr/>
          </p:nvSpPr>
          <p:spPr>
            <a:xfrm>
              <a:off x="3191850" y="958475"/>
              <a:ext cx="3200" cy="2150"/>
            </a:xfrm>
            <a:custGeom>
              <a:rect b="b" l="l" r="r" t="t"/>
              <a:pathLst>
                <a:path extrusionOk="0" h="86" w="128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85" y="86"/>
                  </a:lnTo>
                  <a:cubicBezTo>
                    <a:pt x="107" y="86"/>
                    <a:pt x="128" y="64"/>
                    <a:pt x="128" y="43"/>
                  </a:cubicBezTo>
                  <a:cubicBezTo>
                    <a:pt x="128" y="22"/>
                    <a:pt x="107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6" name="Google Shape;15486;p65"/>
            <p:cNvSpPr/>
            <p:nvPr/>
          </p:nvSpPr>
          <p:spPr>
            <a:xfrm>
              <a:off x="3055825" y="958475"/>
              <a:ext cx="129950" cy="2150"/>
            </a:xfrm>
            <a:custGeom>
              <a:rect b="b" l="l" r="r" t="t"/>
              <a:pathLst>
                <a:path extrusionOk="0" h="86" w="5198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128" y="86"/>
                  </a:lnTo>
                  <a:cubicBezTo>
                    <a:pt x="149" y="86"/>
                    <a:pt x="170" y="64"/>
                    <a:pt x="170" y="43"/>
                  </a:cubicBezTo>
                  <a:cubicBezTo>
                    <a:pt x="170" y="22"/>
                    <a:pt x="149" y="1"/>
                    <a:pt x="128" y="1"/>
                  </a:cubicBezTo>
                  <a:close/>
                  <a:moveTo>
                    <a:pt x="467" y="1"/>
                  </a:moveTo>
                  <a:cubicBezTo>
                    <a:pt x="436" y="1"/>
                    <a:pt x="425" y="22"/>
                    <a:pt x="425" y="43"/>
                  </a:cubicBezTo>
                  <a:cubicBezTo>
                    <a:pt x="425" y="64"/>
                    <a:pt x="436" y="86"/>
                    <a:pt x="467" y="86"/>
                  </a:cubicBezTo>
                  <a:lnTo>
                    <a:pt x="542" y="86"/>
                  </a:lnTo>
                  <a:cubicBezTo>
                    <a:pt x="573" y="86"/>
                    <a:pt x="584" y="64"/>
                    <a:pt x="584" y="43"/>
                  </a:cubicBezTo>
                  <a:cubicBezTo>
                    <a:pt x="584" y="22"/>
                    <a:pt x="573" y="1"/>
                    <a:pt x="542" y="1"/>
                  </a:cubicBezTo>
                  <a:close/>
                  <a:moveTo>
                    <a:pt x="881" y="1"/>
                  </a:moveTo>
                  <a:cubicBezTo>
                    <a:pt x="860" y="1"/>
                    <a:pt x="839" y="22"/>
                    <a:pt x="839" y="43"/>
                  </a:cubicBezTo>
                  <a:cubicBezTo>
                    <a:pt x="839" y="64"/>
                    <a:pt x="860" y="86"/>
                    <a:pt x="881" y="86"/>
                  </a:cubicBezTo>
                  <a:lnTo>
                    <a:pt x="966" y="86"/>
                  </a:lnTo>
                  <a:cubicBezTo>
                    <a:pt x="987" y="86"/>
                    <a:pt x="1009" y="64"/>
                    <a:pt x="1009" y="43"/>
                  </a:cubicBezTo>
                  <a:cubicBezTo>
                    <a:pt x="1009" y="22"/>
                    <a:pt x="987" y="1"/>
                    <a:pt x="966" y="1"/>
                  </a:cubicBezTo>
                  <a:close/>
                  <a:moveTo>
                    <a:pt x="1305" y="1"/>
                  </a:moveTo>
                  <a:cubicBezTo>
                    <a:pt x="1273" y="1"/>
                    <a:pt x="1263" y="22"/>
                    <a:pt x="1263" y="43"/>
                  </a:cubicBezTo>
                  <a:cubicBezTo>
                    <a:pt x="1263" y="64"/>
                    <a:pt x="1273" y="86"/>
                    <a:pt x="1305" y="86"/>
                  </a:cubicBezTo>
                  <a:lnTo>
                    <a:pt x="1379" y="86"/>
                  </a:lnTo>
                  <a:cubicBezTo>
                    <a:pt x="1412" y="86"/>
                    <a:pt x="1422" y="64"/>
                    <a:pt x="1422" y="43"/>
                  </a:cubicBezTo>
                  <a:cubicBezTo>
                    <a:pt x="1422" y="22"/>
                    <a:pt x="1412" y="1"/>
                    <a:pt x="1379" y="1"/>
                  </a:cubicBezTo>
                  <a:close/>
                  <a:moveTo>
                    <a:pt x="1719" y="1"/>
                  </a:moveTo>
                  <a:cubicBezTo>
                    <a:pt x="1697" y="1"/>
                    <a:pt x="1676" y="22"/>
                    <a:pt x="1676" y="43"/>
                  </a:cubicBezTo>
                  <a:cubicBezTo>
                    <a:pt x="1676" y="64"/>
                    <a:pt x="1697" y="86"/>
                    <a:pt x="1719" y="86"/>
                  </a:cubicBezTo>
                  <a:lnTo>
                    <a:pt x="1803" y="86"/>
                  </a:lnTo>
                  <a:cubicBezTo>
                    <a:pt x="1825" y="86"/>
                    <a:pt x="1846" y="64"/>
                    <a:pt x="1846" y="43"/>
                  </a:cubicBezTo>
                  <a:cubicBezTo>
                    <a:pt x="1846" y="22"/>
                    <a:pt x="1825" y="1"/>
                    <a:pt x="1803" y="1"/>
                  </a:cubicBezTo>
                  <a:close/>
                  <a:moveTo>
                    <a:pt x="2133" y="1"/>
                  </a:moveTo>
                  <a:cubicBezTo>
                    <a:pt x="2111" y="1"/>
                    <a:pt x="2100" y="22"/>
                    <a:pt x="2100" y="43"/>
                  </a:cubicBezTo>
                  <a:cubicBezTo>
                    <a:pt x="2100" y="64"/>
                    <a:pt x="2111" y="86"/>
                    <a:pt x="2133" y="86"/>
                  </a:cubicBezTo>
                  <a:lnTo>
                    <a:pt x="2218" y="86"/>
                  </a:lnTo>
                  <a:cubicBezTo>
                    <a:pt x="2239" y="86"/>
                    <a:pt x="2260" y="64"/>
                    <a:pt x="2260" y="43"/>
                  </a:cubicBezTo>
                  <a:cubicBezTo>
                    <a:pt x="2260" y="22"/>
                    <a:pt x="2239" y="1"/>
                    <a:pt x="2218" y="1"/>
                  </a:cubicBezTo>
                  <a:close/>
                  <a:moveTo>
                    <a:pt x="2557" y="1"/>
                  </a:moveTo>
                  <a:cubicBezTo>
                    <a:pt x="2536" y="1"/>
                    <a:pt x="2514" y="22"/>
                    <a:pt x="2514" y="43"/>
                  </a:cubicBezTo>
                  <a:cubicBezTo>
                    <a:pt x="2514" y="64"/>
                    <a:pt x="2536" y="86"/>
                    <a:pt x="2557" y="86"/>
                  </a:cubicBezTo>
                  <a:lnTo>
                    <a:pt x="2642" y="86"/>
                  </a:lnTo>
                  <a:cubicBezTo>
                    <a:pt x="2663" y="86"/>
                    <a:pt x="2684" y="64"/>
                    <a:pt x="2684" y="43"/>
                  </a:cubicBezTo>
                  <a:cubicBezTo>
                    <a:pt x="2684" y="22"/>
                    <a:pt x="2663" y="1"/>
                    <a:pt x="2642" y="1"/>
                  </a:cubicBezTo>
                  <a:close/>
                  <a:moveTo>
                    <a:pt x="2970" y="1"/>
                  </a:moveTo>
                  <a:cubicBezTo>
                    <a:pt x="2949" y="1"/>
                    <a:pt x="2939" y="22"/>
                    <a:pt x="2939" y="43"/>
                  </a:cubicBezTo>
                  <a:cubicBezTo>
                    <a:pt x="2939" y="64"/>
                    <a:pt x="2949" y="86"/>
                    <a:pt x="2970" y="86"/>
                  </a:cubicBezTo>
                  <a:lnTo>
                    <a:pt x="3055" y="86"/>
                  </a:lnTo>
                  <a:cubicBezTo>
                    <a:pt x="3076" y="86"/>
                    <a:pt x="3097" y="64"/>
                    <a:pt x="3097" y="43"/>
                  </a:cubicBezTo>
                  <a:cubicBezTo>
                    <a:pt x="3097" y="22"/>
                    <a:pt x="3076" y="1"/>
                    <a:pt x="3055" y="1"/>
                  </a:cubicBezTo>
                  <a:close/>
                  <a:moveTo>
                    <a:pt x="3394" y="1"/>
                  </a:moveTo>
                  <a:cubicBezTo>
                    <a:pt x="3373" y="1"/>
                    <a:pt x="3352" y="22"/>
                    <a:pt x="3352" y="43"/>
                  </a:cubicBezTo>
                  <a:cubicBezTo>
                    <a:pt x="3352" y="64"/>
                    <a:pt x="3373" y="86"/>
                    <a:pt x="3394" y="86"/>
                  </a:cubicBezTo>
                  <a:lnTo>
                    <a:pt x="3479" y="86"/>
                  </a:lnTo>
                  <a:cubicBezTo>
                    <a:pt x="3500" y="86"/>
                    <a:pt x="3522" y="64"/>
                    <a:pt x="3522" y="43"/>
                  </a:cubicBezTo>
                  <a:cubicBezTo>
                    <a:pt x="3522" y="22"/>
                    <a:pt x="3500" y="1"/>
                    <a:pt x="3479" y="1"/>
                  </a:cubicBezTo>
                  <a:close/>
                  <a:moveTo>
                    <a:pt x="3808" y="1"/>
                  </a:moveTo>
                  <a:cubicBezTo>
                    <a:pt x="3787" y="1"/>
                    <a:pt x="3766" y="22"/>
                    <a:pt x="3766" y="43"/>
                  </a:cubicBezTo>
                  <a:cubicBezTo>
                    <a:pt x="3766" y="64"/>
                    <a:pt x="3787" y="86"/>
                    <a:pt x="3808" y="86"/>
                  </a:cubicBezTo>
                  <a:lnTo>
                    <a:pt x="3893" y="86"/>
                  </a:lnTo>
                  <a:cubicBezTo>
                    <a:pt x="3914" y="86"/>
                    <a:pt x="3936" y="64"/>
                    <a:pt x="3936" y="43"/>
                  </a:cubicBezTo>
                  <a:cubicBezTo>
                    <a:pt x="3936" y="22"/>
                    <a:pt x="3914" y="1"/>
                    <a:pt x="3893" y="1"/>
                  </a:cubicBezTo>
                  <a:close/>
                  <a:moveTo>
                    <a:pt x="4233" y="1"/>
                  </a:moveTo>
                  <a:cubicBezTo>
                    <a:pt x="4211" y="1"/>
                    <a:pt x="4190" y="22"/>
                    <a:pt x="4190" y="43"/>
                  </a:cubicBezTo>
                  <a:cubicBezTo>
                    <a:pt x="4190" y="64"/>
                    <a:pt x="4211" y="86"/>
                    <a:pt x="4233" y="86"/>
                  </a:cubicBezTo>
                  <a:lnTo>
                    <a:pt x="4317" y="86"/>
                  </a:lnTo>
                  <a:cubicBezTo>
                    <a:pt x="4339" y="86"/>
                    <a:pt x="4360" y="64"/>
                    <a:pt x="4360" y="43"/>
                  </a:cubicBezTo>
                  <a:cubicBezTo>
                    <a:pt x="4360" y="22"/>
                    <a:pt x="4339" y="1"/>
                    <a:pt x="4317" y="1"/>
                  </a:cubicBezTo>
                  <a:close/>
                  <a:moveTo>
                    <a:pt x="4646" y="1"/>
                  </a:moveTo>
                  <a:cubicBezTo>
                    <a:pt x="4624" y="1"/>
                    <a:pt x="4603" y="22"/>
                    <a:pt x="4603" y="43"/>
                  </a:cubicBezTo>
                  <a:cubicBezTo>
                    <a:pt x="4603" y="64"/>
                    <a:pt x="4624" y="86"/>
                    <a:pt x="4646" y="86"/>
                  </a:cubicBezTo>
                  <a:lnTo>
                    <a:pt x="4731" y="86"/>
                  </a:lnTo>
                  <a:cubicBezTo>
                    <a:pt x="4752" y="86"/>
                    <a:pt x="4773" y="64"/>
                    <a:pt x="4773" y="43"/>
                  </a:cubicBezTo>
                  <a:cubicBezTo>
                    <a:pt x="4773" y="22"/>
                    <a:pt x="4752" y="1"/>
                    <a:pt x="4731" y="1"/>
                  </a:cubicBezTo>
                  <a:close/>
                  <a:moveTo>
                    <a:pt x="5070" y="1"/>
                  </a:moveTo>
                  <a:cubicBezTo>
                    <a:pt x="5049" y="1"/>
                    <a:pt x="5027" y="22"/>
                    <a:pt x="5027" y="43"/>
                  </a:cubicBezTo>
                  <a:cubicBezTo>
                    <a:pt x="5027" y="64"/>
                    <a:pt x="5049" y="86"/>
                    <a:pt x="5070" y="86"/>
                  </a:cubicBezTo>
                  <a:lnTo>
                    <a:pt x="5155" y="86"/>
                  </a:lnTo>
                  <a:cubicBezTo>
                    <a:pt x="5176" y="86"/>
                    <a:pt x="5197" y="64"/>
                    <a:pt x="5197" y="43"/>
                  </a:cubicBezTo>
                  <a:cubicBezTo>
                    <a:pt x="5197" y="22"/>
                    <a:pt x="5176" y="1"/>
                    <a:pt x="5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7" name="Google Shape;15487;p65"/>
            <p:cNvSpPr/>
            <p:nvPr/>
          </p:nvSpPr>
          <p:spPr>
            <a:xfrm>
              <a:off x="3046550" y="958475"/>
              <a:ext cx="2950" cy="2150"/>
            </a:xfrm>
            <a:custGeom>
              <a:rect b="b" l="l" r="r" t="t"/>
              <a:pathLst>
                <a:path extrusionOk="0" h="86" w="118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75" y="86"/>
                  </a:lnTo>
                  <a:cubicBezTo>
                    <a:pt x="107" y="86"/>
                    <a:pt x="117" y="64"/>
                    <a:pt x="117" y="43"/>
                  </a:cubicBezTo>
                  <a:cubicBezTo>
                    <a:pt x="117" y="22"/>
                    <a:pt x="107" y="1"/>
                    <a:pt x="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8" name="Google Shape;15488;p65"/>
            <p:cNvSpPr/>
            <p:nvPr/>
          </p:nvSpPr>
          <p:spPr>
            <a:xfrm>
              <a:off x="3191850" y="1064800"/>
              <a:ext cx="3200" cy="2125"/>
            </a:xfrm>
            <a:custGeom>
              <a:rect b="b" l="l" r="r" t="t"/>
              <a:pathLst>
                <a:path extrusionOk="0" h="85" w="128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5" y="85"/>
                  </a:lnTo>
                  <a:cubicBezTo>
                    <a:pt x="107" y="85"/>
                    <a:pt x="128" y="64"/>
                    <a:pt x="128" y="43"/>
                  </a:cubicBezTo>
                  <a:cubicBezTo>
                    <a:pt x="128" y="21"/>
                    <a:pt x="107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9" name="Google Shape;15489;p65"/>
            <p:cNvSpPr/>
            <p:nvPr/>
          </p:nvSpPr>
          <p:spPr>
            <a:xfrm>
              <a:off x="3055825" y="1064800"/>
              <a:ext cx="129950" cy="2125"/>
            </a:xfrm>
            <a:custGeom>
              <a:rect b="b" l="l" r="r" t="t"/>
              <a:pathLst>
                <a:path extrusionOk="0" h="85" w="5198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128" y="85"/>
                  </a:lnTo>
                  <a:cubicBezTo>
                    <a:pt x="149" y="85"/>
                    <a:pt x="170" y="64"/>
                    <a:pt x="170" y="43"/>
                  </a:cubicBezTo>
                  <a:cubicBezTo>
                    <a:pt x="170" y="21"/>
                    <a:pt x="149" y="0"/>
                    <a:pt x="128" y="0"/>
                  </a:cubicBezTo>
                  <a:close/>
                  <a:moveTo>
                    <a:pt x="467" y="0"/>
                  </a:moveTo>
                  <a:cubicBezTo>
                    <a:pt x="436" y="0"/>
                    <a:pt x="425" y="21"/>
                    <a:pt x="425" y="43"/>
                  </a:cubicBezTo>
                  <a:cubicBezTo>
                    <a:pt x="425" y="64"/>
                    <a:pt x="436" y="85"/>
                    <a:pt x="467" y="85"/>
                  </a:cubicBezTo>
                  <a:lnTo>
                    <a:pt x="542" y="85"/>
                  </a:lnTo>
                  <a:cubicBezTo>
                    <a:pt x="573" y="85"/>
                    <a:pt x="584" y="64"/>
                    <a:pt x="584" y="43"/>
                  </a:cubicBezTo>
                  <a:cubicBezTo>
                    <a:pt x="584" y="21"/>
                    <a:pt x="573" y="0"/>
                    <a:pt x="542" y="0"/>
                  </a:cubicBezTo>
                  <a:close/>
                  <a:moveTo>
                    <a:pt x="881" y="0"/>
                  </a:moveTo>
                  <a:cubicBezTo>
                    <a:pt x="860" y="0"/>
                    <a:pt x="839" y="21"/>
                    <a:pt x="839" y="43"/>
                  </a:cubicBezTo>
                  <a:cubicBezTo>
                    <a:pt x="839" y="64"/>
                    <a:pt x="860" y="85"/>
                    <a:pt x="881" y="85"/>
                  </a:cubicBezTo>
                  <a:lnTo>
                    <a:pt x="966" y="85"/>
                  </a:lnTo>
                  <a:cubicBezTo>
                    <a:pt x="987" y="85"/>
                    <a:pt x="1009" y="64"/>
                    <a:pt x="1009" y="43"/>
                  </a:cubicBezTo>
                  <a:cubicBezTo>
                    <a:pt x="1009" y="21"/>
                    <a:pt x="987" y="0"/>
                    <a:pt x="966" y="0"/>
                  </a:cubicBezTo>
                  <a:close/>
                  <a:moveTo>
                    <a:pt x="1305" y="0"/>
                  </a:moveTo>
                  <a:cubicBezTo>
                    <a:pt x="1273" y="0"/>
                    <a:pt x="1263" y="21"/>
                    <a:pt x="1263" y="43"/>
                  </a:cubicBezTo>
                  <a:cubicBezTo>
                    <a:pt x="1263" y="64"/>
                    <a:pt x="1273" y="85"/>
                    <a:pt x="1305" y="85"/>
                  </a:cubicBezTo>
                  <a:lnTo>
                    <a:pt x="1379" y="85"/>
                  </a:lnTo>
                  <a:cubicBezTo>
                    <a:pt x="1412" y="85"/>
                    <a:pt x="1422" y="64"/>
                    <a:pt x="1422" y="43"/>
                  </a:cubicBezTo>
                  <a:cubicBezTo>
                    <a:pt x="1422" y="21"/>
                    <a:pt x="1412" y="0"/>
                    <a:pt x="1379" y="0"/>
                  </a:cubicBezTo>
                  <a:close/>
                  <a:moveTo>
                    <a:pt x="1719" y="0"/>
                  </a:moveTo>
                  <a:cubicBezTo>
                    <a:pt x="1697" y="0"/>
                    <a:pt x="1676" y="21"/>
                    <a:pt x="1676" y="43"/>
                  </a:cubicBezTo>
                  <a:cubicBezTo>
                    <a:pt x="1676" y="64"/>
                    <a:pt x="1697" y="85"/>
                    <a:pt x="1719" y="85"/>
                  </a:cubicBezTo>
                  <a:lnTo>
                    <a:pt x="1803" y="85"/>
                  </a:lnTo>
                  <a:cubicBezTo>
                    <a:pt x="1825" y="85"/>
                    <a:pt x="1846" y="64"/>
                    <a:pt x="1846" y="43"/>
                  </a:cubicBezTo>
                  <a:cubicBezTo>
                    <a:pt x="1846" y="21"/>
                    <a:pt x="1825" y="0"/>
                    <a:pt x="1803" y="0"/>
                  </a:cubicBezTo>
                  <a:close/>
                  <a:moveTo>
                    <a:pt x="2133" y="0"/>
                  </a:moveTo>
                  <a:cubicBezTo>
                    <a:pt x="2111" y="0"/>
                    <a:pt x="2100" y="21"/>
                    <a:pt x="2100" y="43"/>
                  </a:cubicBezTo>
                  <a:cubicBezTo>
                    <a:pt x="2100" y="64"/>
                    <a:pt x="2111" y="85"/>
                    <a:pt x="2133" y="85"/>
                  </a:cubicBezTo>
                  <a:lnTo>
                    <a:pt x="2218" y="85"/>
                  </a:lnTo>
                  <a:cubicBezTo>
                    <a:pt x="2239" y="85"/>
                    <a:pt x="2260" y="64"/>
                    <a:pt x="2260" y="43"/>
                  </a:cubicBezTo>
                  <a:cubicBezTo>
                    <a:pt x="2260" y="21"/>
                    <a:pt x="2239" y="0"/>
                    <a:pt x="2218" y="0"/>
                  </a:cubicBezTo>
                  <a:close/>
                  <a:moveTo>
                    <a:pt x="2557" y="0"/>
                  </a:moveTo>
                  <a:cubicBezTo>
                    <a:pt x="2536" y="0"/>
                    <a:pt x="2514" y="21"/>
                    <a:pt x="2514" y="43"/>
                  </a:cubicBezTo>
                  <a:cubicBezTo>
                    <a:pt x="2514" y="64"/>
                    <a:pt x="2536" y="85"/>
                    <a:pt x="2557" y="85"/>
                  </a:cubicBezTo>
                  <a:lnTo>
                    <a:pt x="2642" y="85"/>
                  </a:lnTo>
                  <a:cubicBezTo>
                    <a:pt x="2663" y="85"/>
                    <a:pt x="2684" y="64"/>
                    <a:pt x="2684" y="43"/>
                  </a:cubicBezTo>
                  <a:cubicBezTo>
                    <a:pt x="2684" y="21"/>
                    <a:pt x="2663" y="0"/>
                    <a:pt x="2642" y="0"/>
                  </a:cubicBezTo>
                  <a:close/>
                  <a:moveTo>
                    <a:pt x="2970" y="0"/>
                  </a:moveTo>
                  <a:cubicBezTo>
                    <a:pt x="2949" y="0"/>
                    <a:pt x="2939" y="21"/>
                    <a:pt x="2939" y="43"/>
                  </a:cubicBezTo>
                  <a:cubicBezTo>
                    <a:pt x="2939" y="64"/>
                    <a:pt x="2949" y="85"/>
                    <a:pt x="2970" y="85"/>
                  </a:cubicBezTo>
                  <a:lnTo>
                    <a:pt x="3055" y="85"/>
                  </a:lnTo>
                  <a:cubicBezTo>
                    <a:pt x="3076" y="85"/>
                    <a:pt x="3097" y="64"/>
                    <a:pt x="3097" y="43"/>
                  </a:cubicBezTo>
                  <a:cubicBezTo>
                    <a:pt x="3097" y="21"/>
                    <a:pt x="3076" y="0"/>
                    <a:pt x="3055" y="0"/>
                  </a:cubicBezTo>
                  <a:close/>
                  <a:moveTo>
                    <a:pt x="3394" y="0"/>
                  </a:moveTo>
                  <a:cubicBezTo>
                    <a:pt x="3373" y="0"/>
                    <a:pt x="3352" y="21"/>
                    <a:pt x="3352" y="43"/>
                  </a:cubicBezTo>
                  <a:cubicBezTo>
                    <a:pt x="3352" y="64"/>
                    <a:pt x="3373" y="85"/>
                    <a:pt x="3394" y="85"/>
                  </a:cubicBezTo>
                  <a:lnTo>
                    <a:pt x="3479" y="85"/>
                  </a:lnTo>
                  <a:cubicBezTo>
                    <a:pt x="3500" y="85"/>
                    <a:pt x="3522" y="64"/>
                    <a:pt x="3522" y="43"/>
                  </a:cubicBezTo>
                  <a:cubicBezTo>
                    <a:pt x="3522" y="21"/>
                    <a:pt x="3500" y="0"/>
                    <a:pt x="3479" y="0"/>
                  </a:cubicBezTo>
                  <a:close/>
                  <a:moveTo>
                    <a:pt x="3808" y="0"/>
                  </a:moveTo>
                  <a:cubicBezTo>
                    <a:pt x="3787" y="0"/>
                    <a:pt x="3766" y="21"/>
                    <a:pt x="3766" y="43"/>
                  </a:cubicBezTo>
                  <a:cubicBezTo>
                    <a:pt x="3766" y="64"/>
                    <a:pt x="3787" y="85"/>
                    <a:pt x="3808" y="85"/>
                  </a:cubicBezTo>
                  <a:lnTo>
                    <a:pt x="3893" y="85"/>
                  </a:lnTo>
                  <a:cubicBezTo>
                    <a:pt x="3914" y="85"/>
                    <a:pt x="3936" y="64"/>
                    <a:pt x="3936" y="43"/>
                  </a:cubicBezTo>
                  <a:cubicBezTo>
                    <a:pt x="3936" y="21"/>
                    <a:pt x="3914" y="0"/>
                    <a:pt x="3893" y="0"/>
                  </a:cubicBezTo>
                  <a:close/>
                  <a:moveTo>
                    <a:pt x="4233" y="0"/>
                  </a:moveTo>
                  <a:cubicBezTo>
                    <a:pt x="4211" y="0"/>
                    <a:pt x="4190" y="21"/>
                    <a:pt x="4190" y="43"/>
                  </a:cubicBezTo>
                  <a:cubicBezTo>
                    <a:pt x="4190" y="64"/>
                    <a:pt x="4211" y="85"/>
                    <a:pt x="4233" y="85"/>
                  </a:cubicBezTo>
                  <a:lnTo>
                    <a:pt x="4317" y="85"/>
                  </a:lnTo>
                  <a:cubicBezTo>
                    <a:pt x="4339" y="85"/>
                    <a:pt x="4360" y="64"/>
                    <a:pt x="4360" y="43"/>
                  </a:cubicBezTo>
                  <a:cubicBezTo>
                    <a:pt x="4360" y="21"/>
                    <a:pt x="4339" y="0"/>
                    <a:pt x="4317" y="0"/>
                  </a:cubicBezTo>
                  <a:close/>
                  <a:moveTo>
                    <a:pt x="4646" y="0"/>
                  </a:moveTo>
                  <a:cubicBezTo>
                    <a:pt x="4624" y="0"/>
                    <a:pt x="4603" y="21"/>
                    <a:pt x="4603" y="43"/>
                  </a:cubicBezTo>
                  <a:cubicBezTo>
                    <a:pt x="4603" y="64"/>
                    <a:pt x="4624" y="85"/>
                    <a:pt x="4646" y="85"/>
                  </a:cubicBezTo>
                  <a:lnTo>
                    <a:pt x="4731" y="85"/>
                  </a:lnTo>
                  <a:cubicBezTo>
                    <a:pt x="4752" y="85"/>
                    <a:pt x="4773" y="64"/>
                    <a:pt x="4773" y="43"/>
                  </a:cubicBezTo>
                  <a:cubicBezTo>
                    <a:pt x="4773" y="21"/>
                    <a:pt x="4752" y="0"/>
                    <a:pt x="4731" y="0"/>
                  </a:cubicBezTo>
                  <a:close/>
                  <a:moveTo>
                    <a:pt x="5070" y="0"/>
                  </a:moveTo>
                  <a:cubicBezTo>
                    <a:pt x="5049" y="0"/>
                    <a:pt x="5027" y="21"/>
                    <a:pt x="5027" y="43"/>
                  </a:cubicBezTo>
                  <a:cubicBezTo>
                    <a:pt x="5027" y="64"/>
                    <a:pt x="5049" y="85"/>
                    <a:pt x="5070" y="85"/>
                  </a:cubicBezTo>
                  <a:lnTo>
                    <a:pt x="5155" y="85"/>
                  </a:lnTo>
                  <a:cubicBezTo>
                    <a:pt x="5176" y="85"/>
                    <a:pt x="5197" y="64"/>
                    <a:pt x="5197" y="43"/>
                  </a:cubicBezTo>
                  <a:cubicBezTo>
                    <a:pt x="5197" y="21"/>
                    <a:pt x="5176" y="0"/>
                    <a:pt x="51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0" name="Google Shape;15490;p65"/>
            <p:cNvSpPr/>
            <p:nvPr/>
          </p:nvSpPr>
          <p:spPr>
            <a:xfrm>
              <a:off x="3046550" y="1064800"/>
              <a:ext cx="2950" cy="2125"/>
            </a:xfrm>
            <a:custGeom>
              <a:rect b="b" l="l" r="r" t="t"/>
              <a:pathLst>
                <a:path extrusionOk="0" h="85" w="118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75" y="85"/>
                  </a:lnTo>
                  <a:cubicBezTo>
                    <a:pt x="107" y="85"/>
                    <a:pt x="117" y="64"/>
                    <a:pt x="117" y="43"/>
                  </a:cubicBezTo>
                  <a:cubicBezTo>
                    <a:pt x="117" y="21"/>
                    <a:pt x="107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1" name="Google Shape;15491;p65"/>
            <p:cNvSpPr/>
            <p:nvPr/>
          </p:nvSpPr>
          <p:spPr>
            <a:xfrm>
              <a:off x="3284650" y="862225"/>
              <a:ext cx="2150" cy="2950"/>
            </a:xfrm>
            <a:custGeom>
              <a:rect b="b" l="l" r="r" t="t"/>
              <a:pathLst>
                <a:path extrusionOk="0" h="118" w="86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75"/>
                  </a:lnTo>
                  <a:cubicBezTo>
                    <a:pt x="0" y="107"/>
                    <a:pt x="22" y="118"/>
                    <a:pt x="43" y="118"/>
                  </a:cubicBezTo>
                  <a:cubicBezTo>
                    <a:pt x="64" y="118"/>
                    <a:pt x="85" y="107"/>
                    <a:pt x="85" y="75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2" name="Google Shape;15492;p65"/>
            <p:cNvSpPr/>
            <p:nvPr/>
          </p:nvSpPr>
          <p:spPr>
            <a:xfrm>
              <a:off x="3284650" y="871250"/>
              <a:ext cx="2150" cy="321350"/>
            </a:xfrm>
            <a:custGeom>
              <a:rect b="b" l="l" r="r" t="t"/>
              <a:pathLst>
                <a:path extrusionOk="0" h="12854" w="86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22" y="170"/>
                    <a:pt x="43" y="170"/>
                  </a:cubicBezTo>
                  <a:cubicBezTo>
                    <a:pt x="64" y="170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  <a:moveTo>
                    <a:pt x="43" y="414"/>
                  </a:moveTo>
                  <a:cubicBezTo>
                    <a:pt x="22" y="414"/>
                    <a:pt x="0" y="436"/>
                    <a:pt x="0" y="457"/>
                  </a:cubicBezTo>
                  <a:lnTo>
                    <a:pt x="0" y="542"/>
                  </a:lnTo>
                  <a:cubicBezTo>
                    <a:pt x="0" y="563"/>
                    <a:pt x="22" y="573"/>
                    <a:pt x="43" y="573"/>
                  </a:cubicBezTo>
                  <a:cubicBezTo>
                    <a:pt x="64" y="573"/>
                    <a:pt x="85" y="563"/>
                    <a:pt x="85" y="542"/>
                  </a:cubicBezTo>
                  <a:lnTo>
                    <a:pt x="85" y="457"/>
                  </a:lnTo>
                  <a:cubicBezTo>
                    <a:pt x="85" y="436"/>
                    <a:pt x="64" y="414"/>
                    <a:pt x="43" y="414"/>
                  </a:cubicBezTo>
                  <a:close/>
                  <a:moveTo>
                    <a:pt x="43" y="827"/>
                  </a:moveTo>
                  <a:cubicBezTo>
                    <a:pt x="22" y="827"/>
                    <a:pt x="0" y="839"/>
                    <a:pt x="0" y="860"/>
                  </a:cubicBezTo>
                  <a:lnTo>
                    <a:pt x="0" y="945"/>
                  </a:lnTo>
                  <a:cubicBezTo>
                    <a:pt x="0" y="966"/>
                    <a:pt x="22" y="987"/>
                    <a:pt x="43" y="987"/>
                  </a:cubicBezTo>
                  <a:cubicBezTo>
                    <a:pt x="64" y="987"/>
                    <a:pt x="85" y="966"/>
                    <a:pt x="85" y="945"/>
                  </a:cubicBezTo>
                  <a:lnTo>
                    <a:pt x="85" y="860"/>
                  </a:lnTo>
                  <a:cubicBezTo>
                    <a:pt x="85" y="839"/>
                    <a:pt x="64" y="827"/>
                    <a:pt x="43" y="827"/>
                  </a:cubicBezTo>
                  <a:close/>
                  <a:moveTo>
                    <a:pt x="43" y="1230"/>
                  </a:moveTo>
                  <a:cubicBezTo>
                    <a:pt x="22" y="1230"/>
                    <a:pt x="0" y="1252"/>
                    <a:pt x="0" y="1273"/>
                  </a:cubicBezTo>
                  <a:lnTo>
                    <a:pt x="0" y="1358"/>
                  </a:lnTo>
                  <a:cubicBezTo>
                    <a:pt x="0" y="1379"/>
                    <a:pt x="22" y="1400"/>
                    <a:pt x="43" y="1400"/>
                  </a:cubicBezTo>
                  <a:cubicBezTo>
                    <a:pt x="64" y="1400"/>
                    <a:pt x="85" y="1379"/>
                    <a:pt x="85" y="1358"/>
                  </a:cubicBezTo>
                  <a:lnTo>
                    <a:pt x="85" y="1273"/>
                  </a:lnTo>
                  <a:cubicBezTo>
                    <a:pt x="85" y="1252"/>
                    <a:pt x="64" y="1230"/>
                    <a:pt x="43" y="1230"/>
                  </a:cubicBezTo>
                  <a:close/>
                  <a:moveTo>
                    <a:pt x="43" y="1645"/>
                  </a:moveTo>
                  <a:cubicBezTo>
                    <a:pt x="22" y="1645"/>
                    <a:pt x="0" y="1655"/>
                    <a:pt x="0" y="1687"/>
                  </a:cubicBezTo>
                  <a:lnTo>
                    <a:pt x="0" y="1761"/>
                  </a:lnTo>
                  <a:cubicBezTo>
                    <a:pt x="0" y="1782"/>
                    <a:pt x="22" y="1803"/>
                    <a:pt x="43" y="1803"/>
                  </a:cubicBezTo>
                  <a:cubicBezTo>
                    <a:pt x="64" y="1803"/>
                    <a:pt x="85" y="1782"/>
                    <a:pt x="85" y="1761"/>
                  </a:cubicBezTo>
                  <a:lnTo>
                    <a:pt x="85" y="1687"/>
                  </a:lnTo>
                  <a:cubicBezTo>
                    <a:pt x="85" y="1655"/>
                    <a:pt x="64" y="1645"/>
                    <a:pt x="43" y="1645"/>
                  </a:cubicBezTo>
                  <a:close/>
                  <a:moveTo>
                    <a:pt x="43" y="2048"/>
                  </a:moveTo>
                  <a:cubicBezTo>
                    <a:pt x="22" y="2048"/>
                    <a:pt x="0" y="2069"/>
                    <a:pt x="0" y="2090"/>
                  </a:cubicBezTo>
                  <a:lnTo>
                    <a:pt x="0" y="2175"/>
                  </a:lnTo>
                  <a:cubicBezTo>
                    <a:pt x="0" y="2196"/>
                    <a:pt x="22" y="2217"/>
                    <a:pt x="43" y="2217"/>
                  </a:cubicBezTo>
                  <a:cubicBezTo>
                    <a:pt x="64" y="2217"/>
                    <a:pt x="85" y="2196"/>
                    <a:pt x="85" y="2175"/>
                  </a:cubicBezTo>
                  <a:lnTo>
                    <a:pt x="85" y="2090"/>
                  </a:lnTo>
                  <a:cubicBezTo>
                    <a:pt x="85" y="2069"/>
                    <a:pt x="64" y="2048"/>
                    <a:pt x="43" y="2048"/>
                  </a:cubicBezTo>
                  <a:close/>
                  <a:moveTo>
                    <a:pt x="43" y="2461"/>
                  </a:moveTo>
                  <a:cubicBezTo>
                    <a:pt x="22" y="2461"/>
                    <a:pt x="0" y="2482"/>
                    <a:pt x="0" y="2503"/>
                  </a:cubicBezTo>
                  <a:lnTo>
                    <a:pt x="0" y="2578"/>
                  </a:lnTo>
                  <a:cubicBezTo>
                    <a:pt x="0" y="2609"/>
                    <a:pt x="22" y="2620"/>
                    <a:pt x="43" y="2620"/>
                  </a:cubicBezTo>
                  <a:cubicBezTo>
                    <a:pt x="64" y="2620"/>
                    <a:pt x="85" y="2609"/>
                    <a:pt x="85" y="2578"/>
                  </a:cubicBezTo>
                  <a:lnTo>
                    <a:pt x="85" y="2503"/>
                  </a:lnTo>
                  <a:cubicBezTo>
                    <a:pt x="85" y="2482"/>
                    <a:pt x="64" y="2461"/>
                    <a:pt x="43" y="2461"/>
                  </a:cubicBezTo>
                  <a:close/>
                  <a:moveTo>
                    <a:pt x="43" y="2864"/>
                  </a:moveTo>
                  <a:cubicBezTo>
                    <a:pt x="22" y="2864"/>
                    <a:pt x="0" y="2885"/>
                    <a:pt x="0" y="2906"/>
                  </a:cubicBezTo>
                  <a:lnTo>
                    <a:pt x="0" y="2991"/>
                  </a:lnTo>
                  <a:cubicBezTo>
                    <a:pt x="0" y="3012"/>
                    <a:pt x="22" y="3033"/>
                    <a:pt x="43" y="3033"/>
                  </a:cubicBezTo>
                  <a:cubicBezTo>
                    <a:pt x="64" y="3033"/>
                    <a:pt x="85" y="3012"/>
                    <a:pt x="85" y="2991"/>
                  </a:cubicBezTo>
                  <a:lnTo>
                    <a:pt x="85" y="2906"/>
                  </a:lnTo>
                  <a:cubicBezTo>
                    <a:pt x="85" y="2885"/>
                    <a:pt x="64" y="2864"/>
                    <a:pt x="43" y="2864"/>
                  </a:cubicBezTo>
                  <a:close/>
                  <a:moveTo>
                    <a:pt x="43" y="3278"/>
                  </a:moveTo>
                  <a:cubicBezTo>
                    <a:pt x="22" y="3278"/>
                    <a:pt x="0" y="3299"/>
                    <a:pt x="0" y="3320"/>
                  </a:cubicBezTo>
                  <a:lnTo>
                    <a:pt x="0" y="3405"/>
                  </a:lnTo>
                  <a:cubicBezTo>
                    <a:pt x="0" y="3426"/>
                    <a:pt x="22" y="3436"/>
                    <a:pt x="43" y="3436"/>
                  </a:cubicBezTo>
                  <a:cubicBezTo>
                    <a:pt x="64" y="3436"/>
                    <a:pt x="85" y="3426"/>
                    <a:pt x="85" y="3405"/>
                  </a:cubicBezTo>
                  <a:lnTo>
                    <a:pt x="85" y="3320"/>
                  </a:lnTo>
                  <a:cubicBezTo>
                    <a:pt x="85" y="3299"/>
                    <a:pt x="64" y="3278"/>
                    <a:pt x="43" y="3278"/>
                  </a:cubicBezTo>
                  <a:close/>
                  <a:moveTo>
                    <a:pt x="43" y="3691"/>
                  </a:moveTo>
                  <a:cubicBezTo>
                    <a:pt x="22" y="3691"/>
                    <a:pt x="0" y="3702"/>
                    <a:pt x="0" y="3723"/>
                  </a:cubicBezTo>
                  <a:lnTo>
                    <a:pt x="0" y="3808"/>
                  </a:lnTo>
                  <a:cubicBezTo>
                    <a:pt x="0" y="3829"/>
                    <a:pt x="22" y="3850"/>
                    <a:pt x="43" y="3850"/>
                  </a:cubicBezTo>
                  <a:cubicBezTo>
                    <a:pt x="64" y="3850"/>
                    <a:pt x="85" y="3829"/>
                    <a:pt x="85" y="3808"/>
                  </a:cubicBezTo>
                  <a:lnTo>
                    <a:pt x="85" y="3723"/>
                  </a:lnTo>
                  <a:cubicBezTo>
                    <a:pt x="85" y="3702"/>
                    <a:pt x="64" y="3691"/>
                    <a:pt x="43" y="3691"/>
                  </a:cubicBezTo>
                  <a:close/>
                  <a:moveTo>
                    <a:pt x="43" y="4094"/>
                  </a:moveTo>
                  <a:cubicBezTo>
                    <a:pt x="22" y="4094"/>
                    <a:pt x="0" y="4115"/>
                    <a:pt x="0" y="4136"/>
                  </a:cubicBezTo>
                  <a:lnTo>
                    <a:pt x="0" y="4221"/>
                  </a:lnTo>
                  <a:cubicBezTo>
                    <a:pt x="0" y="4242"/>
                    <a:pt x="22" y="4264"/>
                    <a:pt x="43" y="4264"/>
                  </a:cubicBezTo>
                  <a:cubicBezTo>
                    <a:pt x="64" y="4264"/>
                    <a:pt x="85" y="4242"/>
                    <a:pt x="85" y="4221"/>
                  </a:cubicBezTo>
                  <a:lnTo>
                    <a:pt x="85" y="4136"/>
                  </a:lnTo>
                  <a:cubicBezTo>
                    <a:pt x="85" y="4115"/>
                    <a:pt x="64" y="4094"/>
                    <a:pt x="43" y="4094"/>
                  </a:cubicBezTo>
                  <a:close/>
                  <a:moveTo>
                    <a:pt x="43" y="4508"/>
                  </a:moveTo>
                  <a:cubicBezTo>
                    <a:pt x="22" y="4508"/>
                    <a:pt x="0" y="4518"/>
                    <a:pt x="0" y="4550"/>
                  </a:cubicBezTo>
                  <a:lnTo>
                    <a:pt x="0" y="4624"/>
                  </a:lnTo>
                  <a:cubicBezTo>
                    <a:pt x="0" y="4645"/>
                    <a:pt x="22" y="4667"/>
                    <a:pt x="43" y="4667"/>
                  </a:cubicBezTo>
                  <a:cubicBezTo>
                    <a:pt x="64" y="4667"/>
                    <a:pt x="85" y="4645"/>
                    <a:pt x="85" y="4624"/>
                  </a:cubicBezTo>
                  <a:lnTo>
                    <a:pt x="85" y="4550"/>
                  </a:lnTo>
                  <a:cubicBezTo>
                    <a:pt x="85" y="4518"/>
                    <a:pt x="64" y="4508"/>
                    <a:pt x="43" y="4508"/>
                  </a:cubicBezTo>
                  <a:close/>
                  <a:moveTo>
                    <a:pt x="43" y="4911"/>
                  </a:moveTo>
                  <a:cubicBezTo>
                    <a:pt x="22" y="4911"/>
                    <a:pt x="0" y="4932"/>
                    <a:pt x="0" y="4953"/>
                  </a:cubicBezTo>
                  <a:lnTo>
                    <a:pt x="0" y="5038"/>
                  </a:lnTo>
                  <a:cubicBezTo>
                    <a:pt x="0" y="5059"/>
                    <a:pt x="22" y="5081"/>
                    <a:pt x="43" y="5081"/>
                  </a:cubicBezTo>
                  <a:cubicBezTo>
                    <a:pt x="64" y="5081"/>
                    <a:pt x="85" y="5059"/>
                    <a:pt x="85" y="5038"/>
                  </a:cubicBezTo>
                  <a:lnTo>
                    <a:pt x="85" y="4953"/>
                  </a:lnTo>
                  <a:cubicBezTo>
                    <a:pt x="85" y="4932"/>
                    <a:pt x="64" y="4911"/>
                    <a:pt x="43" y="4911"/>
                  </a:cubicBezTo>
                  <a:close/>
                  <a:moveTo>
                    <a:pt x="43" y="5324"/>
                  </a:moveTo>
                  <a:cubicBezTo>
                    <a:pt x="22" y="5324"/>
                    <a:pt x="0" y="5345"/>
                    <a:pt x="0" y="5367"/>
                  </a:cubicBezTo>
                  <a:lnTo>
                    <a:pt x="0" y="5441"/>
                  </a:lnTo>
                  <a:cubicBezTo>
                    <a:pt x="0" y="5473"/>
                    <a:pt x="22" y="5484"/>
                    <a:pt x="43" y="5484"/>
                  </a:cubicBezTo>
                  <a:cubicBezTo>
                    <a:pt x="64" y="5484"/>
                    <a:pt x="85" y="5473"/>
                    <a:pt x="85" y="5441"/>
                  </a:cubicBezTo>
                  <a:lnTo>
                    <a:pt x="85" y="5367"/>
                  </a:lnTo>
                  <a:cubicBezTo>
                    <a:pt x="85" y="5345"/>
                    <a:pt x="64" y="5324"/>
                    <a:pt x="43" y="5324"/>
                  </a:cubicBezTo>
                  <a:close/>
                  <a:moveTo>
                    <a:pt x="43" y="5727"/>
                  </a:moveTo>
                  <a:cubicBezTo>
                    <a:pt x="22" y="5727"/>
                    <a:pt x="0" y="5748"/>
                    <a:pt x="0" y="5770"/>
                  </a:cubicBezTo>
                  <a:lnTo>
                    <a:pt x="0" y="5854"/>
                  </a:lnTo>
                  <a:cubicBezTo>
                    <a:pt x="0" y="5876"/>
                    <a:pt x="22" y="5897"/>
                    <a:pt x="43" y="5897"/>
                  </a:cubicBezTo>
                  <a:cubicBezTo>
                    <a:pt x="64" y="5897"/>
                    <a:pt x="85" y="5876"/>
                    <a:pt x="85" y="5854"/>
                  </a:cubicBezTo>
                  <a:lnTo>
                    <a:pt x="85" y="5770"/>
                  </a:lnTo>
                  <a:cubicBezTo>
                    <a:pt x="85" y="5748"/>
                    <a:pt x="64" y="5727"/>
                    <a:pt x="43" y="5727"/>
                  </a:cubicBezTo>
                  <a:close/>
                  <a:moveTo>
                    <a:pt x="43" y="6141"/>
                  </a:moveTo>
                  <a:cubicBezTo>
                    <a:pt x="22" y="6141"/>
                    <a:pt x="0" y="6162"/>
                    <a:pt x="0" y="6184"/>
                  </a:cubicBezTo>
                  <a:lnTo>
                    <a:pt x="0" y="6268"/>
                  </a:lnTo>
                  <a:cubicBezTo>
                    <a:pt x="0" y="6290"/>
                    <a:pt x="22" y="6300"/>
                    <a:pt x="43" y="6300"/>
                  </a:cubicBezTo>
                  <a:cubicBezTo>
                    <a:pt x="64" y="6300"/>
                    <a:pt x="85" y="6290"/>
                    <a:pt x="85" y="6268"/>
                  </a:cubicBezTo>
                  <a:lnTo>
                    <a:pt x="85" y="6184"/>
                  </a:lnTo>
                  <a:cubicBezTo>
                    <a:pt x="85" y="6162"/>
                    <a:pt x="64" y="6141"/>
                    <a:pt x="43" y="6141"/>
                  </a:cubicBezTo>
                  <a:close/>
                  <a:moveTo>
                    <a:pt x="43" y="6554"/>
                  </a:moveTo>
                  <a:cubicBezTo>
                    <a:pt x="22" y="6554"/>
                    <a:pt x="0" y="6565"/>
                    <a:pt x="0" y="6587"/>
                  </a:cubicBezTo>
                  <a:lnTo>
                    <a:pt x="0" y="6671"/>
                  </a:lnTo>
                  <a:cubicBezTo>
                    <a:pt x="0" y="6693"/>
                    <a:pt x="22" y="6714"/>
                    <a:pt x="43" y="6714"/>
                  </a:cubicBezTo>
                  <a:cubicBezTo>
                    <a:pt x="64" y="6714"/>
                    <a:pt x="85" y="6693"/>
                    <a:pt x="85" y="6671"/>
                  </a:cubicBezTo>
                  <a:lnTo>
                    <a:pt x="85" y="6587"/>
                  </a:lnTo>
                  <a:cubicBezTo>
                    <a:pt x="85" y="6565"/>
                    <a:pt x="64" y="6554"/>
                    <a:pt x="43" y="6554"/>
                  </a:cubicBezTo>
                  <a:close/>
                  <a:moveTo>
                    <a:pt x="43" y="6957"/>
                  </a:moveTo>
                  <a:cubicBezTo>
                    <a:pt x="22" y="6957"/>
                    <a:pt x="0" y="6979"/>
                    <a:pt x="0" y="7000"/>
                  </a:cubicBezTo>
                  <a:lnTo>
                    <a:pt x="0" y="7085"/>
                  </a:lnTo>
                  <a:cubicBezTo>
                    <a:pt x="0" y="7106"/>
                    <a:pt x="22" y="7127"/>
                    <a:pt x="43" y="7127"/>
                  </a:cubicBezTo>
                  <a:cubicBezTo>
                    <a:pt x="64" y="7127"/>
                    <a:pt x="85" y="7106"/>
                    <a:pt x="85" y="7085"/>
                  </a:cubicBezTo>
                  <a:lnTo>
                    <a:pt x="85" y="7000"/>
                  </a:lnTo>
                  <a:cubicBezTo>
                    <a:pt x="85" y="6979"/>
                    <a:pt x="64" y="6957"/>
                    <a:pt x="43" y="6957"/>
                  </a:cubicBezTo>
                  <a:close/>
                  <a:moveTo>
                    <a:pt x="43" y="7371"/>
                  </a:moveTo>
                  <a:cubicBezTo>
                    <a:pt x="22" y="7371"/>
                    <a:pt x="0" y="7382"/>
                    <a:pt x="0" y="7414"/>
                  </a:cubicBezTo>
                  <a:lnTo>
                    <a:pt x="0" y="7488"/>
                  </a:lnTo>
                  <a:cubicBezTo>
                    <a:pt x="0" y="7509"/>
                    <a:pt x="22" y="7530"/>
                    <a:pt x="43" y="7530"/>
                  </a:cubicBezTo>
                  <a:cubicBezTo>
                    <a:pt x="64" y="7530"/>
                    <a:pt x="85" y="7509"/>
                    <a:pt x="85" y="7488"/>
                  </a:cubicBezTo>
                  <a:lnTo>
                    <a:pt x="85" y="7414"/>
                  </a:lnTo>
                  <a:cubicBezTo>
                    <a:pt x="85" y="7382"/>
                    <a:pt x="64" y="7371"/>
                    <a:pt x="43" y="7371"/>
                  </a:cubicBezTo>
                  <a:close/>
                  <a:moveTo>
                    <a:pt x="43" y="7774"/>
                  </a:moveTo>
                  <a:cubicBezTo>
                    <a:pt x="22" y="7774"/>
                    <a:pt x="0" y="7796"/>
                    <a:pt x="0" y="7817"/>
                  </a:cubicBezTo>
                  <a:lnTo>
                    <a:pt x="0" y="7902"/>
                  </a:lnTo>
                  <a:cubicBezTo>
                    <a:pt x="0" y="7923"/>
                    <a:pt x="22" y="7944"/>
                    <a:pt x="43" y="7944"/>
                  </a:cubicBezTo>
                  <a:cubicBezTo>
                    <a:pt x="64" y="7944"/>
                    <a:pt x="85" y="7923"/>
                    <a:pt x="85" y="7902"/>
                  </a:cubicBezTo>
                  <a:lnTo>
                    <a:pt x="85" y="7817"/>
                  </a:lnTo>
                  <a:cubicBezTo>
                    <a:pt x="85" y="7796"/>
                    <a:pt x="64" y="7774"/>
                    <a:pt x="43" y="7774"/>
                  </a:cubicBezTo>
                  <a:close/>
                  <a:moveTo>
                    <a:pt x="43" y="8188"/>
                  </a:moveTo>
                  <a:cubicBezTo>
                    <a:pt x="22" y="8188"/>
                    <a:pt x="0" y="8209"/>
                    <a:pt x="0" y="8230"/>
                  </a:cubicBezTo>
                  <a:lnTo>
                    <a:pt x="0" y="8305"/>
                  </a:lnTo>
                  <a:cubicBezTo>
                    <a:pt x="0" y="8336"/>
                    <a:pt x="22" y="8347"/>
                    <a:pt x="43" y="8347"/>
                  </a:cubicBezTo>
                  <a:cubicBezTo>
                    <a:pt x="64" y="8347"/>
                    <a:pt x="85" y="8336"/>
                    <a:pt x="85" y="8305"/>
                  </a:cubicBezTo>
                  <a:lnTo>
                    <a:pt x="85" y="8230"/>
                  </a:lnTo>
                  <a:cubicBezTo>
                    <a:pt x="85" y="8209"/>
                    <a:pt x="64" y="8188"/>
                    <a:pt x="43" y="8188"/>
                  </a:cubicBezTo>
                  <a:close/>
                  <a:moveTo>
                    <a:pt x="43" y="8591"/>
                  </a:moveTo>
                  <a:cubicBezTo>
                    <a:pt x="22" y="8591"/>
                    <a:pt x="0" y="8612"/>
                    <a:pt x="0" y="8633"/>
                  </a:cubicBezTo>
                  <a:lnTo>
                    <a:pt x="0" y="8718"/>
                  </a:lnTo>
                  <a:cubicBezTo>
                    <a:pt x="0" y="8739"/>
                    <a:pt x="22" y="8760"/>
                    <a:pt x="43" y="8760"/>
                  </a:cubicBezTo>
                  <a:cubicBezTo>
                    <a:pt x="64" y="8760"/>
                    <a:pt x="85" y="8739"/>
                    <a:pt x="85" y="8718"/>
                  </a:cubicBezTo>
                  <a:lnTo>
                    <a:pt x="85" y="8633"/>
                  </a:lnTo>
                  <a:cubicBezTo>
                    <a:pt x="85" y="8612"/>
                    <a:pt x="64" y="8591"/>
                    <a:pt x="43" y="8591"/>
                  </a:cubicBezTo>
                  <a:close/>
                  <a:moveTo>
                    <a:pt x="43" y="9005"/>
                  </a:moveTo>
                  <a:cubicBezTo>
                    <a:pt x="22" y="9005"/>
                    <a:pt x="0" y="9026"/>
                    <a:pt x="0" y="9047"/>
                  </a:cubicBezTo>
                  <a:lnTo>
                    <a:pt x="0" y="9132"/>
                  </a:lnTo>
                  <a:cubicBezTo>
                    <a:pt x="0" y="9153"/>
                    <a:pt x="22" y="9163"/>
                    <a:pt x="43" y="9163"/>
                  </a:cubicBezTo>
                  <a:cubicBezTo>
                    <a:pt x="64" y="9163"/>
                    <a:pt x="85" y="9153"/>
                    <a:pt x="85" y="9132"/>
                  </a:cubicBezTo>
                  <a:lnTo>
                    <a:pt x="85" y="9047"/>
                  </a:lnTo>
                  <a:cubicBezTo>
                    <a:pt x="85" y="9026"/>
                    <a:pt x="64" y="9005"/>
                    <a:pt x="43" y="9005"/>
                  </a:cubicBezTo>
                  <a:close/>
                  <a:moveTo>
                    <a:pt x="43" y="9418"/>
                  </a:moveTo>
                  <a:cubicBezTo>
                    <a:pt x="22" y="9418"/>
                    <a:pt x="0" y="9429"/>
                    <a:pt x="0" y="9450"/>
                  </a:cubicBezTo>
                  <a:lnTo>
                    <a:pt x="0" y="9535"/>
                  </a:lnTo>
                  <a:cubicBezTo>
                    <a:pt x="0" y="9556"/>
                    <a:pt x="22" y="9577"/>
                    <a:pt x="43" y="9577"/>
                  </a:cubicBezTo>
                  <a:cubicBezTo>
                    <a:pt x="64" y="9577"/>
                    <a:pt x="85" y="9556"/>
                    <a:pt x="85" y="9535"/>
                  </a:cubicBezTo>
                  <a:lnTo>
                    <a:pt x="85" y="9450"/>
                  </a:lnTo>
                  <a:cubicBezTo>
                    <a:pt x="85" y="9429"/>
                    <a:pt x="64" y="9418"/>
                    <a:pt x="43" y="9418"/>
                  </a:cubicBezTo>
                  <a:close/>
                  <a:moveTo>
                    <a:pt x="43" y="9821"/>
                  </a:moveTo>
                  <a:cubicBezTo>
                    <a:pt x="22" y="9821"/>
                    <a:pt x="0" y="9842"/>
                    <a:pt x="0" y="9863"/>
                  </a:cubicBezTo>
                  <a:lnTo>
                    <a:pt x="0" y="9948"/>
                  </a:lnTo>
                  <a:cubicBezTo>
                    <a:pt x="0" y="9969"/>
                    <a:pt x="22" y="9990"/>
                    <a:pt x="43" y="9990"/>
                  </a:cubicBezTo>
                  <a:cubicBezTo>
                    <a:pt x="64" y="9990"/>
                    <a:pt x="85" y="9969"/>
                    <a:pt x="85" y="9948"/>
                  </a:cubicBezTo>
                  <a:lnTo>
                    <a:pt x="85" y="9863"/>
                  </a:lnTo>
                  <a:cubicBezTo>
                    <a:pt x="85" y="9842"/>
                    <a:pt x="64" y="9821"/>
                    <a:pt x="43" y="9821"/>
                  </a:cubicBezTo>
                  <a:close/>
                  <a:moveTo>
                    <a:pt x="43" y="10235"/>
                  </a:moveTo>
                  <a:cubicBezTo>
                    <a:pt x="22" y="10235"/>
                    <a:pt x="0" y="10245"/>
                    <a:pt x="0" y="10277"/>
                  </a:cubicBezTo>
                  <a:lnTo>
                    <a:pt x="0" y="10351"/>
                  </a:lnTo>
                  <a:cubicBezTo>
                    <a:pt x="0" y="10372"/>
                    <a:pt x="22" y="10393"/>
                    <a:pt x="43" y="10393"/>
                  </a:cubicBezTo>
                  <a:cubicBezTo>
                    <a:pt x="64" y="10393"/>
                    <a:pt x="85" y="10372"/>
                    <a:pt x="85" y="10351"/>
                  </a:cubicBezTo>
                  <a:lnTo>
                    <a:pt x="85" y="10277"/>
                  </a:lnTo>
                  <a:cubicBezTo>
                    <a:pt x="85" y="10245"/>
                    <a:pt x="64" y="10235"/>
                    <a:pt x="43" y="10235"/>
                  </a:cubicBezTo>
                  <a:close/>
                  <a:moveTo>
                    <a:pt x="43" y="10638"/>
                  </a:moveTo>
                  <a:cubicBezTo>
                    <a:pt x="22" y="10638"/>
                    <a:pt x="0" y="10659"/>
                    <a:pt x="0" y="10680"/>
                  </a:cubicBezTo>
                  <a:lnTo>
                    <a:pt x="0" y="10765"/>
                  </a:lnTo>
                  <a:cubicBezTo>
                    <a:pt x="0" y="10786"/>
                    <a:pt x="22" y="10807"/>
                    <a:pt x="43" y="10807"/>
                  </a:cubicBezTo>
                  <a:cubicBezTo>
                    <a:pt x="64" y="10807"/>
                    <a:pt x="85" y="10786"/>
                    <a:pt x="85" y="10765"/>
                  </a:cubicBezTo>
                  <a:lnTo>
                    <a:pt x="85" y="10680"/>
                  </a:lnTo>
                  <a:cubicBezTo>
                    <a:pt x="85" y="10659"/>
                    <a:pt x="64" y="10638"/>
                    <a:pt x="43" y="10638"/>
                  </a:cubicBezTo>
                  <a:close/>
                  <a:moveTo>
                    <a:pt x="43" y="11051"/>
                  </a:moveTo>
                  <a:cubicBezTo>
                    <a:pt x="22" y="11051"/>
                    <a:pt x="0" y="11072"/>
                    <a:pt x="0" y="11093"/>
                  </a:cubicBezTo>
                  <a:lnTo>
                    <a:pt x="0" y="11168"/>
                  </a:lnTo>
                  <a:cubicBezTo>
                    <a:pt x="0" y="11199"/>
                    <a:pt x="22" y="11210"/>
                    <a:pt x="43" y="11210"/>
                  </a:cubicBezTo>
                  <a:cubicBezTo>
                    <a:pt x="64" y="11210"/>
                    <a:pt x="85" y="11199"/>
                    <a:pt x="85" y="11168"/>
                  </a:cubicBezTo>
                  <a:lnTo>
                    <a:pt x="85" y="11093"/>
                  </a:lnTo>
                  <a:cubicBezTo>
                    <a:pt x="85" y="11072"/>
                    <a:pt x="64" y="11051"/>
                    <a:pt x="43" y="11051"/>
                  </a:cubicBezTo>
                  <a:close/>
                  <a:moveTo>
                    <a:pt x="43" y="11454"/>
                  </a:moveTo>
                  <a:cubicBezTo>
                    <a:pt x="22" y="11454"/>
                    <a:pt x="0" y="11475"/>
                    <a:pt x="0" y="11496"/>
                  </a:cubicBezTo>
                  <a:lnTo>
                    <a:pt x="0" y="11581"/>
                  </a:lnTo>
                  <a:cubicBezTo>
                    <a:pt x="0" y="11602"/>
                    <a:pt x="22" y="11624"/>
                    <a:pt x="43" y="11624"/>
                  </a:cubicBezTo>
                  <a:cubicBezTo>
                    <a:pt x="64" y="11624"/>
                    <a:pt x="85" y="11602"/>
                    <a:pt x="85" y="11581"/>
                  </a:cubicBezTo>
                  <a:lnTo>
                    <a:pt x="85" y="11496"/>
                  </a:lnTo>
                  <a:cubicBezTo>
                    <a:pt x="85" y="11475"/>
                    <a:pt x="64" y="11454"/>
                    <a:pt x="43" y="11454"/>
                  </a:cubicBezTo>
                  <a:close/>
                  <a:moveTo>
                    <a:pt x="43" y="11868"/>
                  </a:moveTo>
                  <a:cubicBezTo>
                    <a:pt x="22" y="11868"/>
                    <a:pt x="0" y="11889"/>
                    <a:pt x="0" y="11910"/>
                  </a:cubicBezTo>
                  <a:lnTo>
                    <a:pt x="0" y="11995"/>
                  </a:lnTo>
                  <a:cubicBezTo>
                    <a:pt x="0" y="12016"/>
                    <a:pt x="22" y="12027"/>
                    <a:pt x="43" y="12027"/>
                  </a:cubicBezTo>
                  <a:cubicBezTo>
                    <a:pt x="64" y="12027"/>
                    <a:pt x="85" y="12016"/>
                    <a:pt x="85" y="11995"/>
                  </a:cubicBezTo>
                  <a:lnTo>
                    <a:pt x="85" y="11910"/>
                  </a:lnTo>
                  <a:cubicBezTo>
                    <a:pt x="85" y="11889"/>
                    <a:pt x="64" y="11868"/>
                    <a:pt x="43" y="11868"/>
                  </a:cubicBezTo>
                  <a:close/>
                  <a:moveTo>
                    <a:pt x="43" y="12281"/>
                  </a:moveTo>
                  <a:cubicBezTo>
                    <a:pt x="22" y="12281"/>
                    <a:pt x="0" y="12292"/>
                    <a:pt x="0" y="12313"/>
                  </a:cubicBezTo>
                  <a:lnTo>
                    <a:pt x="0" y="12398"/>
                  </a:lnTo>
                  <a:cubicBezTo>
                    <a:pt x="0" y="12419"/>
                    <a:pt x="22" y="12441"/>
                    <a:pt x="43" y="12441"/>
                  </a:cubicBezTo>
                  <a:cubicBezTo>
                    <a:pt x="64" y="12441"/>
                    <a:pt x="85" y="12419"/>
                    <a:pt x="85" y="12398"/>
                  </a:cubicBezTo>
                  <a:lnTo>
                    <a:pt x="85" y="12313"/>
                  </a:lnTo>
                  <a:cubicBezTo>
                    <a:pt x="85" y="12292"/>
                    <a:pt x="64" y="12281"/>
                    <a:pt x="43" y="12281"/>
                  </a:cubicBezTo>
                  <a:close/>
                  <a:moveTo>
                    <a:pt x="43" y="12684"/>
                  </a:moveTo>
                  <a:cubicBezTo>
                    <a:pt x="22" y="12684"/>
                    <a:pt x="0" y="12705"/>
                    <a:pt x="0" y="12727"/>
                  </a:cubicBezTo>
                  <a:lnTo>
                    <a:pt x="0" y="12811"/>
                  </a:lnTo>
                  <a:cubicBezTo>
                    <a:pt x="0" y="12833"/>
                    <a:pt x="22" y="12854"/>
                    <a:pt x="43" y="12854"/>
                  </a:cubicBezTo>
                  <a:cubicBezTo>
                    <a:pt x="64" y="12854"/>
                    <a:pt x="85" y="12833"/>
                    <a:pt x="85" y="12811"/>
                  </a:cubicBezTo>
                  <a:lnTo>
                    <a:pt x="85" y="12727"/>
                  </a:lnTo>
                  <a:cubicBezTo>
                    <a:pt x="85" y="12705"/>
                    <a:pt x="64" y="12684"/>
                    <a:pt x="43" y="126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3" name="Google Shape;15493;p65"/>
            <p:cNvSpPr/>
            <p:nvPr/>
          </p:nvSpPr>
          <p:spPr>
            <a:xfrm>
              <a:off x="3284650" y="1198700"/>
              <a:ext cx="2150" cy="2925"/>
            </a:xfrm>
            <a:custGeom>
              <a:rect b="b" l="l" r="r" t="t"/>
              <a:pathLst>
                <a:path extrusionOk="0" h="117" w="86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lnTo>
                    <a:pt x="0" y="74"/>
                  </a:lnTo>
                  <a:cubicBezTo>
                    <a:pt x="0" y="106"/>
                    <a:pt x="22" y="116"/>
                    <a:pt x="43" y="116"/>
                  </a:cubicBezTo>
                  <a:cubicBezTo>
                    <a:pt x="64" y="116"/>
                    <a:pt x="85" y="106"/>
                    <a:pt x="85" y="74"/>
                  </a:cubicBezTo>
                  <a:lnTo>
                    <a:pt x="85" y="43"/>
                  </a:lnTo>
                  <a:cubicBezTo>
                    <a:pt x="85" y="10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4" name="Google Shape;15494;p65"/>
            <p:cNvSpPr/>
            <p:nvPr/>
          </p:nvSpPr>
          <p:spPr>
            <a:xfrm>
              <a:off x="3376625" y="862225"/>
              <a:ext cx="2150" cy="2950"/>
            </a:xfrm>
            <a:custGeom>
              <a:rect b="b" l="l" r="r" t="t"/>
              <a:pathLst>
                <a:path extrusionOk="0" h="118" w="8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75"/>
                  </a:lnTo>
                  <a:cubicBezTo>
                    <a:pt x="1" y="107"/>
                    <a:pt x="22" y="118"/>
                    <a:pt x="43" y="118"/>
                  </a:cubicBezTo>
                  <a:cubicBezTo>
                    <a:pt x="65" y="118"/>
                    <a:pt x="86" y="107"/>
                    <a:pt x="86" y="75"/>
                  </a:cubicBezTo>
                  <a:lnTo>
                    <a:pt x="86" y="43"/>
                  </a:lnTo>
                  <a:cubicBezTo>
                    <a:pt x="86" y="22"/>
                    <a:pt x="65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5" name="Google Shape;15495;p65"/>
            <p:cNvSpPr/>
            <p:nvPr/>
          </p:nvSpPr>
          <p:spPr>
            <a:xfrm>
              <a:off x="3376625" y="871250"/>
              <a:ext cx="2150" cy="321350"/>
            </a:xfrm>
            <a:custGeom>
              <a:rect b="b" l="l" r="r" t="t"/>
              <a:pathLst>
                <a:path extrusionOk="0" h="12854" w="86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22" y="170"/>
                    <a:pt x="43" y="170"/>
                  </a:cubicBezTo>
                  <a:cubicBezTo>
                    <a:pt x="65" y="170"/>
                    <a:pt x="86" y="149"/>
                    <a:pt x="86" y="128"/>
                  </a:cubicBezTo>
                  <a:lnTo>
                    <a:pt x="86" y="43"/>
                  </a:lnTo>
                  <a:cubicBezTo>
                    <a:pt x="86" y="22"/>
                    <a:pt x="65" y="0"/>
                    <a:pt x="43" y="0"/>
                  </a:cubicBezTo>
                  <a:close/>
                  <a:moveTo>
                    <a:pt x="43" y="414"/>
                  </a:moveTo>
                  <a:cubicBezTo>
                    <a:pt x="22" y="414"/>
                    <a:pt x="1" y="436"/>
                    <a:pt x="1" y="457"/>
                  </a:cubicBezTo>
                  <a:lnTo>
                    <a:pt x="1" y="542"/>
                  </a:lnTo>
                  <a:cubicBezTo>
                    <a:pt x="1" y="563"/>
                    <a:pt x="22" y="573"/>
                    <a:pt x="43" y="573"/>
                  </a:cubicBezTo>
                  <a:cubicBezTo>
                    <a:pt x="65" y="573"/>
                    <a:pt x="86" y="563"/>
                    <a:pt x="86" y="542"/>
                  </a:cubicBezTo>
                  <a:lnTo>
                    <a:pt x="86" y="457"/>
                  </a:lnTo>
                  <a:cubicBezTo>
                    <a:pt x="86" y="436"/>
                    <a:pt x="65" y="414"/>
                    <a:pt x="43" y="414"/>
                  </a:cubicBezTo>
                  <a:close/>
                  <a:moveTo>
                    <a:pt x="43" y="827"/>
                  </a:moveTo>
                  <a:cubicBezTo>
                    <a:pt x="22" y="827"/>
                    <a:pt x="1" y="839"/>
                    <a:pt x="1" y="860"/>
                  </a:cubicBezTo>
                  <a:lnTo>
                    <a:pt x="1" y="945"/>
                  </a:lnTo>
                  <a:cubicBezTo>
                    <a:pt x="1" y="966"/>
                    <a:pt x="22" y="987"/>
                    <a:pt x="43" y="987"/>
                  </a:cubicBezTo>
                  <a:cubicBezTo>
                    <a:pt x="65" y="987"/>
                    <a:pt x="86" y="966"/>
                    <a:pt x="86" y="945"/>
                  </a:cubicBezTo>
                  <a:lnTo>
                    <a:pt x="86" y="860"/>
                  </a:lnTo>
                  <a:cubicBezTo>
                    <a:pt x="86" y="839"/>
                    <a:pt x="65" y="827"/>
                    <a:pt x="43" y="827"/>
                  </a:cubicBezTo>
                  <a:close/>
                  <a:moveTo>
                    <a:pt x="43" y="1230"/>
                  </a:moveTo>
                  <a:cubicBezTo>
                    <a:pt x="22" y="1230"/>
                    <a:pt x="1" y="1252"/>
                    <a:pt x="1" y="1273"/>
                  </a:cubicBezTo>
                  <a:lnTo>
                    <a:pt x="1" y="1358"/>
                  </a:lnTo>
                  <a:cubicBezTo>
                    <a:pt x="1" y="1379"/>
                    <a:pt x="22" y="1400"/>
                    <a:pt x="43" y="1400"/>
                  </a:cubicBezTo>
                  <a:cubicBezTo>
                    <a:pt x="65" y="1400"/>
                    <a:pt x="86" y="1379"/>
                    <a:pt x="86" y="1358"/>
                  </a:cubicBezTo>
                  <a:lnTo>
                    <a:pt x="86" y="1273"/>
                  </a:lnTo>
                  <a:cubicBezTo>
                    <a:pt x="86" y="1252"/>
                    <a:pt x="65" y="1230"/>
                    <a:pt x="43" y="1230"/>
                  </a:cubicBezTo>
                  <a:close/>
                  <a:moveTo>
                    <a:pt x="43" y="1645"/>
                  </a:moveTo>
                  <a:cubicBezTo>
                    <a:pt x="22" y="1645"/>
                    <a:pt x="1" y="1655"/>
                    <a:pt x="1" y="1687"/>
                  </a:cubicBezTo>
                  <a:lnTo>
                    <a:pt x="1" y="1761"/>
                  </a:lnTo>
                  <a:cubicBezTo>
                    <a:pt x="1" y="1782"/>
                    <a:pt x="22" y="1803"/>
                    <a:pt x="43" y="1803"/>
                  </a:cubicBezTo>
                  <a:cubicBezTo>
                    <a:pt x="65" y="1803"/>
                    <a:pt x="86" y="1782"/>
                    <a:pt x="86" y="1761"/>
                  </a:cubicBezTo>
                  <a:lnTo>
                    <a:pt x="86" y="1687"/>
                  </a:lnTo>
                  <a:cubicBezTo>
                    <a:pt x="86" y="1655"/>
                    <a:pt x="65" y="1645"/>
                    <a:pt x="43" y="1645"/>
                  </a:cubicBezTo>
                  <a:close/>
                  <a:moveTo>
                    <a:pt x="43" y="2048"/>
                  </a:moveTo>
                  <a:cubicBezTo>
                    <a:pt x="22" y="2048"/>
                    <a:pt x="1" y="2069"/>
                    <a:pt x="1" y="2090"/>
                  </a:cubicBezTo>
                  <a:lnTo>
                    <a:pt x="1" y="2175"/>
                  </a:lnTo>
                  <a:cubicBezTo>
                    <a:pt x="1" y="2196"/>
                    <a:pt x="22" y="2217"/>
                    <a:pt x="43" y="2217"/>
                  </a:cubicBezTo>
                  <a:cubicBezTo>
                    <a:pt x="65" y="2217"/>
                    <a:pt x="86" y="2196"/>
                    <a:pt x="86" y="2175"/>
                  </a:cubicBezTo>
                  <a:lnTo>
                    <a:pt x="86" y="2090"/>
                  </a:lnTo>
                  <a:cubicBezTo>
                    <a:pt x="86" y="2069"/>
                    <a:pt x="65" y="2048"/>
                    <a:pt x="43" y="2048"/>
                  </a:cubicBezTo>
                  <a:close/>
                  <a:moveTo>
                    <a:pt x="43" y="2461"/>
                  </a:moveTo>
                  <a:cubicBezTo>
                    <a:pt x="22" y="2461"/>
                    <a:pt x="1" y="2482"/>
                    <a:pt x="1" y="2503"/>
                  </a:cubicBezTo>
                  <a:lnTo>
                    <a:pt x="1" y="2578"/>
                  </a:lnTo>
                  <a:cubicBezTo>
                    <a:pt x="1" y="2609"/>
                    <a:pt x="22" y="2620"/>
                    <a:pt x="43" y="2620"/>
                  </a:cubicBezTo>
                  <a:cubicBezTo>
                    <a:pt x="65" y="2620"/>
                    <a:pt x="86" y="2609"/>
                    <a:pt x="86" y="2578"/>
                  </a:cubicBezTo>
                  <a:lnTo>
                    <a:pt x="86" y="2503"/>
                  </a:lnTo>
                  <a:cubicBezTo>
                    <a:pt x="86" y="2482"/>
                    <a:pt x="65" y="2461"/>
                    <a:pt x="43" y="2461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85"/>
                    <a:pt x="1" y="2906"/>
                  </a:cubicBezTo>
                  <a:lnTo>
                    <a:pt x="1" y="2991"/>
                  </a:lnTo>
                  <a:cubicBezTo>
                    <a:pt x="1" y="3012"/>
                    <a:pt x="22" y="3033"/>
                    <a:pt x="43" y="3033"/>
                  </a:cubicBezTo>
                  <a:cubicBezTo>
                    <a:pt x="65" y="3033"/>
                    <a:pt x="86" y="3012"/>
                    <a:pt x="86" y="2991"/>
                  </a:cubicBezTo>
                  <a:lnTo>
                    <a:pt x="86" y="2906"/>
                  </a:lnTo>
                  <a:cubicBezTo>
                    <a:pt x="86" y="2885"/>
                    <a:pt x="65" y="2864"/>
                    <a:pt x="43" y="2864"/>
                  </a:cubicBezTo>
                  <a:close/>
                  <a:moveTo>
                    <a:pt x="43" y="3278"/>
                  </a:moveTo>
                  <a:cubicBezTo>
                    <a:pt x="22" y="3278"/>
                    <a:pt x="1" y="3299"/>
                    <a:pt x="1" y="3320"/>
                  </a:cubicBezTo>
                  <a:lnTo>
                    <a:pt x="1" y="3405"/>
                  </a:lnTo>
                  <a:cubicBezTo>
                    <a:pt x="1" y="3426"/>
                    <a:pt x="22" y="3436"/>
                    <a:pt x="43" y="3436"/>
                  </a:cubicBezTo>
                  <a:cubicBezTo>
                    <a:pt x="65" y="3436"/>
                    <a:pt x="86" y="3426"/>
                    <a:pt x="86" y="3405"/>
                  </a:cubicBezTo>
                  <a:lnTo>
                    <a:pt x="86" y="3320"/>
                  </a:lnTo>
                  <a:cubicBezTo>
                    <a:pt x="86" y="3299"/>
                    <a:pt x="65" y="3278"/>
                    <a:pt x="43" y="3278"/>
                  </a:cubicBezTo>
                  <a:close/>
                  <a:moveTo>
                    <a:pt x="43" y="3691"/>
                  </a:moveTo>
                  <a:cubicBezTo>
                    <a:pt x="22" y="3691"/>
                    <a:pt x="1" y="3702"/>
                    <a:pt x="1" y="3723"/>
                  </a:cubicBezTo>
                  <a:lnTo>
                    <a:pt x="1" y="3808"/>
                  </a:lnTo>
                  <a:cubicBezTo>
                    <a:pt x="1" y="3829"/>
                    <a:pt x="22" y="3850"/>
                    <a:pt x="43" y="3850"/>
                  </a:cubicBezTo>
                  <a:cubicBezTo>
                    <a:pt x="65" y="3850"/>
                    <a:pt x="86" y="3829"/>
                    <a:pt x="86" y="3808"/>
                  </a:cubicBezTo>
                  <a:lnTo>
                    <a:pt x="86" y="3723"/>
                  </a:lnTo>
                  <a:cubicBezTo>
                    <a:pt x="86" y="3702"/>
                    <a:pt x="65" y="3691"/>
                    <a:pt x="43" y="3691"/>
                  </a:cubicBezTo>
                  <a:close/>
                  <a:moveTo>
                    <a:pt x="43" y="4094"/>
                  </a:moveTo>
                  <a:cubicBezTo>
                    <a:pt x="22" y="4094"/>
                    <a:pt x="1" y="4115"/>
                    <a:pt x="1" y="4136"/>
                  </a:cubicBezTo>
                  <a:lnTo>
                    <a:pt x="1" y="4221"/>
                  </a:lnTo>
                  <a:cubicBezTo>
                    <a:pt x="1" y="4242"/>
                    <a:pt x="22" y="4264"/>
                    <a:pt x="43" y="4264"/>
                  </a:cubicBezTo>
                  <a:cubicBezTo>
                    <a:pt x="65" y="4264"/>
                    <a:pt x="86" y="4242"/>
                    <a:pt x="86" y="4221"/>
                  </a:cubicBezTo>
                  <a:lnTo>
                    <a:pt x="86" y="4136"/>
                  </a:lnTo>
                  <a:cubicBezTo>
                    <a:pt x="86" y="4115"/>
                    <a:pt x="65" y="4094"/>
                    <a:pt x="43" y="4094"/>
                  </a:cubicBezTo>
                  <a:close/>
                  <a:moveTo>
                    <a:pt x="43" y="4508"/>
                  </a:moveTo>
                  <a:cubicBezTo>
                    <a:pt x="22" y="4508"/>
                    <a:pt x="1" y="4518"/>
                    <a:pt x="1" y="4550"/>
                  </a:cubicBezTo>
                  <a:lnTo>
                    <a:pt x="1" y="4624"/>
                  </a:lnTo>
                  <a:cubicBezTo>
                    <a:pt x="1" y="4645"/>
                    <a:pt x="22" y="4667"/>
                    <a:pt x="43" y="4667"/>
                  </a:cubicBezTo>
                  <a:cubicBezTo>
                    <a:pt x="65" y="4667"/>
                    <a:pt x="86" y="4645"/>
                    <a:pt x="86" y="4624"/>
                  </a:cubicBezTo>
                  <a:lnTo>
                    <a:pt x="86" y="4550"/>
                  </a:lnTo>
                  <a:cubicBezTo>
                    <a:pt x="86" y="4518"/>
                    <a:pt x="65" y="4508"/>
                    <a:pt x="43" y="4508"/>
                  </a:cubicBezTo>
                  <a:close/>
                  <a:moveTo>
                    <a:pt x="43" y="4911"/>
                  </a:moveTo>
                  <a:cubicBezTo>
                    <a:pt x="22" y="4911"/>
                    <a:pt x="1" y="4932"/>
                    <a:pt x="1" y="4953"/>
                  </a:cubicBezTo>
                  <a:lnTo>
                    <a:pt x="1" y="5038"/>
                  </a:lnTo>
                  <a:cubicBezTo>
                    <a:pt x="1" y="5059"/>
                    <a:pt x="22" y="5081"/>
                    <a:pt x="43" y="5081"/>
                  </a:cubicBezTo>
                  <a:cubicBezTo>
                    <a:pt x="65" y="5081"/>
                    <a:pt x="86" y="5059"/>
                    <a:pt x="86" y="5038"/>
                  </a:cubicBezTo>
                  <a:lnTo>
                    <a:pt x="86" y="4953"/>
                  </a:lnTo>
                  <a:cubicBezTo>
                    <a:pt x="86" y="4932"/>
                    <a:pt x="65" y="4911"/>
                    <a:pt x="43" y="4911"/>
                  </a:cubicBezTo>
                  <a:close/>
                  <a:moveTo>
                    <a:pt x="43" y="5324"/>
                  </a:moveTo>
                  <a:cubicBezTo>
                    <a:pt x="22" y="5324"/>
                    <a:pt x="1" y="5345"/>
                    <a:pt x="1" y="5367"/>
                  </a:cubicBezTo>
                  <a:lnTo>
                    <a:pt x="1" y="5441"/>
                  </a:lnTo>
                  <a:cubicBezTo>
                    <a:pt x="1" y="5473"/>
                    <a:pt x="22" y="5484"/>
                    <a:pt x="43" y="5484"/>
                  </a:cubicBezTo>
                  <a:cubicBezTo>
                    <a:pt x="65" y="5484"/>
                    <a:pt x="86" y="5473"/>
                    <a:pt x="86" y="5441"/>
                  </a:cubicBezTo>
                  <a:lnTo>
                    <a:pt x="86" y="5367"/>
                  </a:lnTo>
                  <a:cubicBezTo>
                    <a:pt x="86" y="5345"/>
                    <a:pt x="65" y="5324"/>
                    <a:pt x="43" y="5324"/>
                  </a:cubicBezTo>
                  <a:close/>
                  <a:moveTo>
                    <a:pt x="43" y="5727"/>
                  </a:moveTo>
                  <a:cubicBezTo>
                    <a:pt x="22" y="5727"/>
                    <a:pt x="1" y="5748"/>
                    <a:pt x="1" y="5770"/>
                  </a:cubicBezTo>
                  <a:lnTo>
                    <a:pt x="1" y="5854"/>
                  </a:lnTo>
                  <a:cubicBezTo>
                    <a:pt x="1" y="5876"/>
                    <a:pt x="22" y="5897"/>
                    <a:pt x="43" y="5897"/>
                  </a:cubicBezTo>
                  <a:cubicBezTo>
                    <a:pt x="65" y="5897"/>
                    <a:pt x="86" y="5876"/>
                    <a:pt x="86" y="5854"/>
                  </a:cubicBezTo>
                  <a:lnTo>
                    <a:pt x="86" y="5770"/>
                  </a:lnTo>
                  <a:cubicBezTo>
                    <a:pt x="86" y="5748"/>
                    <a:pt x="65" y="5727"/>
                    <a:pt x="43" y="5727"/>
                  </a:cubicBezTo>
                  <a:close/>
                  <a:moveTo>
                    <a:pt x="43" y="6141"/>
                  </a:moveTo>
                  <a:cubicBezTo>
                    <a:pt x="22" y="6141"/>
                    <a:pt x="1" y="6162"/>
                    <a:pt x="1" y="6184"/>
                  </a:cubicBezTo>
                  <a:lnTo>
                    <a:pt x="1" y="6268"/>
                  </a:lnTo>
                  <a:cubicBezTo>
                    <a:pt x="1" y="6290"/>
                    <a:pt x="22" y="6300"/>
                    <a:pt x="43" y="6300"/>
                  </a:cubicBezTo>
                  <a:cubicBezTo>
                    <a:pt x="65" y="6300"/>
                    <a:pt x="86" y="6290"/>
                    <a:pt x="86" y="6268"/>
                  </a:cubicBezTo>
                  <a:lnTo>
                    <a:pt x="86" y="6184"/>
                  </a:lnTo>
                  <a:cubicBezTo>
                    <a:pt x="86" y="6162"/>
                    <a:pt x="65" y="6141"/>
                    <a:pt x="43" y="6141"/>
                  </a:cubicBezTo>
                  <a:close/>
                  <a:moveTo>
                    <a:pt x="43" y="6554"/>
                  </a:moveTo>
                  <a:cubicBezTo>
                    <a:pt x="22" y="6554"/>
                    <a:pt x="1" y="6565"/>
                    <a:pt x="1" y="6587"/>
                  </a:cubicBezTo>
                  <a:lnTo>
                    <a:pt x="1" y="6671"/>
                  </a:lnTo>
                  <a:cubicBezTo>
                    <a:pt x="1" y="6693"/>
                    <a:pt x="22" y="6714"/>
                    <a:pt x="43" y="6714"/>
                  </a:cubicBezTo>
                  <a:cubicBezTo>
                    <a:pt x="65" y="6714"/>
                    <a:pt x="86" y="6693"/>
                    <a:pt x="86" y="6671"/>
                  </a:cubicBezTo>
                  <a:lnTo>
                    <a:pt x="86" y="6587"/>
                  </a:lnTo>
                  <a:cubicBezTo>
                    <a:pt x="86" y="6565"/>
                    <a:pt x="65" y="6554"/>
                    <a:pt x="43" y="6554"/>
                  </a:cubicBezTo>
                  <a:close/>
                  <a:moveTo>
                    <a:pt x="43" y="6957"/>
                  </a:moveTo>
                  <a:cubicBezTo>
                    <a:pt x="22" y="6957"/>
                    <a:pt x="1" y="6979"/>
                    <a:pt x="1" y="7000"/>
                  </a:cubicBezTo>
                  <a:lnTo>
                    <a:pt x="1" y="7085"/>
                  </a:lnTo>
                  <a:cubicBezTo>
                    <a:pt x="1" y="7106"/>
                    <a:pt x="22" y="7127"/>
                    <a:pt x="43" y="7127"/>
                  </a:cubicBezTo>
                  <a:cubicBezTo>
                    <a:pt x="65" y="7127"/>
                    <a:pt x="86" y="7106"/>
                    <a:pt x="86" y="7085"/>
                  </a:cubicBezTo>
                  <a:lnTo>
                    <a:pt x="86" y="7000"/>
                  </a:lnTo>
                  <a:cubicBezTo>
                    <a:pt x="86" y="6979"/>
                    <a:pt x="65" y="6957"/>
                    <a:pt x="43" y="6957"/>
                  </a:cubicBezTo>
                  <a:close/>
                  <a:moveTo>
                    <a:pt x="43" y="7371"/>
                  </a:moveTo>
                  <a:cubicBezTo>
                    <a:pt x="22" y="7371"/>
                    <a:pt x="1" y="7382"/>
                    <a:pt x="1" y="7414"/>
                  </a:cubicBezTo>
                  <a:lnTo>
                    <a:pt x="1" y="7488"/>
                  </a:lnTo>
                  <a:cubicBezTo>
                    <a:pt x="1" y="7509"/>
                    <a:pt x="22" y="7530"/>
                    <a:pt x="43" y="7530"/>
                  </a:cubicBezTo>
                  <a:cubicBezTo>
                    <a:pt x="65" y="7530"/>
                    <a:pt x="86" y="7509"/>
                    <a:pt x="86" y="7488"/>
                  </a:cubicBezTo>
                  <a:lnTo>
                    <a:pt x="86" y="7414"/>
                  </a:lnTo>
                  <a:cubicBezTo>
                    <a:pt x="86" y="7382"/>
                    <a:pt x="65" y="7371"/>
                    <a:pt x="43" y="7371"/>
                  </a:cubicBezTo>
                  <a:close/>
                  <a:moveTo>
                    <a:pt x="43" y="7774"/>
                  </a:moveTo>
                  <a:cubicBezTo>
                    <a:pt x="22" y="7774"/>
                    <a:pt x="1" y="7796"/>
                    <a:pt x="1" y="7817"/>
                  </a:cubicBezTo>
                  <a:lnTo>
                    <a:pt x="1" y="7902"/>
                  </a:lnTo>
                  <a:cubicBezTo>
                    <a:pt x="1" y="7923"/>
                    <a:pt x="22" y="7944"/>
                    <a:pt x="43" y="7944"/>
                  </a:cubicBezTo>
                  <a:cubicBezTo>
                    <a:pt x="65" y="7944"/>
                    <a:pt x="86" y="7923"/>
                    <a:pt x="86" y="7902"/>
                  </a:cubicBezTo>
                  <a:lnTo>
                    <a:pt x="86" y="7817"/>
                  </a:lnTo>
                  <a:cubicBezTo>
                    <a:pt x="86" y="7796"/>
                    <a:pt x="65" y="7774"/>
                    <a:pt x="43" y="7774"/>
                  </a:cubicBezTo>
                  <a:close/>
                  <a:moveTo>
                    <a:pt x="43" y="8188"/>
                  </a:moveTo>
                  <a:cubicBezTo>
                    <a:pt x="22" y="8188"/>
                    <a:pt x="1" y="8209"/>
                    <a:pt x="1" y="8230"/>
                  </a:cubicBezTo>
                  <a:lnTo>
                    <a:pt x="1" y="8305"/>
                  </a:lnTo>
                  <a:cubicBezTo>
                    <a:pt x="1" y="8336"/>
                    <a:pt x="22" y="8347"/>
                    <a:pt x="43" y="8347"/>
                  </a:cubicBezTo>
                  <a:cubicBezTo>
                    <a:pt x="65" y="8347"/>
                    <a:pt x="86" y="8336"/>
                    <a:pt x="86" y="8305"/>
                  </a:cubicBezTo>
                  <a:lnTo>
                    <a:pt x="86" y="8230"/>
                  </a:lnTo>
                  <a:cubicBezTo>
                    <a:pt x="86" y="8209"/>
                    <a:pt x="65" y="8188"/>
                    <a:pt x="43" y="8188"/>
                  </a:cubicBezTo>
                  <a:close/>
                  <a:moveTo>
                    <a:pt x="43" y="8591"/>
                  </a:moveTo>
                  <a:cubicBezTo>
                    <a:pt x="22" y="8591"/>
                    <a:pt x="1" y="8612"/>
                    <a:pt x="1" y="8633"/>
                  </a:cubicBezTo>
                  <a:lnTo>
                    <a:pt x="1" y="8718"/>
                  </a:lnTo>
                  <a:cubicBezTo>
                    <a:pt x="1" y="8739"/>
                    <a:pt x="22" y="8760"/>
                    <a:pt x="43" y="8760"/>
                  </a:cubicBezTo>
                  <a:cubicBezTo>
                    <a:pt x="65" y="8760"/>
                    <a:pt x="86" y="8739"/>
                    <a:pt x="86" y="8718"/>
                  </a:cubicBezTo>
                  <a:lnTo>
                    <a:pt x="86" y="8633"/>
                  </a:lnTo>
                  <a:cubicBezTo>
                    <a:pt x="86" y="8612"/>
                    <a:pt x="65" y="8591"/>
                    <a:pt x="43" y="8591"/>
                  </a:cubicBezTo>
                  <a:close/>
                  <a:moveTo>
                    <a:pt x="43" y="9005"/>
                  </a:moveTo>
                  <a:cubicBezTo>
                    <a:pt x="22" y="9005"/>
                    <a:pt x="1" y="9026"/>
                    <a:pt x="1" y="9047"/>
                  </a:cubicBezTo>
                  <a:lnTo>
                    <a:pt x="1" y="9132"/>
                  </a:lnTo>
                  <a:cubicBezTo>
                    <a:pt x="1" y="9153"/>
                    <a:pt x="22" y="9163"/>
                    <a:pt x="43" y="9163"/>
                  </a:cubicBezTo>
                  <a:cubicBezTo>
                    <a:pt x="65" y="9163"/>
                    <a:pt x="86" y="9153"/>
                    <a:pt x="86" y="9132"/>
                  </a:cubicBezTo>
                  <a:lnTo>
                    <a:pt x="86" y="9047"/>
                  </a:lnTo>
                  <a:cubicBezTo>
                    <a:pt x="86" y="9026"/>
                    <a:pt x="65" y="9005"/>
                    <a:pt x="43" y="9005"/>
                  </a:cubicBezTo>
                  <a:close/>
                  <a:moveTo>
                    <a:pt x="43" y="9418"/>
                  </a:moveTo>
                  <a:cubicBezTo>
                    <a:pt x="22" y="9418"/>
                    <a:pt x="1" y="9429"/>
                    <a:pt x="1" y="9450"/>
                  </a:cubicBezTo>
                  <a:lnTo>
                    <a:pt x="1" y="9535"/>
                  </a:lnTo>
                  <a:cubicBezTo>
                    <a:pt x="1" y="9556"/>
                    <a:pt x="22" y="9577"/>
                    <a:pt x="43" y="9577"/>
                  </a:cubicBezTo>
                  <a:cubicBezTo>
                    <a:pt x="65" y="9577"/>
                    <a:pt x="86" y="9556"/>
                    <a:pt x="86" y="9535"/>
                  </a:cubicBezTo>
                  <a:lnTo>
                    <a:pt x="86" y="9450"/>
                  </a:lnTo>
                  <a:cubicBezTo>
                    <a:pt x="86" y="9429"/>
                    <a:pt x="65" y="9418"/>
                    <a:pt x="43" y="9418"/>
                  </a:cubicBezTo>
                  <a:close/>
                  <a:moveTo>
                    <a:pt x="43" y="9821"/>
                  </a:moveTo>
                  <a:cubicBezTo>
                    <a:pt x="22" y="9821"/>
                    <a:pt x="1" y="9842"/>
                    <a:pt x="1" y="9863"/>
                  </a:cubicBezTo>
                  <a:lnTo>
                    <a:pt x="1" y="9948"/>
                  </a:lnTo>
                  <a:cubicBezTo>
                    <a:pt x="1" y="9969"/>
                    <a:pt x="22" y="9990"/>
                    <a:pt x="43" y="9990"/>
                  </a:cubicBezTo>
                  <a:cubicBezTo>
                    <a:pt x="65" y="9990"/>
                    <a:pt x="86" y="9969"/>
                    <a:pt x="86" y="9948"/>
                  </a:cubicBezTo>
                  <a:lnTo>
                    <a:pt x="86" y="9863"/>
                  </a:lnTo>
                  <a:cubicBezTo>
                    <a:pt x="86" y="9842"/>
                    <a:pt x="65" y="9821"/>
                    <a:pt x="43" y="9821"/>
                  </a:cubicBezTo>
                  <a:close/>
                  <a:moveTo>
                    <a:pt x="43" y="10235"/>
                  </a:moveTo>
                  <a:cubicBezTo>
                    <a:pt x="22" y="10235"/>
                    <a:pt x="1" y="10245"/>
                    <a:pt x="1" y="10277"/>
                  </a:cubicBezTo>
                  <a:lnTo>
                    <a:pt x="1" y="10351"/>
                  </a:lnTo>
                  <a:cubicBezTo>
                    <a:pt x="1" y="10372"/>
                    <a:pt x="22" y="10393"/>
                    <a:pt x="43" y="10393"/>
                  </a:cubicBezTo>
                  <a:cubicBezTo>
                    <a:pt x="65" y="10393"/>
                    <a:pt x="86" y="10372"/>
                    <a:pt x="86" y="10351"/>
                  </a:cubicBezTo>
                  <a:lnTo>
                    <a:pt x="86" y="10277"/>
                  </a:lnTo>
                  <a:cubicBezTo>
                    <a:pt x="86" y="10245"/>
                    <a:pt x="65" y="10235"/>
                    <a:pt x="43" y="10235"/>
                  </a:cubicBezTo>
                  <a:close/>
                  <a:moveTo>
                    <a:pt x="43" y="10638"/>
                  </a:moveTo>
                  <a:cubicBezTo>
                    <a:pt x="22" y="10638"/>
                    <a:pt x="1" y="10659"/>
                    <a:pt x="1" y="10680"/>
                  </a:cubicBezTo>
                  <a:lnTo>
                    <a:pt x="1" y="10765"/>
                  </a:lnTo>
                  <a:cubicBezTo>
                    <a:pt x="1" y="10786"/>
                    <a:pt x="22" y="10807"/>
                    <a:pt x="43" y="10807"/>
                  </a:cubicBezTo>
                  <a:cubicBezTo>
                    <a:pt x="65" y="10807"/>
                    <a:pt x="86" y="10786"/>
                    <a:pt x="86" y="10765"/>
                  </a:cubicBezTo>
                  <a:lnTo>
                    <a:pt x="86" y="10680"/>
                  </a:lnTo>
                  <a:cubicBezTo>
                    <a:pt x="86" y="10659"/>
                    <a:pt x="65" y="10638"/>
                    <a:pt x="43" y="10638"/>
                  </a:cubicBezTo>
                  <a:close/>
                  <a:moveTo>
                    <a:pt x="43" y="11051"/>
                  </a:moveTo>
                  <a:cubicBezTo>
                    <a:pt x="22" y="11051"/>
                    <a:pt x="1" y="11072"/>
                    <a:pt x="1" y="11093"/>
                  </a:cubicBezTo>
                  <a:lnTo>
                    <a:pt x="1" y="11168"/>
                  </a:lnTo>
                  <a:cubicBezTo>
                    <a:pt x="1" y="11199"/>
                    <a:pt x="22" y="11210"/>
                    <a:pt x="43" y="11210"/>
                  </a:cubicBezTo>
                  <a:cubicBezTo>
                    <a:pt x="65" y="11210"/>
                    <a:pt x="86" y="11199"/>
                    <a:pt x="86" y="11168"/>
                  </a:cubicBezTo>
                  <a:lnTo>
                    <a:pt x="86" y="11093"/>
                  </a:lnTo>
                  <a:cubicBezTo>
                    <a:pt x="86" y="11072"/>
                    <a:pt x="65" y="11051"/>
                    <a:pt x="43" y="11051"/>
                  </a:cubicBezTo>
                  <a:close/>
                  <a:moveTo>
                    <a:pt x="43" y="11454"/>
                  </a:moveTo>
                  <a:cubicBezTo>
                    <a:pt x="22" y="11454"/>
                    <a:pt x="1" y="11475"/>
                    <a:pt x="1" y="11496"/>
                  </a:cubicBezTo>
                  <a:lnTo>
                    <a:pt x="1" y="11581"/>
                  </a:lnTo>
                  <a:cubicBezTo>
                    <a:pt x="1" y="11602"/>
                    <a:pt x="22" y="11624"/>
                    <a:pt x="43" y="11624"/>
                  </a:cubicBezTo>
                  <a:cubicBezTo>
                    <a:pt x="65" y="11624"/>
                    <a:pt x="86" y="11602"/>
                    <a:pt x="86" y="11581"/>
                  </a:cubicBezTo>
                  <a:lnTo>
                    <a:pt x="86" y="11496"/>
                  </a:lnTo>
                  <a:cubicBezTo>
                    <a:pt x="86" y="11475"/>
                    <a:pt x="65" y="11454"/>
                    <a:pt x="43" y="11454"/>
                  </a:cubicBezTo>
                  <a:close/>
                  <a:moveTo>
                    <a:pt x="43" y="11868"/>
                  </a:moveTo>
                  <a:cubicBezTo>
                    <a:pt x="22" y="11868"/>
                    <a:pt x="1" y="11889"/>
                    <a:pt x="1" y="11910"/>
                  </a:cubicBezTo>
                  <a:lnTo>
                    <a:pt x="1" y="11995"/>
                  </a:lnTo>
                  <a:cubicBezTo>
                    <a:pt x="1" y="12016"/>
                    <a:pt x="22" y="12027"/>
                    <a:pt x="43" y="12027"/>
                  </a:cubicBezTo>
                  <a:cubicBezTo>
                    <a:pt x="65" y="12027"/>
                    <a:pt x="86" y="12016"/>
                    <a:pt x="86" y="11995"/>
                  </a:cubicBezTo>
                  <a:lnTo>
                    <a:pt x="86" y="11910"/>
                  </a:lnTo>
                  <a:cubicBezTo>
                    <a:pt x="86" y="11889"/>
                    <a:pt x="65" y="11868"/>
                    <a:pt x="43" y="11868"/>
                  </a:cubicBezTo>
                  <a:close/>
                  <a:moveTo>
                    <a:pt x="43" y="12281"/>
                  </a:moveTo>
                  <a:cubicBezTo>
                    <a:pt x="22" y="12281"/>
                    <a:pt x="1" y="12292"/>
                    <a:pt x="1" y="12313"/>
                  </a:cubicBezTo>
                  <a:lnTo>
                    <a:pt x="1" y="12398"/>
                  </a:lnTo>
                  <a:cubicBezTo>
                    <a:pt x="1" y="12419"/>
                    <a:pt x="22" y="12441"/>
                    <a:pt x="43" y="12441"/>
                  </a:cubicBezTo>
                  <a:cubicBezTo>
                    <a:pt x="65" y="12441"/>
                    <a:pt x="86" y="12419"/>
                    <a:pt x="86" y="12398"/>
                  </a:cubicBezTo>
                  <a:lnTo>
                    <a:pt x="86" y="12313"/>
                  </a:lnTo>
                  <a:cubicBezTo>
                    <a:pt x="86" y="12292"/>
                    <a:pt x="65" y="12281"/>
                    <a:pt x="43" y="12281"/>
                  </a:cubicBezTo>
                  <a:close/>
                  <a:moveTo>
                    <a:pt x="43" y="12684"/>
                  </a:moveTo>
                  <a:cubicBezTo>
                    <a:pt x="22" y="12684"/>
                    <a:pt x="1" y="12705"/>
                    <a:pt x="1" y="12727"/>
                  </a:cubicBezTo>
                  <a:lnTo>
                    <a:pt x="1" y="12811"/>
                  </a:lnTo>
                  <a:cubicBezTo>
                    <a:pt x="1" y="12833"/>
                    <a:pt x="22" y="12854"/>
                    <a:pt x="43" y="12854"/>
                  </a:cubicBezTo>
                  <a:cubicBezTo>
                    <a:pt x="65" y="12854"/>
                    <a:pt x="86" y="12833"/>
                    <a:pt x="86" y="12811"/>
                  </a:cubicBezTo>
                  <a:lnTo>
                    <a:pt x="86" y="12727"/>
                  </a:lnTo>
                  <a:cubicBezTo>
                    <a:pt x="86" y="12705"/>
                    <a:pt x="65" y="12684"/>
                    <a:pt x="43" y="126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6" name="Google Shape;15496;p65"/>
            <p:cNvSpPr/>
            <p:nvPr/>
          </p:nvSpPr>
          <p:spPr>
            <a:xfrm>
              <a:off x="3376625" y="1198700"/>
              <a:ext cx="2150" cy="2925"/>
            </a:xfrm>
            <a:custGeom>
              <a:rect b="b" l="l" r="r" t="t"/>
              <a:pathLst>
                <a:path extrusionOk="0" h="117" w="86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lnTo>
                    <a:pt x="1" y="74"/>
                  </a:lnTo>
                  <a:cubicBezTo>
                    <a:pt x="1" y="106"/>
                    <a:pt x="22" y="116"/>
                    <a:pt x="43" y="116"/>
                  </a:cubicBezTo>
                  <a:cubicBezTo>
                    <a:pt x="65" y="116"/>
                    <a:pt x="86" y="106"/>
                    <a:pt x="86" y="74"/>
                  </a:cubicBezTo>
                  <a:lnTo>
                    <a:pt x="86" y="43"/>
                  </a:lnTo>
                  <a:cubicBezTo>
                    <a:pt x="86" y="10"/>
                    <a:pt x="65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7" name="Google Shape;15497;p65"/>
            <p:cNvSpPr/>
            <p:nvPr/>
          </p:nvSpPr>
          <p:spPr>
            <a:xfrm>
              <a:off x="3745700" y="597100"/>
              <a:ext cx="2150" cy="3200"/>
            </a:xfrm>
            <a:custGeom>
              <a:rect b="b" l="l" r="r" t="t"/>
              <a:pathLst>
                <a:path extrusionOk="0" h="128" w="86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85"/>
                  </a:lnTo>
                  <a:cubicBezTo>
                    <a:pt x="0" y="107"/>
                    <a:pt x="22" y="128"/>
                    <a:pt x="43" y="128"/>
                  </a:cubicBezTo>
                  <a:cubicBezTo>
                    <a:pt x="64" y="128"/>
                    <a:pt x="85" y="107"/>
                    <a:pt x="85" y="85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8" name="Google Shape;15498;p65"/>
            <p:cNvSpPr/>
            <p:nvPr/>
          </p:nvSpPr>
          <p:spPr>
            <a:xfrm>
              <a:off x="3745700" y="247125"/>
              <a:ext cx="2150" cy="343900"/>
            </a:xfrm>
            <a:custGeom>
              <a:rect b="b" l="l" r="r" t="t"/>
              <a:pathLst>
                <a:path extrusionOk="0" h="13756" w="86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22" y="170"/>
                    <a:pt x="43" y="170"/>
                  </a:cubicBezTo>
                  <a:cubicBezTo>
                    <a:pt x="64" y="170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  <a:moveTo>
                    <a:pt x="43" y="415"/>
                  </a:moveTo>
                  <a:cubicBezTo>
                    <a:pt x="22" y="415"/>
                    <a:pt x="0" y="436"/>
                    <a:pt x="0" y="457"/>
                  </a:cubicBezTo>
                  <a:lnTo>
                    <a:pt x="0" y="542"/>
                  </a:lnTo>
                  <a:cubicBezTo>
                    <a:pt x="0" y="563"/>
                    <a:pt x="22" y="584"/>
                    <a:pt x="43" y="584"/>
                  </a:cubicBezTo>
                  <a:cubicBezTo>
                    <a:pt x="64" y="584"/>
                    <a:pt x="85" y="563"/>
                    <a:pt x="85" y="542"/>
                  </a:cubicBezTo>
                  <a:lnTo>
                    <a:pt x="85" y="457"/>
                  </a:lnTo>
                  <a:cubicBezTo>
                    <a:pt x="85" y="436"/>
                    <a:pt x="64" y="415"/>
                    <a:pt x="43" y="415"/>
                  </a:cubicBezTo>
                  <a:close/>
                  <a:moveTo>
                    <a:pt x="43" y="828"/>
                  </a:moveTo>
                  <a:cubicBezTo>
                    <a:pt x="22" y="828"/>
                    <a:pt x="0" y="849"/>
                    <a:pt x="0" y="870"/>
                  </a:cubicBezTo>
                  <a:lnTo>
                    <a:pt x="0" y="955"/>
                  </a:lnTo>
                  <a:cubicBezTo>
                    <a:pt x="0" y="976"/>
                    <a:pt x="22" y="997"/>
                    <a:pt x="43" y="997"/>
                  </a:cubicBezTo>
                  <a:cubicBezTo>
                    <a:pt x="64" y="997"/>
                    <a:pt x="85" y="976"/>
                    <a:pt x="85" y="955"/>
                  </a:cubicBezTo>
                  <a:lnTo>
                    <a:pt x="85" y="870"/>
                  </a:lnTo>
                  <a:cubicBezTo>
                    <a:pt x="85" y="849"/>
                    <a:pt x="64" y="828"/>
                    <a:pt x="43" y="828"/>
                  </a:cubicBezTo>
                  <a:close/>
                  <a:moveTo>
                    <a:pt x="43" y="1242"/>
                  </a:moveTo>
                  <a:cubicBezTo>
                    <a:pt x="22" y="1242"/>
                    <a:pt x="0" y="1263"/>
                    <a:pt x="0" y="1284"/>
                  </a:cubicBezTo>
                  <a:lnTo>
                    <a:pt x="0" y="1369"/>
                  </a:lnTo>
                  <a:cubicBezTo>
                    <a:pt x="0" y="1390"/>
                    <a:pt x="22" y="1400"/>
                    <a:pt x="43" y="1400"/>
                  </a:cubicBezTo>
                  <a:cubicBezTo>
                    <a:pt x="64" y="1400"/>
                    <a:pt x="85" y="1390"/>
                    <a:pt x="85" y="1369"/>
                  </a:cubicBezTo>
                  <a:lnTo>
                    <a:pt x="85" y="1284"/>
                  </a:lnTo>
                  <a:cubicBezTo>
                    <a:pt x="85" y="1263"/>
                    <a:pt x="64" y="1242"/>
                    <a:pt x="43" y="1242"/>
                  </a:cubicBezTo>
                  <a:close/>
                  <a:moveTo>
                    <a:pt x="43" y="1655"/>
                  </a:moveTo>
                  <a:cubicBezTo>
                    <a:pt x="22" y="1655"/>
                    <a:pt x="0" y="1666"/>
                    <a:pt x="0" y="1697"/>
                  </a:cubicBezTo>
                  <a:lnTo>
                    <a:pt x="0" y="1772"/>
                  </a:lnTo>
                  <a:cubicBezTo>
                    <a:pt x="0" y="1803"/>
                    <a:pt x="22" y="1814"/>
                    <a:pt x="43" y="1814"/>
                  </a:cubicBezTo>
                  <a:cubicBezTo>
                    <a:pt x="64" y="1814"/>
                    <a:pt x="85" y="1803"/>
                    <a:pt x="85" y="1772"/>
                  </a:cubicBezTo>
                  <a:lnTo>
                    <a:pt x="85" y="1697"/>
                  </a:lnTo>
                  <a:cubicBezTo>
                    <a:pt x="85" y="1666"/>
                    <a:pt x="64" y="1655"/>
                    <a:pt x="43" y="1655"/>
                  </a:cubicBezTo>
                  <a:close/>
                  <a:moveTo>
                    <a:pt x="43" y="2069"/>
                  </a:moveTo>
                  <a:cubicBezTo>
                    <a:pt x="22" y="2069"/>
                    <a:pt x="0" y="2079"/>
                    <a:pt x="0" y="2100"/>
                  </a:cubicBezTo>
                  <a:lnTo>
                    <a:pt x="0" y="2185"/>
                  </a:lnTo>
                  <a:cubicBezTo>
                    <a:pt x="0" y="2206"/>
                    <a:pt x="22" y="2228"/>
                    <a:pt x="43" y="2228"/>
                  </a:cubicBezTo>
                  <a:cubicBezTo>
                    <a:pt x="64" y="2228"/>
                    <a:pt x="85" y="2206"/>
                    <a:pt x="85" y="2185"/>
                  </a:cubicBezTo>
                  <a:lnTo>
                    <a:pt x="85" y="2100"/>
                  </a:lnTo>
                  <a:cubicBezTo>
                    <a:pt x="85" y="2079"/>
                    <a:pt x="64" y="2069"/>
                    <a:pt x="43" y="2069"/>
                  </a:cubicBezTo>
                  <a:close/>
                  <a:moveTo>
                    <a:pt x="43" y="2472"/>
                  </a:moveTo>
                  <a:cubicBezTo>
                    <a:pt x="22" y="2472"/>
                    <a:pt x="0" y="2493"/>
                    <a:pt x="0" y="2514"/>
                  </a:cubicBezTo>
                  <a:lnTo>
                    <a:pt x="0" y="2599"/>
                  </a:lnTo>
                  <a:cubicBezTo>
                    <a:pt x="0" y="2620"/>
                    <a:pt x="22" y="2642"/>
                    <a:pt x="43" y="2642"/>
                  </a:cubicBezTo>
                  <a:cubicBezTo>
                    <a:pt x="64" y="2642"/>
                    <a:pt x="85" y="2620"/>
                    <a:pt x="85" y="2599"/>
                  </a:cubicBezTo>
                  <a:lnTo>
                    <a:pt x="85" y="2514"/>
                  </a:lnTo>
                  <a:cubicBezTo>
                    <a:pt x="85" y="2493"/>
                    <a:pt x="64" y="2472"/>
                    <a:pt x="43" y="2472"/>
                  </a:cubicBezTo>
                  <a:close/>
                  <a:moveTo>
                    <a:pt x="43" y="2885"/>
                  </a:moveTo>
                  <a:cubicBezTo>
                    <a:pt x="22" y="2885"/>
                    <a:pt x="0" y="2906"/>
                    <a:pt x="0" y="2928"/>
                  </a:cubicBezTo>
                  <a:lnTo>
                    <a:pt x="0" y="3012"/>
                  </a:lnTo>
                  <a:cubicBezTo>
                    <a:pt x="0" y="3034"/>
                    <a:pt x="22" y="3055"/>
                    <a:pt x="43" y="3055"/>
                  </a:cubicBezTo>
                  <a:cubicBezTo>
                    <a:pt x="64" y="3055"/>
                    <a:pt x="85" y="3034"/>
                    <a:pt x="85" y="3012"/>
                  </a:cubicBezTo>
                  <a:lnTo>
                    <a:pt x="85" y="2928"/>
                  </a:lnTo>
                  <a:cubicBezTo>
                    <a:pt x="85" y="2906"/>
                    <a:pt x="64" y="2885"/>
                    <a:pt x="43" y="2885"/>
                  </a:cubicBezTo>
                  <a:close/>
                  <a:moveTo>
                    <a:pt x="43" y="3299"/>
                  </a:moveTo>
                  <a:cubicBezTo>
                    <a:pt x="22" y="3299"/>
                    <a:pt x="0" y="3320"/>
                    <a:pt x="0" y="3342"/>
                  </a:cubicBezTo>
                  <a:lnTo>
                    <a:pt x="0" y="3426"/>
                  </a:lnTo>
                  <a:cubicBezTo>
                    <a:pt x="0" y="3448"/>
                    <a:pt x="22" y="3469"/>
                    <a:pt x="43" y="3469"/>
                  </a:cubicBezTo>
                  <a:cubicBezTo>
                    <a:pt x="64" y="3469"/>
                    <a:pt x="85" y="3448"/>
                    <a:pt x="85" y="3426"/>
                  </a:cubicBezTo>
                  <a:lnTo>
                    <a:pt x="85" y="3342"/>
                  </a:lnTo>
                  <a:cubicBezTo>
                    <a:pt x="85" y="3320"/>
                    <a:pt x="64" y="3299"/>
                    <a:pt x="43" y="3299"/>
                  </a:cubicBezTo>
                  <a:close/>
                  <a:moveTo>
                    <a:pt x="43" y="3712"/>
                  </a:moveTo>
                  <a:cubicBezTo>
                    <a:pt x="22" y="3712"/>
                    <a:pt x="0" y="3734"/>
                    <a:pt x="0" y="3755"/>
                  </a:cubicBezTo>
                  <a:lnTo>
                    <a:pt x="0" y="3829"/>
                  </a:lnTo>
                  <a:cubicBezTo>
                    <a:pt x="0" y="3861"/>
                    <a:pt x="22" y="3872"/>
                    <a:pt x="43" y="3872"/>
                  </a:cubicBezTo>
                  <a:cubicBezTo>
                    <a:pt x="64" y="3872"/>
                    <a:pt x="85" y="3861"/>
                    <a:pt x="85" y="3829"/>
                  </a:cubicBezTo>
                  <a:lnTo>
                    <a:pt x="85" y="3755"/>
                  </a:lnTo>
                  <a:cubicBezTo>
                    <a:pt x="85" y="3734"/>
                    <a:pt x="64" y="3712"/>
                    <a:pt x="43" y="3712"/>
                  </a:cubicBezTo>
                  <a:close/>
                  <a:moveTo>
                    <a:pt x="43" y="4126"/>
                  </a:moveTo>
                  <a:cubicBezTo>
                    <a:pt x="22" y="4126"/>
                    <a:pt x="0" y="4137"/>
                    <a:pt x="0" y="4169"/>
                  </a:cubicBezTo>
                  <a:lnTo>
                    <a:pt x="0" y="4243"/>
                  </a:lnTo>
                  <a:cubicBezTo>
                    <a:pt x="0" y="4264"/>
                    <a:pt x="22" y="4285"/>
                    <a:pt x="43" y="4285"/>
                  </a:cubicBezTo>
                  <a:cubicBezTo>
                    <a:pt x="64" y="4285"/>
                    <a:pt x="85" y="4264"/>
                    <a:pt x="85" y="4243"/>
                  </a:cubicBezTo>
                  <a:lnTo>
                    <a:pt x="85" y="4169"/>
                  </a:lnTo>
                  <a:cubicBezTo>
                    <a:pt x="85" y="4137"/>
                    <a:pt x="64" y="4126"/>
                    <a:pt x="43" y="4126"/>
                  </a:cubicBezTo>
                  <a:close/>
                  <a:moveTo>
                    <a:pt x="43" y="4540"/>
                  </a:moveTo>
                  <a:cubicBezTo>
                    <a:pt x="22" y="4540"/>
                    <a:pt x="0" y="4551"/>
                    <a:pt x="0" y="4572"/>
                  </a:cubicBezTo>
                  <a:lnTo>
                    <a:pt x="0" y="4657"/>
                  </a:lnTo>
                  <a:cubicBezTo>
                    <a:pt x="0" y="4678"/>
                    <a:pt x="22" y="4699"/>
                    <a:pt x="43" y="4699"/>
                  </a:cubicBezTo>
                  <a:cubicBezTo>
                    <a:pt x="64" y="4699"/>
                    <a:pt x="85" y="4678"/>
                    <a:pt x="85" y="4657"/>
                  </a:cubicBezTo>
                  <a:lnTo>
                    <a:pt x="85" y="4572"/>
                  </a:lnTo>
                  <a:cubicBezTo>
                    <a:pt x="85" y="4551"/>
                    <a:pt x="64" y="4540"/>
                    <a:pt x="43" y="4540"/>
                  </a:cubicBezTo>
                  <a:close/>
                  <a:moveTo>
                    <a:pt x="43" y="4943"/>
                  </a:moveTo>
                  <a:cubicBezTo>
                    <a:pt x="22" y="4943"/>
                    <a:pt x="0" y="4964"/>
                    <a:pt x="0" y="4985"/>
                  </a:cubicBezTo>
                  <a:lnTo>
                    <a:pt x="0" y="5070"/>
                  </a:lnTo>
                  <a:cubicBezTo>
                    <a:pt x="0" y="5091"/>
                    <a:pt x="22" y="5112"/>
                    <a:pt x="43" y="5112"/>
                  </a:cubicBezTo>
                  <a:cubicBezTo>
                    <a:pt x="64" y="5112"/>
                    <a:pt x="85" y="5091"/>
                    <a:pt x="85" y="5070"/>
                  </a:cubicBezTo>
                  <a:lnTo>
                    <a:pt x="85" y="4985"/>
                  </a:lnTo>
                  <a:cubicBezTo>
                    <a:pt x="85" y="4964"/>
                    <a:pt x="64" y="4943"/>
                    <a:pt x="43" y="4943"/>
                  </a:cubicBezTo>
                  <a:close/>
                  <a:moveTo>
                    <a:pt x="43" y="5357"/>
                  </a:moveTo>
                  <a:cubicBezTo>
                    <a:pt x="22" y="5357"/>
                    <a:pt x="0" y="5378"/>
                    <a:pt x="0" y="5399"/>
                  </a:cubicBezTo>
                  <a:lnTo>
                    <a:pt x="0" y="5484"/>
                  </a:lnTo>
                  <a:cubicBezTo>
                    <a:pt x="0" y="5505"/>
                    <a:pt x="22" y="5526"/>
                    <a:pt x="43" y="5526"/>
                  </a:cubicBezTo>
                  <a:cubicBezTo>
                    <a:pt x="64" y="5526"/>
                    <a:pt x="85" y="5505"/>
                    <a:pt x="85" y="5484"/>
                  </a:cubicBezTo>
                  <a:lnTo>
                    <a:pt x="85" y="5399"/>
                  </a:lnTo>
                  <a:cubicBezTo>
                    <a:pt x="85" y="5378"/>
                    <a:pt x="64" y="5357"/>
                    <a:pt x="43" y="5357"/>
                  </a:cubicBezTo>
                  <a:close/>
                  <a:moveTo>
                    <a:pt x="43" y="5770"/>
                  </a:moveTo>
                  <a:cubicBezTo>
                    <a:pt x="22" y="5770"/>
                    <a:pt x="0" y="5791"/>
                    <a:pt x="0" y="5812"/>
                  </a:cubicBezTo>
                  <a:lnTo>
                    <a:pt x="0" y="5897"/>
                  </a:lnTo>
                  <a:cubicBezTo>
                    <a:pt x="0" y="5918"/>
                    <a:pt x="22" y="5929"/>
                    <a:pt x="43" y="5929"/>
                  </a:cubicBezTo>
                  <a:cubicBezTo>
                    <a:pt x="64" y="5929"/>
                    <a:pt x="85" y="5918"/>
                    <a:pt x="85" y="5897"/>
                  </a:cubicBezTo>
                  <a:lnTo>
                    <a:pt x="85" y="5812"/>
                  </a:lnTo>
                  <a:cubicBezTo>
                    <a:pt x="85" y="5791"/>
                    <a:pt x="64" y="5770"/>
                    <a:pt x="43" y="5770"/>
                  </a:cubicBezTo>
                  <a:close/>
                  <a:moveTo>
                    <a:pt x="43" y="6184"/>
                  </a:moveTo>
                  <a:cubicBezTo>
                    <a:pt x="22" y="6184"/>
                    <a:pt x="0" y="6205"/>
                    <a:pt x="0" y="6226"/>
                  </a:cubicBezTo>
                  <a:lnTo>
                    <a:pt x="0" y="6300"/>
                  </a:lnTo>
                  <a:cubicBezTo>
                    <a:pt x="0" y="6332"/>
                    <a:pt x="22" y="6343"/>
                    <a:pt x="43" y="6343"/>
                  </a:cubicBezTo>
                  <a:cubicBezTo>
                    <a:pt x="64" y="6343"/>
                    <a:pt x="85" y="6332"/>
                    <a:pt x="85" y="6300"/>
                  </a:cubicBezTo>
                  <a:lnTo>
                    <a:pt x="85" y="6226"/>
                  </a:lnTo>
                  <a:cubicBezTo>
                    <a:pt x="85" y="6205"/>
                    <a:pt x="64" y="6184"/>
                    <a:pt x="43" y="6184"/>
                  </a:cubicBezTo>
                  <a:close/>
                  <a:moveTo>
                    <a:pt x="43" y="6597"/>
                  </a:moveTo>
                  <a:cubicBezTo>
                    <a:pt x="22" y="6597"/>
                    <a:pt x="0" y="6608"/>
                    <a:pt x="0" y="6629"/>
                  </a:cubicBezTo>
                  <a:lnTo>
                    <a:pt x="0" y="6714"/>
                  </a:lnTo>
                  <a:cubicBezTo>
                    <a:pt x="0" y="6735"/>
                    <a:pt x="22" y="6757"/>
                    <a:pt x="43" y="6757"/>
                  </a:cubicBezTo>
                  <a:cubicBezTo>
                    <a:pt x="64" y="6757"/>
                    <a:pt x="85" y="6735"/>
                    <a:pt x="85" y="6714"/>
                  </a:cubicBezTo>
                  <a:lnTo>
                    <a:pt x="85" y="6629"/>
                  </a:lnTo>
                  <a:cubicBezTo>
                    <a:pt x="85" y="6608"/>
                    <a:pt x="64" y="6597"/>
                    <a:pt x="43" y="6597"/>
                  </a:cubicBezTo>
                  <a:close/>
                  <a:moveTo>
                    <a:pt x="43" y="7000"/>
                  </a:moveTo>
                  <a:cubicBezTo>
                    <a:pt x="22" y="7000"/>
                    <a:pt x="0" y="7021"/>
                    <a:pt x="0" y="7042"/>
                  </a:cubicBezTo>
                  <a:lnTo>
                    <a:pt x="0" y="7127"/>
                  </a:lnTo>
                  <a:cubicBezTo>
                    <a:pt x="0" y="7149"/>
                    <a:pt x="22" y="7170"/>
                    <a:pt x="43" y="7170"/>
                  </a:cubicBezTo>
                  <a:cubicBezTo>
                    <a:pt x="64" y="7170"/>
                    <a:pt x="85" y="7149"/>
                    <a:pt x="85" y="7127"/>
                  </a:cubicBezTo>
                  <a:lnTo>
                    <a:pt x="85" y="7042"/>
                  </a:lnTo>
                  <a:cubicBezTo>
                    <a:pt x="85" y="7021"/>
                    <a:pt x="64" y="7000"/>
                    <a:pt x="43" y="7000"/>
                  </a:cubicBezTo>
                  <a:close/>
                  <a:moveTo>
                    <a:pt x="43" y="7414"/>
                  </a:moveTo>
                  <a:cubicBezTo>
                    <a:pt x="22" y="7414"/>
                    <a:pt x="0" y="7435"/>
                    <a:pt x="0" y="7456"/>
                  </a:cubicBezTo>
                  <a:lnTo>
                    <a:pt x="0" y="7541"/>
                  </a:lnTo>
                  <a:cubicBezTo>
                    <a:pt x="0" y="7563"/>
                    <a:pt x="22" y="7584"/>
                    <a:pt x="43" y="7584"/>
                  </a:cubicBezTo>
                  <a:cubicBezTo>
                    <a:pt x="64" y="7584"/>
                    <a:pt x="85" y="7563"/>
                    <a:pt x="85" y="7541"/>
                  </a:cubicBezTo>
                  <a:lnTo>
                    <a:pt x="85" y="7456"/>
                  </a:lnTo>
                  <a:cubicBezTo>
                    <a:pt x="85" y="7435"/>
                    <a:pt x="64" y="7414"/>
                    <a:pt x="43" y="7414"/>
                  </a:cubicBezTo>
                  <a:close/>
                  <a:moveTo>
                    <a:pt x="43" y="7827"/>
                  </a:moveTo>
                  <a:cubicBezTo>
                    <a:pt x="22" y="7827"/>
                    <a:pt x="0" y="7848"/>
                    <a:pt x="0" y="7870"/>
                  </a:cubicBezTo>
                  <a:lnTo>
                    <a:pt x="0" y="7955"/>
                  </a:lnTo>
                  <a:cubicBezTo>
                    <a:pt x="0" y="7976"/>
                    <a:pt x="22" y="7997"/>
                    <a:pt x="43" y="7997"/>
                  </a:cubicBezTo>
                  <a:cubicBezTo>
                    <a:pt x="64" y="7997"/>
                    <a:pt x="85" y="7976"/>
                    <a:pt x="85" y="7955"/>
                  </a:cubicBezTo>
                  <a:lnTo>
                    <a:pt x="85" y="7870"/>
                  </a:lnTo>
                  <a:cubicBezTo>
                    <a:pt x="85" y="7848"/>
                    <a:pt x="64" y="7827"/>
                    <a:pt x="43" y="7827"/>
                  </a:cubicBezTo>
                  <a:close/>
                  <a:moveTo>
                    <a:pt x="43" y="8241"/>
                  </a:moveTo>
                  <a:cubicBezTo>
                    <a:pt x="22" y="8241"/>
                    <a:pt x="0" y="8262"/>
                    <a:pt x="0" y="8284"/>
                  </a:cubicBezTo>
                  <a:lnTo>
                    <a:pt x="0" y="8369"/>
                  </a:lnTo>
                  <a:cubicBezTo>
                    <a:pt x="0" y="8390"/>
                    <a:pt x="22" y="8400"/>
                    <a:pt x="43" y="8400"/>
                  </a:cubicBezTo>
                  <a:cubicBezTo>
                    <a:pt x="64" y="8400"/>
                    <a:pt x="85" y="8390"/>
                    <a:pt x="85" y="8369"/>
                  </a:cubicBezTo>
                  <a:lnTo>
                    <a:pt x="85" y="8284"/>
                  </a:lnTo>
                  <a:cubicBezTo>
                    <a:pt x="85" y="8262"/>
                    <a:pt x="64" y="8241"/>
                    <a:pt x="43" y="8241"/>
                  </a:cubicBezTo>
                  <a:close/>
                  <a:moveTo>
                    <a:pt x="43" y="8654"/>
                  </a:moveTo>
                  <a:cubicBezTo>
                    <a:pt x="22" y="8654"/>
                    <a:pt x="0" y="8665"/>
                    <a:pt x="0" y="8697"/>
                  </a:cubicBezTo>
                  <a:lnTo>
                    <a:pt x="0" y="8772"/>
                  </a:lnTo>
                  <a:cubicBezTo>
                    <a:pt x="0" y="8793"/>
                    <a:pt x="22" y="8814"/>
                    <a:pt x="43" y="8814"/>
                  </a:cubicBezTo>
                  <a:cubicBezTo>
                    <a:pt x="64" y="8814"/>
                    <a:pt x="85" y="8793"/>
                    <a:pt x="85" y="8772"/>
                  </a:cubicBezTo>
                  <a:lnTo>
                    <a:pt x="85" y="8697"/>
                  </a:lnTo>
                  <a:cubicBezTo>
                    <a:pt x="85" y="8665"/>
                    <a:pt x="64" y="8654"/>
                    <a:pt x="43" y="8654"/>
                  </a:cubicBezTo>
                  <a:close/>
                  <a:moveTo>
                    <a:pt x="43" y="9068"/>
                  </a:moveTo>
                  <a:cubicBezTo>
                    <a:pt x="22" y="9068"/>
                    <a:pt x="0" y="9079"/>
                    <a:pt x="0" y="9100"/>
                  </a:cubicBezTo>
                  <a:lnTo>
                    <a:pt x="0" y="9185"/>
                  </a:lnTo>
                  <a:cubicBezTo>
                    <a:pt x="0" y="9206"/>
                    <a:pt x="22" y="9227"/>
                    <a:pt x="43" y="9227"/>
                  </a:cubicBezTo>
                  <a:cubicBezTo>
                    <a:pt x="64" y="9227"/>
                    <a:pt x="85" y="9206"/>
                    <a:pt x="85" y="9185"/>
                  </a:cubicBezTo>
                  <a:lnTo>
                    <a:pt x="85" y="9100"/>
                  </a:lnTo>
                  <a:cubicBezTo>
                    <a:pt x="85" y="9079"/>
                    <a:pt x="64" y="9068"/>
                    <a:pt x="43" y="9068"/>
                  </a:cubicBezTo>
                  <a:close/>
                  <a:moveTo>
                    <a:pt x="43" y="9471"/>
                  </a:moveTo>
                  <a:cubicBezTo>
                    <a:pt x="22" y="9471"/>
                    <a:pt x="0" y="9493"/>
                    <a:pt x="0" y="9514"/>
                  </a:cubicBezTo>
                  <a:lnTo>
                    <a:pt x="0" y="9599"/>
                  </a:lnTo>
                  <a:cubicBezTo>
                    <a:pt x="0" y="9620"/>
                    <a:pt x="22" y="9641"/>
                    <a:pt x="43" y="9641"/>
                  </a:cubicBezTo>
                  <a:cubicBezTo>
                    <a:pt x="64" y="9641"/>
                    <a:pt x="85" y="9620"/>
                    <a:pt x="85" y="9599"/>
                  </a:cubicBezTo>
                  <a:lnTo>
                    <a:pt x="85" y="9514"/>
                  </a:lnTo>
                  <a:cubicBezTo>
                    <a:pt x="85" y="9493"/>
                    <a:pt x="64" y="9471"/>
                    <a:pt x="43" y="9471"/>
                  </a:cubicBezTo>
                  <a:close/>
                  <a:moveTo>
                    <a:pt x="43" y="9885"/>
                  </a:moveTo>
                  <a:cubicBezTo>
                    <a:pt x="22" y="9885"/>
                    <a:pt x="0" y="9906"/>
                    <a:pt x="0" y="9927"/>
                  </a:cubicBezTo>
                  <a:lnTo>
                    <a:pt x="0" y="10012"/>
                  </a:lnTo>
                  <a:cubicBezTo>
                    <a:pt x="0" y="10033"/>
                    <a:pt x="22" y="10054"/>
                    <a:pt x="43" y="10054"/>
                  </a:cubicBezTo>
                  <a:cubicBezTo>
                    <a:pt x="64" y="10054"/>
                    <a:pt x="85" y="10033"/>
                    <a:pt x="85" y="10012"/>
                  </a:cubicBezTo>
                  <a:lnTo>
                    <a:pt x="85" y="9927"/>
                  </a:lnTo>
                  <a:cubicBezTo>
                    <a:pt x="85" y="9906"/>
                    <a:pt x="64" y="9885"/>
                    <a:pt x="43" y="9885"/>
                  </a:cubicBezTo>
                  <a:close/>
                  <a:moveTo>
                    <a:pt x="43" y="10299"/>
                  </a:moveTo>
                  <a:cubicBezTo>
                    <a:pt x="22" y="10299"/>
                    <a:pt x="0" y="10320"/>
                    <a:pt x="0" y="10341"/>
                  </a:cubicBezTo>
                  <a:lnTo>
                    <a:pt x="0" y="10426"/>
                  </a:lnTo>
                  <a:cubicBezTo>
                    <a:pt x="0" y="10447"/>
                    <a:pt x="22" y="10457"/>
                    <a:pt x="43" y="10457"/>
                  </a:cubicBezTo>
                  <a:cubicBezTo>
                    <a:pt x="64" y="10457"/>
                    <a:pt x="85" y="10447"/>
                    <a:pt x="85" y="10426"/>
                  </a:cubicBezTo>
                  <a:lnTo>
                    <a:pt x="85" y="10341"/>
                  </a:lnTo>
                  <a:cubicBezTo>
                    <a:pt x="85" y="10320"/>
                    <a:pt x="64" y="10299"/>
                    <a:pt x="43" y="10299"/>
                  </a:cubicBezTo>
                  <a:close/>
                  <a:moveTo>
                    <a:pt x="43" y="10712"/>
                  </a:moveTo>
                  <a:cubicBezTo>
                    <a:pt x="22" y="10712"/>
                    <a:pt x="0" y="10733"/>
                    <a:pt x="0" y="10754"/>
                  </a:cubicBezTo>
                  <a:lnTo>
                    <a:pt x="0" y="10829"/>
                  </a:lnTo>
                  <a:cubicBezTo>
                    <a:pt x="0" y="10860"/>
                    <a:pt x="22" y="10871"/>
                    <a:pt x="43" y="10871"/>
                  </a:cubicBezTo>
                  <a:cubicBezTo>
                    <a:pt x="64" y="10871"/>
                    <a:pt x="85" y="10860"/>
                    <a:pt x="85" y="10829"/>
                  </a:cubicBezTo>
                  <a:lnTo>
                    <a:pt x="85" y="10754"/>
                  </a:lnTo>
                  <a:cubicBezTo>
                    <a:pt x="85" y="10733"/>
                    <a:pt x="64" y="10712"/>
                    <a:pt x="43" y="10712"/>
                  </a:cubicBezTo>
                  <a:close/>
                  <a:moveTo>
                    <a:pt x="43" y="11126"/>
                  </a:moveTo>
                  <a:cubicBezTo>
                    <a:pt x="22" y="11126"/>
                    <a:pt x="0" y="11136"/>
                    <a:pt x="0" y="11157"/>
                  </a:cubicBezTo>
                  <a:lnTo>
                    <a:pt x="0" y="11242"/>
                  </a:lnTo>
                  <a:cubicBezTo>
                    <a:pt x="0" y="11263"/>
                    <a:pt x="22" y="11285"/>
                    <a:pt x="43" y="11285"/>
                  </a:cubicBezTo>
                  <a:cubicBezTo>
                    <a:pt x="64" y="11285"/>
                    <a:pt x="85" y="11263"/>
                    <a:pt x="85" y="11242"/>
                  </a:cubicBezTo>
                  <a:lnTo>
                    <a:pt x="85" y="11157"/>
                  </a:lnTo>
                  <a:cubicBezTo>
                    <a:pt x="85" y="11136"/>
                    <a:pt x="64" y="11126"/>
                    <a:pt x="43" y="11126"/>
                  </a:cubicBezTo>
                  <a:close/>
                  <a:moveTo>
                    <a:pt x="43" y="11529"/>
                  </a:moveTo>
                  <a:cubicBezTo>
                    <a:pt x="22" y="11529"/>
                    <a:pt x="0" y="11550"/>
                    <a:pt x="0" y="11571"/>
                  </a:cubicBezTo>
                  <a:lnTo>
                    <a:pt x="0" y="11656"/>
                  </a:lnTo>
                  <a:cubicBezTo>
                    <a:pt x="0" y="11677"/>
                    <a:pt x="22" y="11699"/>
                    <a:pt x="43" y="11699"/>
                  </a:cubicBezTo>
                  <a:cubicBezTo>
                    <a:pt x="64" y="11699"/>
                    <a:pt x="85" y="11677"/>
                    <a:pt x="85" y="11656"/>
                  </a:cubicBezTo>
                  <a:lnTo>
                    <a:pt x="85" y="11571"/>
                  </a:lnTo>
                  <a:cubicBezTo>
                    <a:pt x="85" y="11550"/>
                    <a:pt x="64" y="11529"/>
                    <a:pt x="43" y="11529"/>
                  </a:cubicBezTo>
                  <a:close/>
                  <a:moveTo>
                    <a:pt x="43" y="11942"/>
                  </a:moveTo>
                  <a:cubicBezTo>
                    <a:pt x="22" y="11942"/>
                    <a:pt x="0" y="11963"/>
                    <a:pt x="0" y="11984"/>
                  </a:cubicBezTo>
                  <a:lnTo>
                    <a:pt x="0" y="12069"/>
                  </a:lnTo>
                  <a:cubicBezTo>
                    <a:pt x="0" y="12091"/>
                    <a:pt x="22" y="12112"/>
                    <a:pt x="43" y="12112"/>
                  </a:cubicBezTo>
                  <a:cubicBezTo>
                    <a:pt x="64" y="12112"/>
                    <a:pt x="85" y="12091"/>
                    <a:pt x="85" y="12069"/>
                  </a:cubicBezTo>
                  <a:lnTo>
                    <a:pt x="85" y="11984"/>
                  </a:lnTo>
                  <a:cubicBezTo>
                    <a:pt x="85" y="11963"/>
                    <a:pt x="64" y="11942"/>
                    <a:pt x="43" y="11942"/>
                  </a:cubicBezTo>
                  <a:close/>
                  <a:moveTo>
                    <a:pt x="43" y="12356"/>
                  </a:moveTo>
                  <a:cubicBezTo>
                    <a:pt x="22" y="12356"/>
                    <a:pt x="0" y="12377"/>
                    <a:pt x="0" y="12399"/>
                  </a:cubicBezTo>
                  <a:lnTo>
                    <a:pt x="0" y="12483"/>
                  </a:lnTo>
                  <a:cubicBezTo>
                    <a:pt x="0" y="12505"/>
                    <a:pt x="22" y="12526"/>
                    <a:pt x="43" y="12526"/>
                  </a:cubicBezTo>
                  <a:cubicBezTo>
                    <a:pt x="64" y="12526"/>
                    <a:pt x="85" y="12505"/>
                    <a:pt x="85" y="12483"/>
                  </a:cubicBezTo>
                  <a:lnTo>
                    <a:pt x="85" y="12399"/>
                  </a:lnTo>
                  <a:cubicBezTo>
                    <a:pt x="85" y="12377"/>
                    <a:pt x="64" y="12356"/>
                    <a:pt x="43" y="12356"/>
                  </a:cubicBezTo>
                  <a:close/>
                  <a:moveTo>
                    <a:pt x="43" y="12769"/>
                  </a:moveTo>
                  <a:cubicBezTo>
                    <a:pt x="22" y="12769"/>
                    <a:pt x="0" y="12790"/>
                    <a:pt x="0" y="12812"/>
                  </a:cubicBezTo>
                  <a:lnTo>
                    <a:pt x="0" y="12897"/>
                  </a:lnTo>
                  <a:cubicBezTo>
                    <a:pt x="0" y="12918"/>
                    <a:pt x="22" y="12929"/>
                    <a:pt x="43" y="12929"/>
                  </a:cubicBezTo>
                  <a:cubicBezTo>
                    <a:pt x="64" y="12929"/>
                    <a:pt x="85" y="12918"/>
                    <a:pt x="85" y="12897"/>
                  </a:cubicBezTo>
                  <a:lnTo>
                    <a:pt x="85" y="12812"/>
                  </a:lnTo>
                  <a:cubicBezTo>
                    <a:pt x="85" y="12790"/>
                    <a:pt x="64" y="12769"/>
                    <a:pt x="43" y="12769"/>
                  </a:cubicBezTo>
                  <a:close/>
                  <a:moveTo>
                    <a:pt x="43" y="13183"/>
                  </a:moveTo>
                  <a:cubicBezTo>
                    <a:pt x="22" y="13183"/>
                    <a:pt x="0" y="13193"/>
                    <a:pt x="0" y="13226"/>
                  </a:cubicBezTo>
                  <a:lnTo>
                    <a:pt x="0" y="13300"/>
                  </a:lnTo>
                  <a:cubicBezTo>
                    <a:pt x="0" y="13321"/>
                    <a:pt x="22" y="13342"/>
                    <a:pt x="43" y="13342"/>
                  </a:cubicBezTo>
                  <a:cubicBezTo>
                    <a:pt x="64" y="13342"/>
                    <a:pt x="85" y="13321"/>
                    <a:pt x="85" y="13300"/>
                  </a:cubicBezTo>
                  <a:lnTo>
                    <a:pt x="85" y="13226"/>
                  </a:lnTo>
                  <a:cubicBezTo>
                    <a:pt x="85" y="13193"/>
                    <a:pt x="64" y="13183"/>
                    <a:pt x="43" y="13183"/>
                  </a:cubicBezTo>
                  <a:close/>
                  <a:moveTo>
                    <a:pt x="43" y="13596"/>
                  </a:moveTo>
                  <a:cubicBezTo>
                    <a:pt x="22" y="13596"/>
                    <a:pt x="0" y="13608"/>
                    <a:pt x="0" y="13629"/>
                  </a:cubicBezTo>
                  <a:lnTo>
                    <a:pt x="0" y="13714"/>
                  </a:lnTo>
                  <a:cubicBezTo>
                    <a:pt x="0" y="13735"/>
                    <a:pt x="22" y="13756"/>
                    <a:pt x="43" y="13756"/>
                  </a:cubicBezTo>
                  <a:cubicBezTo>
                    <a:pt x="64" y="13756"/>
                    <a:pt x="85" y="13735"/>
                    <a:pt x="85" y="13714"/>
                  </a:cubicBezTo>
                  <a:lnTo>
                    <a:pt x="85" y="13629"/>
                  </a:lnTo>
                  <a:cubicBezTo>
                    <a:pt x="85" y="13608"/>
                    <a:pt x="64" y="13596"/>
                    <a:pt x="43" y="135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9" name="Google Shape;15499;p65"/>
            <p:cNvSpPr/>
            <p:nvPr/>
          </p:nvSpPr>
          <p:spPr>
            <a:xfrm>
              <a:off x="3745700" y="238125"/>
              <a:ext cx="2150" cy="2950"/>
            </a:xfrm>
            <a:custGeom>
              <a:rect b="b" l="l" r="r" t="t"/>
              <a:pathLst>
                <a:path extrusionOk="0" h="118" w="86">
                  <a:moveTo>
                    <a:pt x="43" y="0"/>
                  </a:moveTo>
                  <a:cubicBezTo>
                    <a:pt x="22" y="0"/>
                    <a:pt x="0" y="11"/>
                    <a:pt x="0" y="32"/>
                  </a:cubicBezTo>
                  <a:lnTo>
                    <a:pt x="0" y="75"/>
                  </a:lnTo>
                  <a:cubicBezTo>
                    <a:pt x="0" y="96"/>
                    <a:pt x="22" y="117"/>
                    <a:pt x="43" y="117"/>
                  </a:cubicBezTo>
                  <a:cubicBezTo>
                    <a:pt x="64" y="117"/>
                    <a:pt x="85" y="96"/>
                    <a:pt x="85" y="75"/>
                  </a:cubicBezTo>
                  <a:lnTo>
                    <a:pt x="85" y="32"/>
                  </a:lnTo>
                  <a:cubicBezTo>
                    <a:pt x="85" y="11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0" name="Google Shape;15500;p65"/>
            <p:cNvSpPr/>
            <p:nvPr/>
          </p:nvSpPr>
          <p:spPr>
            <a:xfrm>
              <a:off x="3878550" y="597100"/>
              <a:ext cx="2125" cy="3200"/>
            </a:xfrm>
            <a:custGeom>
              <a:rect b="b" l="l" r="r" t="t"/>
              <a:pathLst>
                <a:path extrusionOk="0" h="128" w="85"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85"/>
                  </a:lnTo>
                  <a:cubicBezTo>
                    <a:pt x="0" y="107"/>
                    <a:pt x="21" y="128"/>
                    <a:pt x="42" y="128"/>
                  </a:cubicBezTo>
                  <a:cubicBezTo>
                    <a:pt x="64" y="128"/>
                    <a:pt x="85" y="107"/>
                    <a:pt x="85" y="85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1" name="Google Shape;15501;p65"/>
            <p:cNvSpPr/>
            <p:nvPr/>
          </p:nvSpPr>
          <p:spPr>
            <a:xfrm>
              <a:off x="3878550" y="247125"/>
              <a:ext cx="2125" cy="343900"/>
            </a:xfrm>
            <a:custGeom>
              <a:rect b="b" l="l" r="r" t="t"/>
              <a:pathLst>
                <a:path extrusionOk="0" h="13756" w="85">
                  <a:moveTo>
                    <a:pt x="42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21" y="170"/>
                    <a:pt x="42" y="170"/>
                  </a:cubicBezTo>
                  <a:cubicBezTo>
                    <a:pt x="64" y="170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2" y="1"/>
                  </a:cubicBezTo>
                  <a:close/>
                  <a:moveTo>
                    <a:pt x="42" y="415"/>
                  </a:moveTo>
                  <a:cubicBezTo>
                    <a:pt x="21" y="415"/>
                    <a:pt x="0" y="436"/>
                    <a:pt x="0" y="457"/>
                  </a:cubicBezTo>
                  <a:lnTo>
                    <a:pt x="0" y="542"/>
                  </a:lnTo>
                  <a:cubicBezTo>
                    <a:pt x="0" y="563"/>
                    <a:pt x="21" y="584"/>
                    <a:pt x="42" y="584"/>
                  </a:cubicBezTo>
                  <a:cubicBezTo>
                    <a:pt x="64" y="584"/>
                    <a:pt x="85" y="563"/>
                    <a:pt x="85" y="542"/>
                  </a:cubicBezTo>
                  <a:lnTo>
                    <a:pt x="85" y="457"/>
                  </a:lnTo>
                  <a:cubicBezTo>
                    <a:pt x="85" y="436"/>
                    <a:pt x="64" y="415"/>
                    <a:pt x="42" y="415"/>
                  </a:cubicBezTo>
                  <a:close/>
                  <a:moveTo>
                    <a:pt x="42" y="828"/>
                  </a:moveTo>
                  <a:cubicBezTo>
                    <a:pt x="21" y="828"/>
                    <a:pt x="0" y="849"/>
                    <a:pt x="0" y="870"/>
                  </a:cubicBezTo>
                  <a:lnTo>
                    <a:pt x="0" y="955"/>
                  </a:lnTo>
                  <a:cubicBezTo>
                    <a:pt x="0" y="976"/>
                    <a:pt x="21" y="997"/>
                    <a:pt x="42" y="997"/>
                  </a:cubicBezTo>
                  <a:cubicBezTo>
                    <a:pt x="64" y="997"/>
                    <a:pt x="85" y="976"/>
                    <a:pt x="85" y="955"/>
                  </a:cubicBezTo>
                  <a:lnTo>
                    <a:pt x="85" y="870"/>
                  </a:lnTo>
                  <a:cubicBezTo>
                    <a:pt x="85" y="849"/>
                    <a:pt x="64" y="828"/>
                    <a:pt x="42" y="828"/>
                  </a:cubicBezTo>
                  <a:close/>
                  <a:moveTo>
                    <a:pt x="42" y="1242"/>
                  </a:moveTo>
                  <a:cubicBezTo>
                    <a:pt x="21" y="1242"/>
                    <a:pt x="0" y="1263"/>
                    <a:pt x="0" y="1284"/>
                  </a:cubicBezTo>
                  <a:lnTo>
                    <a:pt x="0" y="1369"/>
                  </a:lnTo>
                  <a:cubicBezTo>
                    <a:pt x="0" y="1390"/>
                    <a:pt x="21" y="1400"/>
                    <a:pt x="42" y="1400"/>
                  </a:cubicBezTo>
                  <a:cubicBezTo>
                    <a:pt x="64" y="1400"/>
                    <a:pt x="85" y="1390"/>
                    <a:pt x="85" y="1369"/>
                  </a:cubicBezTo>
                  <a:lnTo>
                    <a:pt x="85" y="1284"/>
                  </a:lnTo>
                  <a:cubicBezTo>
                    <a:pt x="85" y="1263"/>
                    <a:pt x="64" y="1242"/>
                    <a:pt x="42" y="1242"/>
                  </a:cubicBezTo>
                  <a:close/>
                  <a:moveTo>
                    <a:pt x="42" y="1655"/>
                  </a:moveTo>
                  <a:cubicBezTo>
                    <a:pt x="21" y="1655"/>
                    <a:pt x="0" y="1666"/>
                    <a:pt x="0" y="1697"/>
                  </a:cubicBezTo>
                  <a:lnTo>
                    <a:pt x="0" y="1772"/>
                  </a:lnTo>
                  <a:cubicBezTo>
                    <a:pt x="0" y="1803"/>
                    <a:pt x="21" y="1814"/>
                    <a:pt x="42" y="1814"/>
                  </a:cubicBezTo>
                  <a:cubicBezTo>
                    <a:pt x="64" y="1814"/>
                    <a:pt x="85" y="1803"/>
                    <a:pt x="85" y="1772"/>
                  </a:cubicBezTo>
                  <a:lnTo>
                    <a:pt x="85" y="1697"/>
                  </a:lnTo>
                  <a:cubicBezTo>
                    <a:pt x="85" y="1666"/>
                    <a:pt x="64" y="1655"/>
                    <a:pt x="42" y="1655"/>
                  </a:cubicBezTo>
                  <a:close/>
                  <a:moveTo>
                    <a:pt x="42" y="2069"/>
                  </a:moveTo>
                  <a:cubicBezTo>
                    <a:pt x="21" y="2069"/>
                    <a:pt x="0" y="2079"/>
                    <a:pt x="0" y="2100"/>
                  </a:cubicBezTo>
                  <a:lnTo>
                    <a:pt x="0" y="2185"/>
                  </a:lnTo>
                  <a:cubicBezTo>
                    <a:pt x="0" y="2206"/>
                    <a:pt x="21" y="2228"/>
                    <a:pt x="42" y="2228"/>
                  </a:cubicBezTo>
                  <a:cubicBezTo>
                    <a:pt x="64" y="2228"/>
                    <a:pt x="85" y="2206"/>
                    <a:pt x="85" y="2185"/>
                  </a:cubicBezTo>
                  <a:lnTo>
                    <a:pt x="85" y="2100"/>
                  </a:lnTo>
                  <a:cubicBezTo>
                    <a:pt x="85" y="2079"/>
                    <a:pt x="64" y="2069"/>
                    <a:pt x="42" y="2069"/>
                  </a:cubicBezTo>
                  <a:close/>
                  <a:moveTo>
                    <a:pt x="42" y="2472"/>
                  </a:moveTo>
                  <a:cubicBezTo>
                    <a:pt x="21" y="2472"/>
                    <a:pt x="0" y="2493"/>
                    <a:pt x="0" y="2514"/>
                  </a:cubicBezTo>
                  <a:lnTo>
                    <a:pt x="0" y="2599"/>
                  </a:lnTo>
                  <a:cubicBezTo>
                    <a:pt x="0" y="2620"/>
                    <a:pt x="21" y="2642"/>
                    <a:pt x="42" y="2642"/>
                  </a:cubicBezTo>
                  <a:cubicBezTo>
                    <a:pt x="64" y="2642"/>
                    <a:pt x="85" y="2620"/>
                    <a:pt x="85" y="2599"/>
                  </a:cubicBezTo>
                  <a:lnTo>
                    <a:pt x="85" y="2514"/>
                  </a:lnTo>
                  <a:cubicBezTo>
                    <a:pt x="85" y="2493"/>
                    <a:pt x="64" y="2472"/>
                    <a:pt x="42" y="2472"/>
                  </a:cubicBezTo>
                  <a:close/>
                  <a:moveTo>
                    <a:pt x="42" y="2885"/>
                  </a:moveTo>
                  <a:cubicBezTo>
                    <a:pt x="21" y="2885"/>
                    <a:pt x="0" y="2906"/>
                    <a:pt x="0" y="2928"/>
                  </a:cubicBezTo>
                  <a:lnTo>
                    <a:pt x="0" y="3012"/>
                  </a:lnTo>
                  <a:cubicBezTo>
                    <a:pt x="0" y="3034"/>
                    <a:pt x="21" y="3055"/>
                    <a:pt x="42" y="3055"/>
                  </a:cubicBezTo>
                  <a:cubicBezTo>
                    <a:pt x="64" y="3055"/>
                    <a:pt x="85" y="3034"/>
                    <a:pt x="85" y="3012"/>
                  </a:cubicBezTo>
                  <a:lnTo>
                    <a:pt x="85" y="2928"/>
                  </a:lnTo>
                  <a:cubicBezTo>
                    <a:pt x="85" y="2906"/>
                    <a:pt x="64" y="2885"/>
                    <a:pt x="42" y="2885"/>
                  </a:cubicBezTo>
                  <a:close/>
                  <a:moveTo>
                    <a:pt x="42" y="3299"/>
                  </a:moveTo>
                  <a:cubicBezTo>
                    <a:pt x="21" y="3299"/>
                    <a:pt x="0" y="3320"/>
                    <a:pt x="0" y="3342"/>
                  </a:cubicBezTo>
                  <a:lnTo>
                    <a:pt x="0" y="3426"/>
                  </a:lnTo>
                  <a:cubicBezTo>
                    <a:pt x="0" y="3448"/>
                    <a:pt x="21" y="3469"/>
                    <a:pt x="42" y="3469"/>
                  </a:cubicBezTo>
                  <a:cubicBezTo>
                    <a:pt x="64" y="3469"/>
                    <a:pt x="85" y="3448"/>
                    <a:pt x="85" y="3426"/>
                  </a:cubicBezTo>
                  <a:lnTo>
                    <a:pt x="85" y="3342"/>
                  </a:lnTo>
                  <a:cubicBezTo>
                    <a:pt x="85" y="3320"/>
                    <a:pt x="64" y="3299"/>
                    <a:pt x="42" y="3299"/>
                  </a:cubicBezTo>
                  <a:close/>
                  <a:moveTo>
                    <a:pt x="42" y="3712"/>
                  </a:moveTo>
                  <a:cubicBezTo>
                    <a:pt x="21" y="3712"/>
                    <a:pt x="0" y="3734"/>
                    <a:pt x="0" y="3755"/>
                  </a:cubicBezTo>
                  <a:lnTo>
                    <a:pt x="0" y="3829"/>
                  </a:lnTo>
                  <a:cubicBezTo>
                    <a:pt x="0" y="3861"/>
                    <a:pt x="21" y="3872"/>
                    <a:pt x="42" y="3872"/>
                  </a:cubicBezTo>
                  <a:cubicBezTo>
                    <a:pt x="64" y="3872"/>
                    <a:pt x="85" y="3861"/>
                    <a:pt x="85" y="3829"/>
                  </a:cubicBezTo>
                  <a:lnTo>
                    <a:pt x="85" y="3755"/>
                  </a:lnTo>
                  <a:cubicBezTo>
                    <a:pt x="85" y="3734"/>
                    <a:pt x="64" y="3712"/>
                    <a:pt x="42" y="3712"/>
                  </a:cubicBezTo>
                  <a:close/>
                  <a:moveTo>
                    <a:pt x="42" y="4126"/>
                  </a:moveTo>
                  <a:cubicBezTo>
                    <a:pt x="21" y="4126"/>
                    <a:pt x="0" y="4137"/>
                    <a:pt x="0" y="4169"/>
                  </a:cubicBezTo>
                  <a:lnTo>
                    <a:pt x="0" y="4243"/>
                  </a:lnTo>
                  <a:cubicBezTo>
                    <a:pt x="0" y="4264"/>
                    <a:pt x="21" y="4285"/>
                    <a:pt x="42" y="4285"/>
                  </a:cubicBezTo>
                  <a:cubicBezTo>
                    <a:pt x="64" y="4285"/>
                    <a:pt x="85" y="4264"/>
                    <a:pt x="85" y="4243"/>
                  </a:cubicBezTo>
                  <a:lnTo>
                    <a:pt x="85" y="4169"/>
                  </a:lnTo>
                  <a:cubicBezTo>
                    <a:pt x="85" y="4137"/>
                    <a:pt x="64" y="4126"/>
                    <a:pt x="42" y="4126"/>
                  </a:cubicBezTo>
                  <a:close/>
                  <a:moveTo>
                    <a:pt x="42" y="4540"/>
                  </a:moveTo>
                  <a:cubicBezTo>
                    <a:pt x="21" y="4540"/>
                    <a:pt x="0" y="4551"/>
                    <a:pt x="0" y="4572"/>
                  </a:cubicBezTo>
                  <a:lnTo>
                    <a:pt x="0" y="4657"/>
                  </a:lnTo>
                  <a:cubicBezTo>
                    <a:pt x="0" y="4678"/>
                    <a:pt x="21" y="4699"/>
                    <a:pt x="42" y="4699"/>
                  </a:cubicBezTo>
                  <a:cubicBezTo>
                    <a:pt x="64" y="4699"/>
                    <a:pt x="85" y="4678"/>
                    <a:pt x="85" y="4657"/>
                  </a:cubicBezTo>
                  <a:lnTo>
                    <a:pt x="85" y="4572"/>
                  </a:lnTo>
                  <a:cubicBezTo>
                    <a:pt x="85" y="4551"/>
                    <a:pt x="64" y="4540"/>
                    <a:pt x="42" y="4540"/>
                  </a:cubicBezTo>
                  <a:close/>
                  <a:moveTo>
                    <a:pt x="42" y="4943"/>
                  </a:moveTo>
                  <a:cubicBezTo>
                    <a:pt x="21" y="4943"/>
                    <a:pt x="0" y="4964"/>
                    <a:pt x="0" y="4985"/>
                  </a:cubicBezTo>
                  <a:lnTo>
                    <a:pt x="0" y="5070"/>
                  </a:lnTo>
                  <a:cubicBezTo>
                    <a:pt x="0" y="5091"/>
                    <a:pt x="21" y="5112"/>
                    <a:pt x="42" y="5112"/>
                  </a:cubicBezTo>
                  <a:cubicBezTo>
                    <a:pt x="64" y="5112"/>
                    <a:pt x="85" y="5091"/>
                    <a:pt x="85" y="5070"/>
                  </a:cubicBezTo>
                  <a:lnTo>
                    <a:pt x="85" y="4985"/>
                  </a:lnTo>
                  <a:cubicBezTo>
                    <a:pt x="85" y="4964"/>
                    <a:pt x="64" y="4943"/>
                    <a:pt x="42" y="4943"/>
                  </a:cubicBezTo>
                  <a:close/>
                  <a:moveTo>
                    <a:pt x="42" y="5357"/>
                  </a:moveTo>
                  <a:cubicBezTo>
                    <a:pt x="21" y="5357"/>
                    <a:pt x="0" y="5378"/>
                    <a:pt x="0" y="5399"/>
                  </a:cubicBezTo>
                  <a:lnTo>
                    <a:pt x="0" y="5484"/>
                  </a:lnTo>
                  <a:cubicBezTo>
                    <a:pt x="0" y="5505"/>
                    <a:pt x="21" y="5526"/>
                    <a:pt x="42" y="5526"/>
                  </a:cubicBezTo>
                  <a:cubicBezTo>
                    <a:pt x="64" y="5526"/>
                    <a:pt x="85" y="5505"/>
                    <a:pt x="85" y="5484"/>
                  </a:cubicBezTo>
                  <a:lnTo>
                    <a:pt x="85" y="5399"/>
                  </a:lnTo>
                  <a:cubicBezTo>
                    <a:pt x="85" y="5378"/>
                    <a:pt x="64" y="5357"/>
                    <a:pt x="42" y="5357"/>
                  </a:cubicBezTo>
                  <a:close/>
                  <a:moveTo>
                    <a:pt x="42" y="5770"/>
                  </a:moveTo>
                  <a:cubicBezTo>
                    <a:pt x="21" y="5770"/>
                    <a:pt x="0" y="5791"/>
                    <a:pt x="0" y="5812"/>
                  </a:cubicBezTo>
                  <a:lnTo>
                    <a:pt x="0" y="5897"/>
                  </a:lnTo>
                  <a:cubicBezTo>
                    <a:pt x="0" y="5918"/>
                    <a:pt x="21" y="5929"/>
                    <a:pt x="42" y="5929"/>
                  </a:cubicBezTo>
                  <a:cubicBezTo>
                    <a:pt x="64" y="5929"/>
                    <a:pt x="85" y="5918"/>
                    <a:pt x="85" y="5897"/>
                  </a:cubicBezTo>
                  <a:lnTo>
                    <a:pt x="85" y="5812"/>
                  </a:lnTo>
                  <a:cubicBezTo>
                    <a:pt x="85" y="5791"/>
                    <a:pt x="64" y="5770"/>
                    <a:pt x="42" y="5770"/>
                  </a:cubicBezTo>
                  <a:close/>
                  <a:moveTo>
                    <a:pt x="42" y="6184"/>
                  </a:moveTo>
                  <a:cubicBezTo>
                    <a:pt x="21" y="6184"/>
                    <a:pt x="0" y="6205"/>
                    <a:pt x="0" y="6226"/>
                  </a:cubicBezTo>
                  <a:lnTo>
                    <a:pt x="0" y="6300"/>
                  </a:lnTo>
                  <a:cubicBezTo>
                    <a:pt x="0" y="6332"/>
                    <a:pt x="21" y="6343"/>
                    <a:pt x="42" y="6343"/>
                  </a:cubicBezTo>
                  <a:cubicBezTo>
                    <a:pt x="64" y="6343"/>
                    <a:pt x="85" y="6332"/>
                    <a:pt x="85" y="6300"/>
                  </a:cubicBezTo>
                  <a:lnTo>
                    <a:pt x="85" y="6226"/>
                  </a:lnTo>
                  <a:cubicBezTo>
                    <a:pt x="85" y="6205"/>
                    <a:pt x="64" y="6184"/>
                    <a:pt x="42" y="6184"/>
                  </a:cubicBezTo>
                  <a:close/>
                  <a:moveTo>
                    <a:pt x="42" y="6597"/>
                  </a:moveTo>
                  <a:cubicBezTo>
                    <a:pt x="21" y="6597"/>
                    <a:pt x="0" y="6608"/>
                    <a:pt x="0" y="6629"/>
                  </a:cubicBezTo>
                  <a:lnTo>
                    <a:pt x="0" y="6714"/>
                  </a:lnTo>
                  <a:cubicBezTo>
                    <a:pt x="0" y="6735"/>
                    <a:pt x="21" y="6757"/>
                    <a:pt x="42" y="6757"/>
                  </a:cubicBezTo>
                  <a:cubicBezTo>
                    <a:pt x="64" y="6757"/>
                    <a:pt x="85" y="6735"/>
                    <a:pt x="85" y="6714"/>
                  </a:cubicBezTo>
                  <a:lnTo>
                    <a:pt x="85" y="6629"/>
                  </a:lnTo>
                  <a:cubicBezTo>
                    <a:pt x="85" y="6608"/>
                    <a:pt x="64" y="6597"/>
                    <a:pt x="42" y="6597"/>
                  </a:cubicBezTo>
                  <a:close/>
                  <a:moveTo>
                    <a:pt x="42" y="7000"/>
                  </a:moveTo>
                  <a:cubicBezTo>
                    <a:pt x="21" y="7000"/>
                    <a:pt x="0" y="7021"/>
                    <a:pt x="0" y="7042"/>
                  </a:cubicBezTo>
                  <a:lnTo>
                    <a:pt x="0" y="7127"/>
                  </a:lnTo>
                  <a:cubicBezTo>
                    <a:pt x="0" y="7149"/>
                    <a:pt x="21" y="7170"/>
                    <a:pt x="42" y="7170"/>
                  </a:cubicBezTo>
                  <a:cubicBezTo>
                    <a:pt x="64" y="7170"/>
                    <a:pt x="85" y="7149"/>
                    <a:pt x="85" y="7127"/>
                  </a:cubicBezTo>
                  <a:lnTo>
                    <a:pt x="85" y="7042"/>
                  </a:lnTo>
                  <a:cubicBezTo>
                    <a:pt x="85" y="7021"/>
                    <a:pt x="64" y="7000"/>
                    <a:pt x="42" y="7000"/>
                  </a:cubicBezTo>
                  <a:close/>
                  <a:moveTo>
                    <a:pt x="42" y="7414"/>
                  </a:moveTo>
                  <a:cubicBezTo>
                    <a:pt x="21" y="7414"/>
                    <a:pt x="0" y="7435"/>
                    <a:pt x="0" y="7456"/>
                  </a:cubicBezTo>
                  <a:lnTo>
                    <a:pt x="0" y="7541"/>
                  </a:lnTo>
                  <a:cubicBezTo>
                    <a:pt x="0" y="7563"/>
                    <a:pt x="21" y="7584"/>
                    <a:pt x="42" y="7584"/>
                  </a:cubicBezTo>
                  <a:cubicBezTo>
                    <a:pt x="64" y="7584"/>
                    <a:pt x="85" y="7563"/>
                    <a:pt x="85" y="7541"/>
                  </a:cubicBezTo>
                  <a:lnTo>
                    <a:pt x="85" y="7456"/>
                  </a:lnTo>
                  <a:cubicBezTo>
                    <a:pt x="85" y="7435"/>
                    <a:pt x="64" y="7414"/>
                    <a:pt x="42" y="7414"/>
                  </a:cubicBezTo>
                  <a:close/>
                  <a:moveTo>
                    <a:pt x="42" y="7827"/>
                  </a:moveTo>
                  <a:cubicBezTo>
                    <a:pt x="21" y="7827"/>
                    <a:pt x="0" y="7848"/>
                    <a:pt x="0" y="7870"/>
                  </a:cubicBezTo>
                  <a:lnTo>
                    <a:pt x="0" y="7955"/>
                  </a:lnTo>
                  <a:cubicBezTo>
                    <a:pt x="0" y="7976"/>
                    <a:pt x="21" y="7997"/>
                    <a:pt x="42" y="7997"/>
                  </a:cubicBezTo>
                  <a:cubicBezTo>
                    <a:pt x="64" y="7997"/>
                    <a:pt x="85" y="7976"/>
                    <a:pt x="85" y="7955"/>
                  </a:cubicBezTo>
                  <a:lnTo>
                    <a:pt x="85" y="7870"/>
                  </a:lnTo>
                  <a:cubicBezTo>
                    <a:pt x="85" y="7848"/>
                    <a:pt x="64" y="7827"/>
                    <a:pt x="42" y="7827"/>
                  </a:cubicBezTo>
                  <a:close/>
                  <a:moveTo>
                    <a:pt x="42" y="8241"/>
                  </a:moveTo>
                  <a:cubicBezTo>
                    <a:pt x="21" y="8241"/>
                    <a:pt x="0" y="8262"/>
                    <a:pt x="0" y="8284"/>
                  </a:cubicBezTo>
                  <a:lnTo>
                    <a:pt x="0" y="8369"/>
                  </a:lnTo>
                  <a:cubicBezTo>
                    <a:pt x="0" y="8390"/>
                    <a:pt x="21" y="8400"/>
                    <a:pt x="42" y="8400"/>
                  </a:cubicBezTo>
                  <a:cubicBezTo>
                    <a:pt x="64" y="8400"/>
                    <a:pt x="85" y="8390"/>
                    <a:pt x="85" y="8369"/>
                  </a:cubicBezTo>
                  <a:lnTo>
                    <a:pt x="85" y="8284"/>
                  </a:lnTo>
                  <a:cubicBezTo>
                    <a:pt x="85" y="8262"/>
                    <a:pt x="64" y="8241"/>
                    <a:pt x="42" y="8241"/>
                  </a:cubicBezTo>
                  <a:close/>
                  <a:moveTo>
                    <a:pt x="42" y="8654"/>
                  </a:moveTo>
                  <a:cubicBezTo>
                    <a:pt x="21" y="8654"/>
                    <a:pt x="0" y="8665"/>
                    <a:pt x="0" y="8697"/>
                  </a:cubicBezTo>
                  <a:lnTo>
                    <a:pt x="0" y="8772"/>
                  </a:lnTo>
                  <a:cubicBezTo>
                    <a:pt x="0" y="8793"/>
                    <a:pt x="21" y="8814"/>
                    <a:pt x="42" y="8814"/>
                  </a:cubicBezTo>
                  <a:cubicBezTo>
                    <a:pt x="64" y="8814"/>
                    <a:pt x="85" y="8793"/>
                    <a:pt x="85" y="8772"/>
                  </a:cubicBezTo>
                  <a:lnTo>
                    <a:pt x="85" y="8697"/>
                  </a:lnTo>
                  <a:cubicBezTo>
                    <a:pt x="85" y="8665"/>
                    <a:pt x="64" y="8654"/>
                    <a:pt x="42" y="8654"/>
                  </a:cubicBezTo>
                  <a:close/>
                  <a:moveTo>
                    <a:pt x="42" y="9068"/>
                  </a:moveTo>
                  <a:cubicBezTo>
                    <a:pt x="21" y="9068"/>
                    <a:pt x="0" y="9079"/>
                    <a:pt x="0" y="9100"/>
                  </a:cubicBezTo>
                  <a:lnTo>
                    <a:pt x="0" y="9185"/>
                  </a:lnTo>
                  <a:cubicBezTo>
                    <a:pt x="0" y="9206"/>
                    <a:pt x="21" y="9227"/>
                    <a:pt x="42" y="9227"/>
                  </a:cubicBezTo>
                  <a:cubicBezTo>
                    <a:pt x="64" y="9227"/>
                    <a:pt x="85" y="9206"/>
                    <a:pt x="85" y="9185"/>
                  </a:cubicBezTo>
                  <a:lnTo>
                    <a:pt x="85" y="9100"/>
                  </a:lnTo>
                  <a:cubicBezTo>
                    <a:pt x="85" y="9079"/>
                    <a:pt x="64" y="9068"/>
                    <a:pt x="42" y="9068"/>
                  </a:cubicBezTo>
                  <a:close/>
                  <a:moveTo>
                    <a:pt x="42" y="9471"/>
                  </a:moveTo>
                  <a:cubicBezTo>
                    <a:pt x="21" y="9471"/>
                    <a:pt x="0" y="9493"/>
                    <a:pt x="0" y="9514"/>
                  </a:cubicBezTo>
                  <a:lnTo>
                    <a:pt x="0" y="9599"/>
                  </a:lnTo>
                  <a:cubicBezTo>
                    <a:pt x="0" y="9620"/>
                    <a:pt x="21" y="9641"/>
                    <a:pt x="42" y="9641"/>
                  </a:cubicBezTo>
                  <a:cubicBezTo>
                    <a:pt x="64" y="9641"/>
                    <a:pt x="85" y="9620"/>
                    <a:pt x="85" y="9599"/>
                  </a:cubicBezTo>
                  <a:lnTo>
                    <a:pt x="85" y="9514"/>
                  </a:lnTo>
                  <a:cubicBezTo>
                    <a:pt x="85" y="9493"/>
                    <a:pt x="64" y="9471"/>
                    <a:pt x="42" y="9471"/>
                  </a:cubicBezTo>
                  <a:close/>
                  <a:moveTo>
                    <a:pt x="42" y="9885"/>
                  </a:moveTo>
                  <a:cubicBezTo>
                    <a:pt x="21" y="9885"/>
                    <a:pt x="0" y="9906"/>
                    <a:pt x="0" y="9927"/>
                  </a:cubicBezTo>
                  <a:lnTo>
                    <a:pt x="0" y="10012"/>
                  </a:lnTo>
                  <a:cubicBezTo>
                    <a:pt x="0" y="10033"/>
                    <a:pt x="21" y="10054"/>
                    <a:pt x="42" y="10054"/>
                  </a:cubicBezTo>
                  <a:cubicBezTo>
                    <a:pt x="64" y="10054"/>
                    <a:pt x="85" y="10033"/>
                    <a:pt x="85" y="10012"/>
                  </a:cubicBezTo>
                  <a:lnTo>
                    <a:pt x="85" y="9927"/>
                  </a:lnTo>
                  <a:cubicBezTo>
                    <a:pt x="85" y="9906"/>
                    <a:pt x="64" y="9885"/>
                    <a:pt x="42" y="9885"/>
                  </a:cubicBezTo>
                  <a:close/>
                  <a:moveTo>
                    <a:pt x="42" y="10299"/>
                  </a:moveTo>
                  <a:cubicBezTo>
                    <a:pt x="21" y="10299"/>
                    <a:pt x="0" y="10320"/>
                    <a:pt x="0" y="10341"/>
                  </a:cubicBezTo>
                  <a:lnTo>
                    <a:pt x="0" y="10426"/>
                  </a:lnTo>
                  <a:cubicBezTo>
                    <a:pt x="0" y="10447"/>
                    <a:pt x="21" y="10457"/>
                    <a:pt x="42" y="10457"/>
                  </a:cubicBezTo>
                  <a:cubicBezTo>
                    <a:pt x="64" y="10457"/>
                    <a:pt x="85" y="10447"/>
                    <a:pt x="85" y="10426"/>
                  </a:cubicBezTo>
                  <a:lnTo>
                    <a:pt x="85" y="10341"/>
                  </a:lnTo>
                  <a:cubicBezTo>
                    <a:pt x="85" y="10320"/>
                    <a:pt x="64" y="10299"/>
                    <a:pt x="42" y="10299"/>
                  </a:cubicBezTo>
                  <a:close/>
                  <a:moveTo>
                    <a:pt x="42" y="10712"/>
                  </a:moveTo>
                  <a:cubicBezTo>
                    <a:pt x="21" y="10712"/>
                    <a:pt x="0" y="10733"/>
                    <a:pt x="0" y="10754"/>
                  </a:cubicBezTo>
                  <a:lnTo>
                    <a:pt x="0" y="10829"/>
                  </a:lnTo>
                  <a:cubicBezTo>
                    <a:pt x="0" y="10860"/>
                    <a:pt x="21" y="10871"/>
                    <a:pt x="42" y="10871"/>
                  </a:cubicBezTo>
                  <a:cubicBezTo>
                    <a:pt x="64" y="10871"/>
                    <a:pt x="85" y="10860"/>
                    <a:pt x="85" y="10829"/>
                  </a:cubicBezTo>
                  <a:lnTo>
                    <a:pt x="85" y="10754"/>
                  </a:lnTo>
                  <a:cubicBezTo>
                    <a:pt x="85" y="10733"/>
                    <a:pt x="64" y="10712"/>
                    <a:pt x="42" y="10712"/>
                  </a:cubicBezTo>
                  <a:close/>
                  <a:moveTo>
                    <a:pt x="42" y="11126"/>
                  </a:moveTo>
                  <a:cubicBezTo>
                    <a:pt x="21" y="11126"/>
                    <a:pt x="0" y="11136"/>
                    <a:pt x="0" y="11157"/>
                  </a:cubicBezTo>
                  <a:lnTo>
                    <a:pt x="0" y="11242"/>
                  </a:lnTo>
                  <a:cubicBezTo>
                    <a:pt x="0" y="11263"/>
                    <a:pt x="21" y="11285"/>
                    <a:pt x="42" y="11285"/>
                  </a:cubicBezTo>
                  <a:cubicBezTo>
                    <a:pt x="64" y="11285"/>
                    <a:pt x="85" y="11263"/>
                    <a:pt x="85" y="11242"/>
                  </a:cubicBezTo>
                  <a:lnTo>
                    <a:pt x="85" y="11157"/>
                  </a:lnTo>
                  <a:cubicBezTo>
                    <a:pt x="85" y="11136"/>
                    <a:pt x="64" y="11126"/>
                    <a:pt x="42" y="11126"/>
                  </a:cubicBezTo>
                  <a:close/>
                  <a:moveTo>
                    <a:pt x="42" y="11529"/>
                  </a:moveTo>
                  <a:cubicBezTo>
                    <a:pt x="21" y="11529"/>
                    <a:pt x="0" y="11550"/>
                    <a:pt x="0" y="11571"/>
                  </a:cubicBezTo>
                  <a:lnTo>
                    <a:pt x="0" y="11656"/>
                  </a:lnTo>
                  <a:cubicBezTo>
                    <a:pt x="0" y="11677"/>
                    <a:pt x="21" y="11699"/>
                    <a:pt x="42" y="11699"/>
                  </a:cubicBezTo>
                  <a:cubicBezTo>
                    <a:pt x="64" y="11699"/>
                    <a:pt x="85" y="11677"/>
                    <a:pt x="85" y="11656"/>
                  </a:cubicBezTo>
                  <a:lnTo>
                    <a:pt x="85" y="11571"/>
                  </a:lnTo>
                  <a:cubicBezTo>
                    <a:pt x="85" y="11550"/>
                    <a:pt x="64" y="11529"/>
                    <a:pt x="42" y="11529"/>
                  </a:cubicBezTo>
                  <a:close/>
                  <a:moveTo>
                    <a:pt x="42" y="11942"/>
                  </a:moveTo>
                  <a:cubicBezTo>
                    <a:pt x="21" y="11942"/>
                    <a:pt x="0" y="11963"/>
                    <a:pt x="0" y="11984"/>
                  </a:cubicBezTo>
                  <a:lnTo>
                    <a:pt x="0" y="12069"/>
                  </a:lnTo>
                  <a:cubicBezTo>
                    <a:pt x="0" y="12091"/>
                    <a:pt x="21" y="12112"/>
                    <a:pt x="42" y="12112"/>
                  </a:cubicBezTo>
                  <a:cubicBezTo>
                    <a:pt x="64" y="12112"/>
                    <a:pt x="85" y="12091"/>
                    <a:pt x="85" y="12069"/>
                  </a:cubicBezTo>
                  <a:lnTo>
                    <a:pt x="85" y="11984"/>
                  </a:lnTo>
                  <a:cubicBezTo>
                    <a:pt x="85" y="11963"/>
                    <a:pt x="64" y="11942"/>
                    <a:pt x="42" y="11942"/>
                  </a:cubicBezTo>
                  <a:close/>
                  <a:moveTo>
                    <a:pt x="42" y="12356"/>
                  </a:moveTo>
                  <a:cubicBezTo>
                    <a:pt x="21" y="12356"/>
                    <a:pt x="0" y="12377"/>
                    <a:pt x="0" y="12399"/>
                  </a:cubicBezTo>
                  <a:lnTo>
                    <a:pt x="0" y="12483"/>
                  </a:lnTo>
                  <a:cubicBezTo>
                    <a:pt x="0" y="12505"/>
                    <a:pt x="21" y="12526"/>
                    <a:pt x="42" y="12526"/>
                  </a:cubicBezTo>
                  <a:cubicBezTo>
                    <a:pt x="64" y="12526"/>
                    <a:pt x="85" y="12505"/>
                    <a:pt x="85" y="12483"/>
                  </a:cubicBezTo>
                  <a:lnTo>
                    <a:pt x="85" y="12399"/>
                  </a:lnTo>
                  <a:cubicBezTo>
                    <a:pt x="85" y="12377"/>
                    <a:pt x="64" y="12356"/>
                    <a:pt x="42" y="12356"/>
                  </a:cubicBezTo>
                  <a:close/>
                  <a:moveTo>
                    <a:pt x="42" y="12769"/>
                  </a:moveTo>
                  <a:cubicBezTo>
                    <a:pt x="21" y="12769"/>
                    <a:pt x="0" y="12790"/>
                    <a:pt x="0" y="12812"/>
                  </a:cubicBezTo>
                  <a:lnTo>
                    <a:pt x="0" y="12897"/>
                  </a:lnTo>
                  <a:cubicBezTo>
                    <a:pt x="0" y="12918"/>
                    <a:pt x="21" y="12929"/>
                    <a:pt x="42" y="12929"/>
                  </a:cubicBezTo>
                  <a:cubicBezTo>
                    <a:pt x="64" y="12929"/>
                    <a:pt x="85" y="12918"/>
                    <a:pt x="85" y="12897"/>
                  </a:cubicBezTo>
                  <a:lnTo>
                    <a:pt x="85" y="12812"/>
                  </a:lnTo>
                  <a:cubicBezTo>
                    <a:pt x="85" y="12790"/>
                    <a:pt x="64" y="12769"/>
                    <a:pt x="42" y="12769"/>
                  </a:cubicBezTo>
                  <a:close/>
                  <a:moveTo>
                    <a:pt x="42" y="13183"/>
                  </a:moveTo>
                  <a:cubicBezTo>
                    <a:pt x="21" y="13183"/>
                    <a:pt x="0" y="13193"/>
                    <a:pt x="0" y="13226"/>
                  </a:cubicBezTo>
                  <a:lnTo>
                    <a:pt x="0" y="13300"/>
                  </a:lnTo>
                  <a:cubicBezTo>
                    <a:pt x="0" y="13321"/>
                    <a:pt x="21" y="13342"/>
                    <a:pt x="42" y="13342"/>
                  </a:cubicBezTo>
                  <a:cubicBezTo>
                    <a:pt x="64" y="13342"/>
                    <a:pt x="85" y="13321"/>
                    <a:pt x="85" y="13300"/>
                  </a:cubicBezTo>
                  <a:lnTo>
                    <a:pt x="85" y="13226"/>
                  </a:lnTo>
                  <a:cubicBezTo>
                    <a:pt x="85" y="13193"/>
                    <a:pt x="64" y="13183"/>
                    <a:pt x="42" y="13183"/>
                  </a:cubicBezTo>
                  <a:close/>
                  <a:moveTo>
                    <a:pt x="42" y="13596"/>
                  </a:moveTo>
                  <a:cubicBezTo>
                    <a:pt x="21" y="13596"/>
                    <a:pt x="0" y="13608"/>
                    <a:pt x="0" y="13629"/>
                  </a:cubicBezTo>
                  <a:lnTo>
                    <a:pt x="0" y="13714"/>
                  </a:lnTo>
                  <a:cubicBezTo>
                    <a:pt x="0" y="13735"/>
                    <a:pt x="21" y="13756"/>
                    <a:pt x="42" y="13756"/>
                  </a:cubicBezTo>
                  <a:cubicBezTo>
                    <a:pt x="64" y="13756"/>
                    <a:pt x="85" y="13735"/>
                    <a:pt x="85" y="13714"/>
                  </a:cubicBezTo>
                  <a:lnTo>
                    <a:pt x="85" y="13629"/>
                  </a:lnTo>
                  <a:cubicBezTo>
                    <a:pt x="85" y="13608"/>
                    <a:pt x="64" y="13596"/>
                    <a:pt x="42" y="135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2" name="Google Shape;15502;p65"/>
            <p:cNvSpPr/>
            <p:nvPr/>
          </p:nvSpPr>
          <p:spPr>
            <a:xfrm>
              <a:off x="3878550" y="238125"/>
              <a:ext cx="2125" cy="2950"/>
            </a:xfrm>
            <a:custGeom>
              <a:rect b="b" l="l" r="r" t="t"/>
              <a:pathLst>
                <a:path extrusionOk="0" h="118" w="85">
                  <a:moveTo>
                    <a:pt x="42" y="0"/>
                  </a:moveTo>
                  <a:cubicBezTo>
                    <a:pt x="21" y="0"/>
                    <a:pt x="0" y="11"/>
                    <a:pt x="0" y="32"/>
                  </a:cubicBezTo>
                  <a:lnTo>
                    <a:pt x="0" y="75"/>
                  </a:lnTo>
                  <a:cubicBezTo>
                    <a:pt x="0" y="96"/>
                    <a:pt x="21" y="117"/>
                    <a:pt x="42" y="117"/>
                  </a:cubicBezTo>
                  <a:cubicBezTo>
                    <a:pt x="64" y="117"/>
                    <a:pt x="85" y="96"/>
                    <a:pt x="85" y="75"/>
                  </a:cubicBezTo>
                  <a:lnTo>
                    <a:pt x="85" y="32"/>
                  </a:lnTo>
                  <a:cubicBezTo>
                    <a:pt x="85" y="11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3" name="Google Shape;15503;p65"/>
            <p:cNvSpPr/>
            <p:nvPr/>
          </p:nvSpPr>
          <p:spPr>
            <a:xfrm>
              <a:off x="3631425" y="981000"/>
              <a:ext cx="1875" cy="218250"/>
            </a:xfrm>
            <a:custGeom>
              <a:rect b="b" l="l" r="r" t="t"/>
              <a:pathLst>
                <a:path extrusionOk="0" h="8730" w="75">
                  <a:moveTo>
                    <a:pt x="43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11" y="171"/>
                    <a:pt x="43" y="171"/>
                  </a:cubicBezTo>
                  <a:cubicBezTo>
                    <a:pt x="65" y="171"/>
                    <a:pt x="75" y="149"/>
                    <a:pt x="75" y="128"/>
                  </a:cubicBezTo>
                  <a:lnTo>
                    <a:pt x="75" y="43"/>
                  </a:lnTo>
                  <a:cubicBezTo>
                    <a:pt x="75" y="22"/>
                    <a:pt x="65" y="1"/>
                    <a:pt x="43" y="1"/>
                  </a:cubicBezTo>
                  <a:close/>
                  <a:moveTo>
                    <a:pt x="43" y="415"/>
                  </a:moveTo>
                  <a:cubicBezTo>
                    <a:pt x="11" y="415"/>
                    <a:pt x="1" y="425"/>
                    <a:pt x="1" y="457"/>
                  </a:cubicBezTo>
                  <a:lnTo>
                    <a:pt x="1" y="531"/>
                  </a:lnTo>
                  <a:cubicBezTo>
                    <a:pt x="1" y="552"/>
                    <a:pt x="11" y="574"/>
                    <a:pt x="43" y="574"/>
                  </a:cubicBezTo>
                  <a:cubicBezTo>
                    <a:pt x="65" y="574"/>
                    <a:pt x="75" y="552"/>
                    <a:pt x="75" y="531"/>
                  </a:cubicBezTo>
                  <a:lnTo>
                    <a:pt x="75" y="457"/>
                  </a:lnTo>
                  <a:cubicBezTo>
                    <a:pt x="75" y="425"/>
                    <a:pt x="65" y="415"/>
                    <a:pt x="43" y="415"/>
                  </a:cubicBezTo>
                  <a:close/>
                  <a:moveTo>
                    <a:pt x="43" y="818"/>
                  </a:moveTo>
                  <a:cubicBezTo>
                    <a:pt x="11" y="818"/>
                    <a:pt x="1" y="839"/>
                    <a:pt x="1" y="860"/>
                  </a:cubicBezTo>
                  <a:lnTo>
                    <a:pt x="1" y="945"/>
                  </a:lnTo>
                  <a:cubicBezTo>
                    <a:pt x="1" y="966"/>
                    <a:pt x="11" y="988"/>
                    <a:pt x="43" y="988"/>
                  </a:cubicBezTo>
                  <a:cubicBezTo>
                    <a:pt x="65" y="988"/>
                    <a:pt x="75" y="966"/>
                    <a:pt x="75" y="945"/>
                  </a:cubicBezTo>
                  <a:lnTo>
                    <a:pt x="75" y="860"/>
                  </a:lnTo>
                  <a:cubicBezTo>
                    <a:pt x="75" y="839"/>
                    <a:pt x="65" y="818"/>
                    <a:pt x="43" y="818"/>
                  </a:cubicBezTo>
                  <a:close/>
                  <a:moveTo>
                    <a:pt x="43" y="1231"/>
                  </a:moveTo>
                  <a:cubicBezTo>
                    <a:pt x="11" y="1231"/>
                    <a:pt x="1" y="1242"/>
                    <a:pt x="1" y="1273"/>
                  </a:cubicBezTo>
                  <a:lnTo>
                    <a:pt x="1" y="1348"/>
                  </a:lnTo>
                  <a:cubicBezTo>
                    <a:pt x="1" y="1369"/>
                    <a:pt x="11" y="1391"/>
                    <a:pt x="43" y="1391"/>
                  </a:cubicBezTo>
                  <a:cubicBezTo>
                    <a:pt x="65" y="1391"/>
                    <a:pt x="75" y="1369"/>
                    <a:pt x="75" y="1348"/>
                  </a:cubicBezTo>
                  <a:lnTo>
                    <a:pt x="75" y="1273"/>
                  </a:lnTo>
                  <a:cubicBezTo>
                    <a:pt x="75" y="1242"/>
                    <a:pt x="65" y="1231"/>
                    <a:pt x="43" y="1231"/>
                  </a:cubicBezTo>
                  <a:close/>
                  <a:moveTo>
                    <a:pt x="43" y="1634"/>
                  </a:moveTo>
                  <a:cubicBezTo>
                    <a:pt x="11" y="1634"/>
                    <a:pt x="1" y="1655"/>
                    <a:pt x="1" y="1676"/>
                  </a:cubicBezTo>
                  <a:lnTo>
                    <a:pt x="1" y="1761"/>
                  </a:lnTo>
                  <a:cubicBezTo>
                    <a:pt x="1" y="1783"/>
                    <a:pt x="11" y="1804"/>
                    <a:pt x="43" y="1804"/>
                  </a:cubicBezTo>
                  <a:cubicBezTo>
                    <a:pt x="65" y="1804"/>
                    <a:pt x="75" y="1783"/>
                    <a:pt x="75" y="1761"/>
                  </a:cubicBezTo>
                  <a:lnTo>
                    <a:pt x="75" y="1676"/>
                  </a:lnTo>
                  <a:cubicBezTo>
                    <a:pt x="75" y="1655"/>
                    <a:pt x="65" y="1634"/>
                    <a:pt x="43" y="1634"/>
                  </a:cubicBezTo>
                  <a:close/>
                  <a:moveTo>
                    <a:pt x="43" y="2048"/>
                  </a:moveTo>
                  <a:cubicBezTo>
                    <a:pt x="11" y="2048"/>
                    <a:pt x="1" y="2058"/>
                    <a:pt x="1" y="2079"/>
                  </a:cubicBezTo>
                  <a:lnTo>
                    <a:pt x="1" y="2164"/>
                  </a:lnTo>
                  <a:cubicBezTo>
                    <a:pt x="1" y="2186"/>
                    <a:pt x="11" y="2207"/>
                    <a:pt x="43" y="2207"/>
                  </a:cubicBezTo>
                  <a:cubicBezTo>
                    <a:pt x="65" y="2207"/>
                    <a:pt x="75" y="2186"/>
                    <a:pt x="75" y="2164"/>
                  </a:cubicBezTo>
                  <a:lnTo>
                    <a:pt x="75" y="2079"/>
                  </a:lnTo>
                  <a:cubicBezTo>
                    <a:pt x="75" y="2058"/>
                    <a:pt x="65" y="2048"/>
                    <a:pt x="43" y="2048"/>
                  </a:cubicBezTo>
                  <a:close/>
                  <a:moveTo>
                    <a:pt x="43" y="2451"/>
                  </a:moveTo>
                  <a:cubicBezTo>
                    <a:pt x="11" y="2451"/>
                    <a:pt x="1" y="2472"/>
                    <a:pt x="1" y="2494"/>
                  </a:cubicBezTo>
                  <a:lnTo>
                    <a:pt x="1" y="2578"/>
                  </a:lnTo>
                  <a:cubicBezTo>
                    <a:pt x="1" y="2600"/>
                    <a:pt x="11" y="2610"/>
                    <a:pt x="43" y="2610"/>
                  </a:cubicBezTo>
                  <a:cubicBezTo>
                    <a:pt x="65" y="2610"/>
                    <a:pt x="75" y="2600"/>
                    <a:pt x="75" y="2578"/>
                  </a:cubicBezTo>
                  <a:lnTo>
                    <a:pt x="75" y="2494"/>
                  </a:lnTo>
                  <a:cubicBezTo>
                    <a:pt x="75" y="2472"/>
                    <a:pt x="65" y="2451"/>
                    <a:pt x="43" y="2451"/>
                  </a:cubicBezTo>
                  <a:close/>
                  <a:moveTo>
                    <a:pt x="43" y="2864"/>
                  </a:moveTo>
                  <a:cubicBezTo>
                    <a:pt x="11" y="2864"/>
                    <a:pt x="1" y="2875"/>
                    <a:pt x="1" y="2897"/>
                  </a:cubicBezTo>
                  <a:lnTo>
                    <a:pt x="1" y="2981"/>
                  </a:lnTo>
                  <a:cubicBezTo>
                    <a:pt x="1" y="3003"/>
                    <a:pt x="11" y="3024"/>
                    <a:pt x="43" y="3024"/>
                  </a:cubicBezTo>
                  <a:cubicBezTo>
                    <a:pt x="65" y="3024"/>
                    <a:pt x="75" y="3003"/>
                    <a:pt x="75" y="2981"/>
                  </a:cubicBezTo>
                  <a:lnTo>
                    <a:pt x="75" y="2897"/>
                  </a:lnTo>
                  <a:cubicBezTo>
                    <a:pt x="75" y="2875"/>
                    <a:pt x="65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11" y="3267"/>
                    <a:pt x="1" y="3288"/>
                    <a:pt x="1" y="3310"/>
                  </a:cubicBezTo>
                  <a:lnTo>
                    <a:pt x="1" y="3395"/>
                  </a:lnTo>
                  <a:cubicBezTo>
                    <a:pt x="1" y="3416"/>
                    <a:pt x="11" y="3427"/>
                    <a:pt x="43" y="3427"/>
                  </a:cubicBezTo>
                  <a:cubicBezTo>
                    <a:pt x="65" y="3427"/>
                    <a:pt x="75" y="3416"/>
                    <a:pt x="75" y="3395"/>
                  </a:cubicBezTo>
                  <a:lnTo>
                    <a:pt x="75" y="3310"/>
                  </a:lnTo>
                  <a:cubicBezTo>
                    <a:pt x="75" y="3288"/>
                    <a:pt x="65" y="3267"/>
                    <a:pt x="43" y="3267"/>
                  </a:cubicBezTo>
                  <a:close/>
                  <a:moveTo>
                    <a:pt x="43" y="3670"/>
                  </a:moveTo>
                  <a:cubicBezTo>
                    <a:pt x="11" y="3670"/>
                    <a:pt x="1" y="3691"/>
                    <a:pt x="1" y="3713"/>
                  </a:cubicBezTo>
                  <a:lnTo>
                    <a:pt x="1" y="3798"/>
                  </a:lnTo>
                  <a:cubicBezTo>
                    <a:pt x="1" y="3819"/>
                    <a:pt x="11" y="3840"/>
                    <a:pt x="43" y="3840"/>
                  </a:cubicBezTo>
                  <a:cubicBezTo>
                    <a:pt x="65" y="3840"/>
                    <a:pt x="75" y="3819"/>
                    <a:pt x="75" y="3798"/>
                  </a:cubicBezTo>
                  <a:lnTo>
                    <a:pt x="75" y="3713"/>
                  </a:lnTo>
                  <a:cubicBezTo>
                    <a:pt x="75" y="3691"/>
                    <a:pt x="65" y="3670"/>
                    <a:pt x="43" y="3670"/>
                  </a:cubicBezTo>
                  <a:close/>
                  <a:moveTo>
                    <a:pt x="43" y="4084"/>
                  </a:moveTo>
                  <a:cubicBezTo>
                    <a:pt x="11" y="4084"/>
                    <a:pt x="1" y="4106"/>
                    <a:pt x="1" y="4127"/>
                  </a:cubicBezTo>
                  <a:lnTo>
                    <a:pt x="1" y="4201"/>
                  </a:lnTo>
                  <a:cubicBezTo>
                    <a:pt x="1" y="4233"/>
                    <a:pt x="11" y="4243"/>
                    <a:pt x="43" y="4243"/>
                  </a:cubicBezTo>
                  <a:cubicBezTo>
                    <a:pt x="65" y="4243"/>
                    <a:pt x="75" y="4233"/>
                    <a:pt x="75" y="4201"/>
                  </a:cubicBezTo>
                  <a:lnTo>
                    <a:pt x="75" y="4127"/>
                  </a:lnTo>
                  <a:cubicBezTo>
                    <a:pt x="75" y="4106"/>
                    <a:pt x="65" y="4084"/>
                    <a:pt x="43" y="4084"/>
                  </a:cubicBezTo>
                  <a:close/>
                  <a:moveTo>
                    <a:pt x="43" y="4487"/>
                  </a:moveTo>
                  <a:cubicBezTo>
                    <a:pt x="11" y="4487"/>
                    <a:pt x="1" y="4509"/>
                    <a:pt x="1" y="4530"/>
                  </a:cubicBezTo>
                  <a:lnTo>
                    <a:pt x="1" y="4615"/>
                  </a:lnTo>
                  <a:cubicBezTo>
                    <a:pt x="1" y="4636"/>
                    <a:pt x="11" y="4657"/>
                    <a:pt x="43" y="4657"/>
                  </a:cubicBezTo>
                  <a:cubicBezTo>
                    <a:pt x="65" y="4657"/>
                    <a:pt x="75" y="4636"/>
                    <a:pt x="75" y="4615"/>
                  </a:cubicBezTo>
                  <a:lnTo>
                    <a:pt x="75" y="4530"/>
                  </a:lnTo>
                  <a:cubicBezTo>
                    <a:pt x="75" y="4509"/>
                    <a:pt x="65" y="4487"/>
                    <a:pt x="43" y="4487"/>
                  </a:cubicBezTo>
                  <a:close/>
                  <a:moveTo>
                    <a:pt x="43" y="4900"/>
                  </a:moveTo>
                  <a:cubicBezTo>
                    <a:pt x="11" y="4900"/>
                    <a:pt x="1" y="4922"/>
                    <a:pt x="1" y="4943"/>
                  </a:cubicBezTo>
                  <a:lnTo>
                    <a:pt x="1" y="5018"/>
                  </a:lnTo>
                  <a:cubicBezTo>
                    <a:pt x="1" y="5049"/>
                    <a:pt x="11" y="5060"/>
                    <a:pt x="43" y="5060"/>
                  </a:cubicBezTo>
                  <a:cubicBezTo>
                    <a:pt x="65" y="5060"/>
                    <a:pt x="75" y="5049"/>
                    <a:pt x="75" y="5018"/>
                  </a:cubicBezTo>
                  <a:lnTo>
                    <a:pt x="75" y="4943"/>
                  </a:lnTo>
                  <a:cubicBezTo>
                    <a:pt x="75" y="4922"/>
                    <a:pt x="65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11" y="5303"/>
                    <a:pt x="1" y="5325"/>
                    <a:pt x="1" y="5346"/>
                  </a:cubicBezTo>
                  <a:lnTo>
                    <a:pt x="1" y="5431"/>
                  </a:lnTo>
                  <a:cubicBezTo>
                    <a:pt x="1" y="5452"/>
                    <a:pt x="11" y="5473"/>
                    <a:pt x="43" y="5473"/>
                  </a:cubicBezTo>
                  <a:cubicBezTo>
                    <a:pt x="65" y="5473"/>
                    <a:pt x="75" y="5452"/>
                    <a:pt x="75" y="5431"/>
                  </a:cubicBezTo>
                  <a:lnTo>
                    <a:pt x="75" y="5346"/>
                  </a:lnTo>
                  <a:cubicBezTo>
                    <a:pt x="75" y="5325"/>
                    <a:pt x="65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11" y="5717"/>
                    <a:pt x="1" y="5739"/>
                    <a:pt x="1" y="5760"/>
                  </a:cubicBezTo>
                  <a:lnTo>
                    <a:pt x="1" y="5834"/>
                  </a:lnTo>
                  <a:cubicBezTo>
                    <a:pt x="1" y="5855"/>
                    <a:pt x="11" y="5876"/>
                    <a:pt x="43" y="5876"/>
                  </a:cubicBezTo>
                  <a:cubicBezTo>
                    <a:pt x="65" y="5876"/>
                    <a:pt x="75" y="5855"/>
                    <a:pt x="75" y="5834"/>
                  </a:cubicBezTo>
                  <a:lnTo>
                    <a:pt x="75" y="5760"/>
                  </a:lnTo>
                  <a:cubicBezTo>
                    <a:pt x="75" y="5739"/>
                    <a:pt x="65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11" y="6120"/>
                    <a:pt x="1" y="6142"/>
                    <a:pt x="1" y="6163"/>
                  </a:cubicBezTo>
                  <a:lnTo>
                    <a:pt x="1" y="6248"/>
                  </a:lnTo>
                  <a:cubicBezTo>
                    <a:pt x="1" y="6269"/>
                    <a:pt x="11" y="6290"/>
                    <a:pt x="43" y="6290"/>
                  </a:cubicBezTo>
                  <a:cubicBezTo>
                    <a:pt x="65" y="6290"/>
                    <a:pt x="75" y="6269"/>
                    <a:pt x="75" y="6248"/>
                  </a:cubicBezTo>
                  <a:lnTo>
                    <a:pt x="75" y="6163"/>
                  </a:lnTo>
                  <a:cubicBezTo>
                    <a:pt x="75" y="6142"/>
                    <a:pt x="65" y="6120"/>
                    <a:pt x="43" y="6120"/>
                  </a:cubicBezTo>
                  <a:close/>
                  <a:moveTo>
                    <a:pt x="43" y="6534"/>
                  </a:moveTo>
                  <a:cubicBezTo>
                    <a:pt x="11" y="6534"/>
                    <a:pt x="1" y="6545"/>
                    <a:pt x="1" y="6576"/>
                  </a:cubicBezTo>
                  <a:lnTo>
                    <a:pt x="1" y="6651"/>
                  </a:lnTo>
                  <a:cubicBezTo>
                    <a:pt x="1" y="6672"/>
                    <a:pt x="11" y="6693"/>
                    <a:pt x="43" y="6693"/>
                  </a:cubicBezTo>
                  <a:cubicBezTo>
                    <a:pt x="65" y="6693"/>
                    <a:pt x="75" y="6672"/>
                    <a:pt x="75" y="6651"/>
                  </a:cubicBezTo>
                  <a:lnTo>
                    <a:pt x="75" y="6576"/>
                  </a:lnTo>
                  <a:cubicBezTo>
                    <a:pt x="75" y="6545"/>
                    <a:pt x="65" y="6534"/>
                    <a:pt x="43" y="6534"/>
                  </a:cubicBezTo>
                  <a:close/>
                  <a:moveTo>
                    <a:pt x="43" y="6937"/>
                  </a:moveTo>
                  <a:cubicBezTo>
                    <a:pt x="11" y="6937"/>
                    <a:pt x="1" y="6958"/>
                    <a:pt x="1" y="6979"/>
                  </a:cubicBezTo>
                  <a:lnTo>
                    <a:pt x="1" y="7064"/>
                  </a:lnTo>
                  <a:cubicBezTo>
                    <a:pt x="1" y="7085"/>
                    <a:pt x="11" y="7106"/>
                    <a:pt x="43" y="7106"/>
                  </a:cubicBezTo>
                  <a:cubicBezTo>
                    <a:pt x="65" y="7106"/>
                    <a:pt x="75" y="7085"/>
                    <a:pt x="75" y="7064"/>
                  </a:cubicBezTo>
                  <a:lnTo>
                    <a:pt x="75" y="6979"/>
                  </a:lnTo>
                  <a:cubicBezTo>
                    <a:pt x="75" y="6958"/>
                    <a:pt x="65" y="6937"/>
                    <a:pt x="43" y="6937"/>
                  </a:cubicBezTo>
                  <a:close/>
                  <a:moveTo>
                    <a:pt x="43" y="7351"/>
                  </a:moveTo>
                  <a:cubicBezTo>
                    <a:pt x="11" y="7351"/>
                    <a:pt x="1" y="7361"/>
                    <a:pt x="1" y="7382"/>
                  </a:cubicBezTo>
                  <a:lnTo>
                    <a:pt x="1" y="7467"/>
                  </a:lnTo>
                  <a:cubicBezTo>
                    <a:pt x="1" y="7488"/>
                    <a:pt x="11" y="7509"/>
                    <a:pt x="43" y="7509"/>
                  </a:cubicBezTo>
                  <a:cubicBezTo>
                    <a:pt x="65" y="7509"/>
                    <a:pt x="75" y="7488"/>
                    <a:pt x="75" y="7467"/>
                  </a:cubicBezTo>
                  <a:lnTo>
                    <a:pt x="75" y="7382"/>
                  </a:lnTo>
                  <a:cubicBezTo>
                    <a:pt x="75" y="7361"/>
                    <a:pt x="65" y="7351"/>
                    <a:pt x="43" y="7351"/>
                  </a:cubicBezTo>
                  <a:close/>
                  <a:moveTo>
                    <a:pt x="43" y="7754"/>
                  </a:moveTo>
                  <a:cubicBezTo>
                    <a:pt x="11" y="7754"/>
                    <a:pt x="1" y="7775"/>
                    <a:pt x="1" y="7796"/>
                  </a:cubicBezTo>
                  <a:lnTo>
                    <a:pt x="1" y="7881"/>
                  </a:lnTo>
                  <a:cubicBezTo>
                    <a:pt x="1" y="7902"/>
                    <a:pt x="11" y="7912"/>
                    <a:pt x="43" y="7912"/>
                  </a:cubicBezTo>
                  <a:cubicBezTo>
                    <a:pt x="65" y="7912"/>
                    <a:pt x="75" y="7902"/>
                    <a:pt x="75" y="7881"/>
                  </a:cubicBezTo>
                  <a:lnTo>
                    <a:pt x="75" y="7796"/>
                  </a:lnTo>
                  <a:cubicBezTo>
                    <a:pt x="75" y="7775"/>
                    <a:pt x="65" y="7754"/>
                    <a:pt x="43" y="7754"/>
                  </a:cubicBezTo>
                  <a:close/>
                  <a:moveTo>
                    <a:pt x="43" y="8167"/>
                  </a:moveTo>
                  <a:cubicBezTo>
                    <a:pt x="11" y="8167"/>
                    <a:pt x="1" y="8178"/>
                    <a:pt x="1" y="8199"/>
                  </a:cubicBezTo>
                  <a:lnTo>
                    <a:pt x="1" y="8284"/>
                  </a:lnTo>
                  <a:cubicBezTo>
                    <a:pt x="1" y="8305"/>
                    <a:pt x="11" y="8326"/>
                    <a:pt x="43" y="8326"/>
                  </a:cubicBezTo>
                  <a:cubicBezTo>
                    <a:pt x="65" y="8326"/>
                    <a:pt x="75" y="8305"/>
                    <a:pt x="75" y="8284"/>
                  </a:cubicBezTo>
                  <a:lnTo>
                    <a:pt x="75" y="8199"/>
                  </a:lnTo>
                  <a:cubicBezTo>
                    <a:pt x="75" y="8178"/>
                    <a:pt x="65" y="8167"/>
                    <a:pt x="43" y="8167"/>
                  </a:cubicBezTo>
                  <a:close/>
                  <a:moveTo>
                    <a:pt x="43" y="8570"/>
                  </a:moveTo>
                  <a:cubicBezTo>
                    <a:pt x="11" y="8570"/>
                    <a:pt x="1" y="8591"/>
                    <a:pt x="1" y="8612"/>
                  </a:cubicBezTo>
                  <a:lnTo>
                    <a:pt x="1" y="8697"/>
                  </a:lnTo>
                  <a:cubicBezTo>
                    <a:pt x="1" y="8718"/>
                    <a:pt x="11" y="8729"/>
                    <a:pt x="43" y="8729"/>
                  </a:cubicBezTo>
                  <a:cubicBezTo>
                    <a:pt x="65" y="8729"/>
                    <a:pt x="75" y="8718"/>
                    <a:pt x="75" y="8697"/>
                  </a:cubicBezTo>
                  <a:lnTo>
                    <a:pt x="75" y="8612"/>
                  </a:lnTo>
                  <a:cubicBezTo>
                    <a:pt x="75" y="8591"/>
                    <a:pt x="65" y="8570"/>
                    <a:pt x="43" y="85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4" name="Google Shape;15504;p65"/>
            <p:cNvSpPr/>
            <p:nvPr/>
          </p:nvSpPr>
          <p:spPr>
            <a:xfrm>
              <a:off x="3763725" y="981000"/>
              <a:ext cx="2150" cy="218250"/>
            </a:xfrm>
            <a:custGeom>
              <a:rect b="b" l="l" r="r" t="t"/>
              <a:pathLst>
                <a:path extrusionOk="0" h="8730" w="86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22" y="171"/>
                    <a:pt x="43" y="171"/>
                  </a:cubicBezTo>
                  <a:cubicBezTo>
                    <a:pt x="64" y="171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  <a:moveTo>
                    <a:pt x="43" y="415"/>
                  </a:moveTo>
                  <a:cubicBezTo>
                    <a:pt x="22" y="415"/>
                    <a:pt x="1" y="425"/>
                    <a:pt x="1" y="457"/>
                  </a:cubicBezTo>
                  <a:lnTo>
                    <a:pt x="1" y="531"/>
                  </a:lnTo>
                  <a:cubicBezTo>
                    <a:pt x="1" y="552"/>
                    <a:pt x="22" y="574"/>
                    <a:pt x="43" y="574"/>
                  </a:cubicBezTo>
                  <a:cubicBezTo>
                    <a:pt x="64" y="574"/>
                    <a:pt x="85" y="552"/>
                    <a:pt x="85" y="531"/>
                  </a:cubicBezTo>
                  <a:lnTo>
                    <a:pt x="85" y="457"/>
                  </a:lnTo>
                  <a:cubicBezTo>
                    <a:pt x="85" y="425"/>
                    <a:pt x="64" y="415"/>
                    <a:pt x="43" y="415"/>
                  </a:cubicBezTo>
                  <a:close/>
                  <a:moveTo>
                    <a:pt x="43" y="818"/>
                  </a:moveTo>
                  <a:cubicBezTo>
                    <a:pt x="22" y="818"/>
                    <a:pt x="1" y="839"/>
                    <a:pt x="1" y="860"/>
                  </a:cubicBezTo>
                  <a:lnTo>
                    <a:pt x="1" y="945"/>
                  </a:lnTo>
                  <a:cubicBezTo>
                    <a:pt x="1" y="966"/>
                    <a:pt x="22" y="988"/>
                    <a:pt x="43" y="988"/>
                  </a:cubicBezTo>
                  <a:cubicBezTo>
                    <a:pt x="64" y="988"/>
                    <a:pt x="85" y="966"/>
                    <a:pt x="85" y="945"/>
                  </a:cubicBezTo>
                  <a:lnTo>
                    <a:pt x="85" y="860"/>
                  </a:lnTo>
                  <a:cubicBezTo>
                    <a:pt x="85" y="839"/>
                    <a:pt x="64" y="818"/>
                    <a:pt x="43" y="818"/>
                  </a:cubicBezTo>
                  <a:close/>
                  <a:moveTo>
                    <a:pt x="43" y="1231"/>
                  </a:moveTo>
                  <a:cubicBezTo>
                    <a:pt x="22" y="1231"/>
                    <a:pt x="1" y="1242"/>
                    <a:pt x="1" y="1273"/>
                  </a:cubicBezTo>
                  <a:lnTo>
                    <a:pt x="1" y="1348"/>
                  </a:lnTo>
                  <a:cubicBezTo>
                    <a:pt x="1" y="1369"/>
                    <a:pt x="22" y="1391"/>
                    <a:pt x="43" y="1391"/>
                  </a:cubicBezTo>
                  <a:cubicBezTo>
                    <a:pt x="64" y="1391"/>
                    <a:pt x="85" y="1369"/>
                    <a:pt x="85" y="1348"/>
                  </a:cubicBezTo>
                  <a:lnTo>
                    <a:pt x="85" y="1273"/>
                  </a:lnTo>
                  <a:cubicBezTo>
                    <a:pt x="85" y="1242"/>
                    <a:pt x="64" y="1231"/>
                    <a:pt x="43" y="1231"/>
                  </a:cubicBezTo>
                  <a:close/>
                  <a:moveTo>
                    <a:pt x="43" y="1634"/>
                  </a:moveTo>
                  <a:cubicBezTo>
                    <a:pt x="22" y="1634"/>
                    <a:pt x="1" y="1655"/>
                    <a:pt x="1" y="1676"/>
                  </a:cubicBezTo>
                  <a:lnTo>
                    <a:pt x="1" y="1761"/>
                  </a:lnTo>
                  <a:cubicBezTo>
                    <a:pt x="1" y="1783"/>
                    <a:pt x="22" y="1804"/>
                    <a:pt x="43" y="1804"/>
                  </a:cubicBezTo>
                  <a:cubicBezTo>
                    <a:pt x="64" y="1804"/>
                    <a:pt x="85" y="1783"/>
                    <a:pt x="85" y="1761"/>
                  </a:cubicBezTo>
                  <a:lnTo>
                    <a:pt x="85" y="1676"/>
                  </a:lnTo>
                  <a:cubicBezTo>
                    <a:pt x="85" y="1655"/>
                    <a:pt x="64" y="1634"/>
                    <a:pt x="43" y="1634"/>
                  </a:cubicBezTo>
                  <a:close/>
                  <a:moveTo>
                    <a:pt x="43" y="2048"/>
                  </a:moveTo>
                  <a:cubicBezTo>
                    <a:pt x="22" y="2048"/>
                    <a:pt x="1" y="2058"/>
                    <a:pt x="1" y="2079"/>
                  </a:cubicBezTo>
                  <a:lnTo>
                    <a:pt x="1" y="2164"/>
                  </a:lnTo>
                  <a:cubicBezTo>
                    <a:pt x="1" y="2186"/>
                    <a:pt x="22" y="2207"/>
                    <a:pt x="43" y="2207"/>
                  </a:cubicBezTo>
                  <a:cubicBezTo>
                    <a:pt x="64" y="2207"/>
                    <a:pt x="85" y="2186"/>
                    <a:pt x="85" y="2164"/>
                  </a:cubicBezTo>
                  <a:lnTo>
                    <a:pt x="85" y="2079"/>
                  </a:lnTo>
                  <a:cubicBezTo>
                    <a:pt x="85" y="2058"/>
                    <a:pt x="64" y="2048"/>
                    <a:pt x="43" y="2048"/>
                  </a:cubicBezTo>
                  <a:close/>
                  <a:moveTo>
                    <a:pt x="43" y="2451"/>
                  </a:moveTo>
                  <a:cubicBezTo>
                    <a:pt x="22" y="2451"/>
                    <a:pt x="1" y="2472"/>
                    <a:pt x="1" y="2494"/>
                  </a:cubicBezTo>
                  <a:lnTo>
                    <a:pt x="1" y="2578"/>
                  </a:lnTo>
                  <a:cubicBezTo>
                    <a:pt x="1" y="2600"/>
                    <a:pt x="22" y="2610"/>
                    <a:pt x="43" y="2610"/>
                  </a:cubicBezTo>
                  <a:cubicBezTo>
                    <a:pt x="64" y="2610"/>
                    <a:pt x="85" y="2600"/>
                    <a:pt x="85" y="2578"/>
                  </a:cubicBezTo>
                  <a:lnTo>
                    <a:pt x="85" y="2494"/>
                  </a:lnTo>
                  <a:cubicBezTo>
                    <a:pt x="85" y="2472"/>
                    <a:pt x="64" y="2451"/>
                    <a:pt x="43" y="2451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75"/>
                    <a:pt x="1" y="2897"/>
                  </a:cubicBezTo>
                  <a:lnTo>
                    <a:pt x="1" y="2981"/>
                  </a:lnTo>
                  <a:cubicBezTo>
                    <a:pt x="1" y="3003"/>
                    <a:pt x="22" y="3024"/>
                    <a:pt x="43" y="3024"/>
                  </a:cubicBezTo>
                  <a:cubicBezTo>
                    <a:pt x="64" y="3024"/>
                    <a:pt x="85" y="3003"/>
                    <a:pt x="85" y="2981"/>
                  </a:cubicBezTo>
                  <a:lnTo>
                    <a:pt x="85" y="2897"/>
                  </a:lnTo>
                  <a:cubicBezTo>
                    <a:pt x="85" y="2875"/>
                    <a:pt x="64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22" y="3267"/>
                    <a:pt x="1" y="3288"/>
                    <a:pt x="1" y="3310"/>
                  </a:cubicBezTo>
                  <a:lnTo>
                    <a:pt x="1" y="3395"/>
                  </a:lnTo>
                  <a:cubicBezTo>
                    <a:pt x="1" y="3416"/>
                    <a:pt x="22" y="3427"/>
                    <a:pt x="43" y="3427"/>
                  </a:cubicBezTo>
                  <a:cubicBezTo>
                    <a:pt x="64" y="3427"/>
                    <a:pt x="85" y="3416"/>
                    <a:pt x="85" y="3395"/>
                  </a:cubicBezTo>
                  <a:lnTo>
                    <a:pt x="85" y="3310"/>
                  </a:lnTo>
                  <a:cubicBezTo>
                    <a:pt x="85" y="3288"/>
                    <a:pt x="64" y="3267"/>
                    <a:pt x="43" y="3267"/>
                  </a:cubicBezTo>
                  <a:close/>
                  <a:moveTo>
                    <a:pt x="43" y="3670"/>
                  </a:moveTo>
                  <a:cubicBezTo>
                    <a:pt x="22" y="3670"/>
                    <a:pt x="1" y="3691"/>
                    <a:pt x="1" y="3713"/>
                  </a:cubicBezTo>
                  <a:lnTo>
                    <a:pt x="1" y="3798"/>
                  </a:lnTo>
                  <a:cubicBezTo>
                    <a:pt x="1" y="3819"/>
                    <a:pt x="22" y="3840"/>
                    <a:pt x="43" y="3840"/>
                  </a:cubicBezTo>
                  <a:cubicBezTo>
                    <a:pt x="64" y="3840"/>
                    <a:pt x="85" y="3819"/>
                    <a:pt x="85" y="3798"/>
                  </a:cubicBezTo>
                  <a:lnTo>
                    <a:pt x="85" y="3713"/>
                  </a:lnTo>
                  <a:cubicBezTo>
                    <a:pt x="85" y="3691"/>
                    <a:pt x="64" y="3670"/>
                    <a:pt x="43" y="3670"/>
                  </a:cubicBezTo>
                  <a:close/>
                  <a:moveTo>
                    <a:pt x="43" y="4084"/>
                  </a:moveTo>
                  <a:cubicBezTo>
                    <a:pt x="22" y="4084"/>
                    <a:pt x="1" y="4106"/>
                    <a:pt x="1" y="4127"/>
                  </a:cubicBezTo>
                  <a:lnTo>
                    <a:pt x="1" y="4201"/>
                  </a:lnTo>
                  <a:cubicBezTo>
                    <a:pt x="1" y="4233"/>
                    <a:pt x="22" y="4243"/>
                    <a:pt x="43" y="4243"/>
                  </a:cubicBezTo>
                  <a:cubicBezTo>
                    <a:pt x="64" y="4243"/>
                    <a:pt x="85" y="4233"/>
                    <a:pt x="85" y="4201"/>
                  </a:cubicBezTo>
                  <a:lnTo>
                    <a:pt x="85" y="4127"/>
                  </a:lnTo>
                  <a:cubicBezTo>
                    <a:pt x="85" y="4106"/>
                    <a:pt x="64" y="4084"/>
                    <a:pt x="43" y="4084"/>
                  </a:cubicBezTo>
                  <a:close/>
                  <a:moveTo>
                    <a:pt x="43" y="4487"/>
                  </a:moveTo>
                  <a:cubicBezTo>
                    <a:pt x="22" y="4487"/>
                    <a:pt x="1" y="4509"/>
                    <a:pt x="1" y="4530"/>
                  </a:cubicBezTo>
                  <a:lnTo>
                    <a:pt x="1" y="4615"/>
                  </a:lnTo>
                  <a:cubicBezTo>
                    <a:pt x="1" y="4636"/>
                    <a:pt x="22" y="4657"/>
                    <a:pt x="43" y="4657"/>
                  </a:cubicBezTo>
                  <a:cubicBezTo>
                    <a:pt x="64" y="4657"/>
                    <a:pt x="85" y="4636"/>
                    <a:pt x="85" y="4615"/>
                  </a:cubicBezTo>
                  <a:lnTo>
                    <a:pt x="85" y="4530"/>
                  </a:lnTo>
                  <a:cubicBezTo>
                    <a:pt x="85" y="4509"/>
                    <a:pt x="64" y="4487"/>
                    <a:pt x="43" y="4487"/>
                  </a:cubicBezTo>
                  <a:close/>
                  <a:moveTo>
                    <a:pt x="43" y="4900"/>
                  </a:moveTo>
                  <a:cubicBezTo>
                    <a:pt x="22" y="4900"/>
                    <a:pt x="1" y="4922"/>
                    <a:pt x="1" y="4943"/>
                  </a:cubicBezTo>
                  <a:lnTo>
                    <a:pt x="1" y="5018"/>
                  </a:lnTo>
                  <a:cubicBezTo>
                    <a:pt x="1" y="5049"/>
                    <a:pt x="22" y="5060"/>
                    <a:pt x="43" y="5060"/>
                  </a:cubicBezTo>
                  <a:cubicBezTo>
                    <a:pt x="64" y="5060"/>
                    <a:pt x="85" y="5049"/>
                    <a:pt x="85" y="5018"/>
                  </a:cubicBezTo>
                  <a:lnTo>
                    <a:pt x="85" y="4943"/>
                  </a:lnTo>
                  <a:cubicBezTo>
                    <a:pt x="85" y="4922"/>
                    <a:pt x="64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22" y="5303"/>
                    <a:pt x="1" y="5325"/>
                    <a:pt x="1" y="5346"/>
                  </a:cubicBezTo>
                  <a:lnTo>
                    <a:pt x="1" y="5431"/>
                  </a:lnTo>
                  <a:cubicBezTo>
                    <a:pt x="1" y="5452"/>
                    <a:pt x="22" y="5473"/>
                    <a:pt x="43" y="5473"/>
                  </a:cubicBezTo>
                  <a:cubicBezTo>
                    <a:pt x="64" y="5473"/>
                    <a:pt x="85" y="5452"/>
                    <a:pt x="85" y="5431"/>
                  </a:cubicBezTo>
                  <a:lnTo>
                    <a:pt x="85" y="5346"/>
                  </a:lnTo>
                  <a:cubicBezTo>
                    <a:pt x="85" y="5325"/>
                    <a:pt x="64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22" y="5717"/>
                    <a:pt x="1" y="5739"/>
                    <a:pt x="1" y="5760"/>
                  </a:cubicBezTo>
                  <a:lnTo>
                    <a:pt x="1" y="5834"/>
                  </a:lnTo>
                  <a:cubicBezTo>
                    <a:pt x="1" y="5855"/>
                    <a:pt x="22" y="5876"/>
                    <a:pt x="43" y="5876"/>
                  </a:cubicBezTo>
                  <a:cubicBezTo>
                    <a:pt x="64" y="5876"/>
                    <a:pt x="85" y="5855"/>
                    <a:pt x="85" y="5834"/>
                  </a:cubicBezTo>
                  <a:lnTo>
                    <a:pt x="85" y="5760"/>
                  </a:lnTo>
                  <a:cubicBezTo>
                    <a:pt x="85" y="5739"/>
                    <a:pt x="64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22" y="6120"/>
                    <a:pt x="1" y="6142"/>
                    <a:pt x="1" y="6163"/>
                  </a:cubicBezTo>
                  <a:lnTo>
                    <a:pt x="1" y="6248"/>
                  </a:lnTo>
                  <a:cubicBezTo>
                    <a:pt x="1" y="6269"/>
                    <a:pt x="22" y="6290"/>
                    <a:pt x="43" y="6290"/>
                  </a:cubicBezTo>
                  <a:cubicBezTo>
                    <a:pt x="64" y="6290"/>
                    <a:pt x="85" y="6269"/>
                    <a:pt x="85" y="6248"/>
                  </a:cubicBezTo>
                  <a:lnTo>
                    <a:pt x="85" y="6163"/>
                  </a:lnTo>
                  <a:cubicBezTo>
                    <a:pt x="85" y="6142"/>
                    <a:pt x="64" y="6120"/>
                    <a:pt x="43" y="6120"/>
                  </a:cubicBezTo>
                  <a:close/>
                  <a:moveTo>
                    <a:pt x="43" y="6534"/>
                  </a:moveTo>
                  <a:cubicBezTo>
                    <a:pt x="22" y="6534"/>
                    <a:pt x="1" y="6545"/>
                    <a:pt x="1" y="6576"/>
                  </a:cubicBezTo>
                  <a:lnTo>
                    <a:pt x="1" y="6651"/>
                  </a:lnTo>
                  <a:cubicBezTo>
                    <a:pt x="1" y="6672"/>
                    <a:pt x="22" y="6693"/>
                    <a:pt x="43" y="6693"/>
                  </a:cubicBezTo>
                  <a:cubicBezTo>
                    <a:pt x="64" y="6693"/>
                    <a:pt x="85" y="6672"/>
                    <a:pt x="85" y="6651"/>
                  </a:cubicBezTo>
                  <a:lnTo>
                    <a:pt x="85" y="6576"/>
                  </a:lnTo>
                  <a:cubicBezTo>
                    <a:pt x="85" y="6545"/>
                    <a:pt x="64" y="6534"/>
                    <a:pt x="43" y="6534"/>
                  </a:cubicBezTo>
                  <a:close/>
                  <a:moveTo>
                    <a:pt x="43" y="6937"/>
                  </a:moveTo>
                  <a:cubicBezTo>
                    <a:pt x="22" y="6937"/>
                    <a:pt x="1" y="6958"/>
                    <a:pt x="1" y="6979"/>
                  </a:cubicBezTo>
                  <a:lnTo>
                    <a:pt x="1" y="7064"/>
                  </a:lnTo>
                  <a:cubicBezTo>
                    <a:pt x="1" y="7085"/>
                    <a:pt x="22" y="7106"/>
                    <a:pt x="43" y="7106"/>
                  </a:cubicBezTo>
                  <a:cubicBezTo>
                    <a:pt x="64" y="7106"/>
                    <a:pt x="85" y="7085"/>
                    <a:pt x="85" y="7064"/>
                  </a:cubicBezTo>
                  <a:lnTo>
                    <a:pt x="85" y="6979"/>
                  </a:lnTo>
                  <a:cubicBezTo>
                    <a:pt x="85" y="6958"/>
                    <a:pt x="64" y="6937"/>
                    <a:pt x="43" y="6937"/>
                  </a:cubicBezTo>
                  <a:close/>
                  <a:moveTo>
                    <a:pt x="43" y="7351"/>
                  </a:moveTo>
                  <a:cubicBezTo>
                    <a:pt x="22" y="7351"/>
                    <a:pt x="1" y="7361"/>
                    <a:pt x="1" y="7382"/>
                  </a:cubicBezTo>
                  <a:lnTo>
                    <a:pt x="1" y="7467"/>
                  </a:lnTo>
                  <a:cubicBezTo>
                    <a:pt x="1" y="7488"/>
                    <a:pt x="22" y="7509"/>
                    <a:pt x="43" y="7509"/>
                  </a:cubicBezTo>
                  <a:cubicBezTo>
                    <a:pt x="64" y="7509"/>
                    <a:pt x="85" y="7488"/>
                    <a:pt x="85" y="7467"/>
                  </a:cubicBezTo>
                  <a:lnTo>
                    <a:pt x="85" y="7382"/>
                  </a:lnTo>
                  <a:cubicBezTo>
                    <a:pt x="85" y="7361"/>
                    <a:pt x="64" y="7351"/>
                    <a:pt x="43" y="7351"/>
                  </a:cubicBezTo>
                  <a:close/>
                  <a:moveTo>
                    <a:pt x="43" y="7754"/>
                  </a:moveTo>
                  <a:cubicBezTo>
                    <a:pt x="22" y="7754"/>
                    <a:pt x="1" y="7775"/>
                    <a:pt x="1" y="7796"/>
                  </a:cubicBezTo>
                  <a:lnTo>
                    <a:pt x="1" y="7881"/>
                  </a:lnTo>
                  <a:cubicBezTo>
                    <a:pt x="1" y="7902"/>
                    <a:pt x="22" y="7912"/>
                    <a:pt x="43" y="7912"/>
                  </a:cubicBezTo>
                  <a:cubicBezTo>
                    <a:pt x="64" y="7912"/>
                    <a:pt x="85" y="7902"/>
                    <a:pt x="85" y="7881"/>
                  </a:cubicBezTo>
                  <a:lnTo>
                    <a:pt x="85" y="7796"/>
                  </a:lnTo>
                  <a:cubicBezTo>
                    <a:pt x="85" y="7775"/>
                    <a:pt x="64" y="7754"/>
                    <a:pt x="43" y="7754"/>
                  </a:cubicBezTo>
                  <a:close/>
                  <a:moveTo>
                    <a:pt x="43" y="8167"/>
                  </a:moveTo>
                  <a:cubicBezTo>
                    <a:pt x="22" y="8167"/>
                    <a:pt x="1" y="8178"/>
                    <a:pt x="1" y="8199"/>
                  </a:cubicBezTo>
                  <a:lnTo>
                    <a:pt x="1" y="8284"/>
                  </a:lnTo>
                  <a:cubicBezTo>
                    <a:pt x="1" y="8305"/>
                    <a:pt x="22" y="8326"/>
                    <a:pt x="43" y="8326"/>
                  </a:cubicBezTo>
                  <a:cubicBezTo>
                    <a:pt x="64" y="8326"/>
                    <a:pt x="85" y="8305"/>
                    <a:pt x="85" y="8284"/>
                  </a:cubicBezTo>
                  <a:lnTo>
                    <a:pt x="85" y="8199"/>
                  </a:lnTo>
                  <a:cubicBezTo>
                    <a:pt x="85" y="8178"/>
                    <a:pt x="64" y="8167"/>
                    <a:pt x="43" y="8167"/>
                  </a:cubicBezTo>
                  <a:close/>
                  <a:moveTo>
                    <a:pt x="43" y="8570"/>
                  </a:moveTo>
                  <a:cubicBezTo>
                    <a:pt x="22" y="8570"/>
                    <a:pt x="1" y="8591"/>
                    <a:pt x="1" y="8612"/>
                  </a:cubicBezTo>
                  <a:lnTo>
                    <a:pt x="1" y="8697"/>
                  </a:lnTo>
                  <a:cubicBezTo>
                    <a:pt x="1" y="8718"/>
                    <a:pt x="22" y="8729"/>
                    <a:pt x="43" y="8729"/>
                  </a:cubicBezTo>
                  <a:cubicBezTo>
                    <a:pt x="64" y="8729"/>
                    <a:pt x="85" y="8718"/>
                    <a:pt x="85" y="8697"/>
                  </a:cubicBezTo>
                  <a:lnTo>
                    <a:pt x="85" y="8612"/>
                  </a:lnTo>
                  <a:cubicBezTo>
                    <a:pt x="85" y="8591"/>
                    <a:pt x="64" y="8570"/>
                    <a:pt x="43" y="85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5" name="Google Shape;15505;p65"/>
            <p:cNvSpPr/>
            <p:nvPr/>
          </p:nvSpPr>
          <p:spPr>
            <a:xfrm>
              <a:off x="3809075" y="1171125"/>
              <a:ext cx="200175" cy="2150"/>
            </a:xfrm>
            <a:custGeom>
              <a:rect b="b" l="l" r="r" t="t"/>
              <a:pathLst>
                <a:path extrusionOk="0" h="86" w="8007">
                  <a:moveTo>
                    <a:pt x="43" y="0"/>
                  </a:moveTo>
                  <a:cubicBezTo>
                    <a:pt x="22" y="0"/>
                    <a:pt x="0" y="21"/>
                    <a:pt x="0" y="43"/>
                  </a:cubicBezTo>
                  <a:cubicBezTo>
                    <a:pt x="0" y="64"/>
                    <a:pt x="22" y="85"/>
                    <a:pt x="43" y="85"/>
                  </a:cubicBezTo>
                  <a:lnTo>
                    <a:pt x="7965" y="85"/>
                  </a:lnTo>
                  <a:cubicBezTo>
                    <a:pt x="7986" y="85"/>
                    <a:pt x="8007" y="64"/>
                    <a:pt x="8007" y="43"/>
                  </a:cubicBezTo>
                  <a:cubicBezTo>
                    <a:pt x="8007" y="21"/>
                    <a:pt x="7986" y="0"/>
                    <a:pt x="7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6" name="Google Shape;15506;p65"/>
            <p:cNvSpPr/>
            <p:nvPr/>
          </p:nvSpPr>
          <p:spPr>
            <a:xfrm>
              <a:off x="4006325" y="1158925"/>
              <a:ext cx="8250" cy="26250"/>
            </a:xfrm>
            <a:custGeom>
              <a:rect b="b" l="l" r="r" t="t"/>
              <a:pathLst>
                <a:path extrusionOk="0" h="1050" w="330">
                  <a:moveTo>
                    <a:pt x="1" y="0"/>
                  </a:moveTo>
                  <a:lnTo>
                    <a:pt x="1" y="1050"/>
                  </a:lnTo>
                  <a:lnTo>
                    <a:pt x="329" y="5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7" name="Google Shape;15507;p65"/>
            <p:cNvSpPr/>
            <p:nvPr/>
          </p:nvSpPr>
          <p:spPr>
            <a:xfrm>
              <a:off x="3803775" y="1158925"/>
              <a:ext cx="8225" cy="26250"/>
            </a:xfrm>
            <a:custGeom>
              <a:rect b="b" l="l" r="r" t="t"/>
              <a:pathLst>
                <a:path extrusionOk="0" h="1050" w="329">
                  <a:moveTo>
                    <a:pt x="329" y="0"/>
                  </a:moveTo>
                  <a:lnTo>
                    <a:pt x="0" y="531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8" name="Google Shape;15508;p65"/>
            <p:cNvSpPr/>
            <p:nvPr/>
          </p:nvSpPr>
          <p:spPr>
            <a:xfrm>
              <a:off x="3801375" y="966700"/>
              <a:ext cx="1900" cy="228550"/>
            </a:xfrm>
            <a:custGeom>
              <a:rect b="b" l="l" r="r" t="t"/>
              <a:pathLst>
                <a:path extrusionOk="0" h="9142" w="76">
                  <a:moveTo>
                    <a:pt x="43" y="0"/>
                  </a:moveTo>
                  <a:cubicBezTo>
                    <a:pt x="12" y="0"/>
                    <a:pt x="0" y="21"/>
                    <a:pt x="0" y="43"/>
                  </a:cubicBezTo>
                  <a:lnTo>
                    <a:pt x="0" y="127"/>
                  </a:lnTo>
                  <a:cubicBezTo>
                    <a:pt x="0" y="149"/>
                    <a:pt x="12" y="170"/>
                    <a:pt x="43" y="170"/>
                  </a:cubicBezTo>
                  <a:cubicBezTo>
                    <a:pt x="64" y="170"/>
                    <a:pt x="75" y="149"/>
                    <a:pt x="75" y="127"/>
                  </a:cubicBezTo>
                  <a:lnTo>
                    <a:pt x="75" y="43"/>
                  </a:lnTo>
                  <a:cubicBezTo>
                    <a:pt x="75" y="21"/>
                    <a:pt x="64" y="0"/>
                    <a:pt x="43" y="0"/>
                  </a:cubicBezTo>
                  <a:close/>
                  <a:moveTo>
                    <a:pt x="43" y="414"/>
                  </a:moveTo>
                  <a:cubicBezTo>
                    <a:pt x="12" y="414"/>
                    <a:pt x="0" y="435"/>
                    <a:pt x="0" y="457"/>
                  </a:cubicBezTo>
                  <a:lnTo>
                    <a:pt x="0" y="530"/>
                  </a:lnTo>
                  <a:cubicBezTo>
                    <a:pt x="0" y="563"/>
                    <a:pt x="12" y="573"/>
                    <a:pt x="43" y="573"/>
                  </a:cubicBezTo>
                  <a:cubicBezTo>
                    <a:pt x="64" y="573"/>
                    <a:pt x="75" y="563"/>
                    <a:pt x="75" y="530"/>
                  </a:cubicBezTo>
                  <a:lnTo>
                    <a:pt x="75" y="457"/>
                  </a:lnTo>
                  <a:cubicBezTo>
                    <a:pt x="75" y="435"/>
                    <a:pt x="64" y="414"/>
                    <a:pt x="43" y="414"/>
                  </a:cubicBezTo>
                  <a:close/>
                  <a:moveTo>
                    <a:pt x="43" y="817"/>
                  </a:moveTo>
                  <a:cubicBezTo>
                    <a:pt x="12" y="817"/>
                    <a:pt x="0" y="838"/>
                    <a:pt x="0" y="860"/>
                  </a:cubicBezTo>
                  <a:lnTo>
                    <a:pt x="0" y="944"/>
                  </a:lnTo>
                  <a:cubicBezTo>
                    <a:pt x="0" y="966"/>
                    <a:pt x="12" y="987"/>
                    <a:pt x="43" y="987"/>
                  </a:cubicBezTo>
                  <a:cubicBezTo>
                    <a:pt x="64" y="987"/>
                    <a:pt x="75" y="966"/>
                    <a:pt x="75" y="944"/>
                  </a:cubicBezTo>
                  <a:lnTo>
                    <a:pt x="75" y="860"/>
                  </a:lnTo>
                  <a:cubicBezTo>
                    <a:pt x="75" y="838"/>
                    <a:pt x="64" y="817"/>
                    <a:pt x="43" y="817"/>
                  </a:cubicBezTo>
                  <a:close/>
                  <a:moveTo>
                    <a:pt x="43" y="1230"/>
                  </a:moveTo>
                  <a:cubicBezTo>
                    <a:pt x="12" y="1230"/>
                    <a:pt x="0" y="1252"/>
                    <a:pt x="0" y="1273"/>
                  </a:cubicBezTo>
                  <a:lnTo>
                    <a:pt x="0" y="1347"/>
                  </a:lnTo>
                  <a:cubicBezTo>
                    <a:pt x="0" y="1369"/>
                    <a:pt x="12" y="1390"/>
                    <a:pt x="43" y="1390"/>
                  </a:cubicBezTo>
                  <a:cubicBezTo>
                    <a:pt x="64" y="1390"/>
                    <a:pt x="75" y="1369"/>
                    <a:pt x="75" y="1347"/>
                  </a:cubicBezTo>
                  <a:lnTo>
                    <a:pt x="75" y="1273"/>
                  </a:lnTo>
                  <a:cubicBezTo>
                    <a:pt x="75" y="1252"/>
                    <a:pt x="64" y="1230"/>
                    <a:pt x="43" y="1230"/>
                  </a:cubicBezTo>
                  <a:close/>
                  <a:moveTo>
                    <a:pt x="43" y="1633"/>
                  </a:moveTo>
                  <a:cubicBezTo>
                    <a:pt x="12" y="1633"/>
                    <a:pt x="0" y="1655"/>
                    <a:pt x="0" y="1676"/>
                  </a:cubicBezTo>
                  <a:lnTo>
                    <a:pt x="0" y="1761"/>
                  </a:lnTo>
                  <a:cubicBezTo>
                    <a:pt x="0" y="1782"/>
                    <a:pt x="12" y="1803"/>
                    <a:pt x="43" y="1803"/>
                  </a:cubicBezTo>
                  <a:cubicBezTo>
                    <a:pt x="64" y="1803"/>
                    <a:pt x="75" y="1782"/>
                    <a:pt x="75" y="1761"/>
                  </a:cubicBezTo>
                  <a:lnTo>
                    <a:pt x="75" y="1676"/>
                  </a:lnTo>
                  <a:cubicBezTo>
                    <a:pt x="75" y="1655"/>
                    <a:pt x="64" y="1633"/>
                    <a:pt x="43" y="1633"/>
                  </a:cubicBezTo>
                  <a:close/>
                  <a:moveTo>
                    <a:pt x="43" y="2047"/>
                  </a:moveTo>
                  <a:cubicBezTo>
                    <a:pt x="12" y="2047"/>
                    <a:pt x="0" y="2058"/>
                    <a:pt x="0" y="2090"/>
                  </a:cubicBezTo>
                  <a:lnTo>
                    <a:pt x="0" y="2164"/>
                  </a:lnTo>
                  <a:cubicBezTo>
                    <a:pt x="0" y="2185"/>
                    <a:pt x="12" y="2206"/>
                    <a:pt x="43" y="2206"/>
                  </a:cubicBezTo>
                  <a:cubicBezTo>
                    <a:pt x="64" y="2206"/>
                    <a:pt x="75" y="2185"/>
                    <a:pt x="75" y="2164"/>
                  </a:cubicBezTo>
                  <a:lnTo>
                    <a:pt x="75" y="2090"/>
                  </a:lnTo>
                  <a:cubicBezTo>
                    <a:pt x="75" y="2058"/>
                    <a:pt x="64" y="2047"/>
                    <a:pt x="43" y="2047"/>
                  </a:cubicBezTo>
                  <a:close/>
                  <a:moveTo>
                    <a:pt x="43" y="2450"/>
                  </a:moveTo>
                  <a:cubicBezTo>
                    <a:pt x="12" y="2450"/>
                    <a:pt x="0" y="2472"/>
                    <a:pt x="0" y="2493"/>
                  </a:cubicBezTo>
                  <a:lnTo>
                    <a:pt x="0" y="2578"/>
                  </a:lnTo>
                  <a:cubicBezTo>
                    <a:pt x="0" y="2599"/>
                    <a:pt x="12" y="2620"/>
                    <a:pt x="43" y="2620"/>
                  </a:cubicBezTo>
                  <a:cubicBezTo>
                    <a:pt x="64" y="2620"/>
                    <a:pt x="75" y="2599"/>
                    <a:pt x="75" y="2578"/>
                  </a:cubicBezTo>
                  <a:lnTo>
                    <a:pt x="75" y="2493"/>
                  </a:lnTo>
                  <a:cubicBezTo>
                    <a:pt x="75" y="2472"/>
                    <a:pt x="64" y="2450"/>
                    <a:pt x="43" y="2450"/>
                  </a:cubicBezTo>
                  <a:close/>
                  <a:moveTo>
                    <a:pt x="43" y="2864"/>
                  </a:moveTo>
                  <a:cubicBezTo>
                    <a:pt x="12" y="2864"/>
                    <a:pt x="0" y="2875"/>
                    <a:pt x="0" y="2906"/>
                  </a:cubicBezTo>
                  <a:lnTo>
                    <a:pt x="0" y="2981"/>
                  </a:lnTo>
                  <a:cubicBezTo>
                    <a:pt x="0" y="3002"/>
                    <a:pt x="12" y="3023"/>
                    <a:pt x="43" y="3023"/>
                  </a:cubicBezTo>
                  <a:cubicBezTo>
                    <a:pt x="64" y="3023"/>
                    <a:pt x="75" y="3002"/>
                    <a:pt x="75" y="2981"/>
                  </a:cubicBezTo>
                  <a:lnTo>
                    <a:pt x="75" y="2906"/>
                  </a:lnTo>
                  <a:cubicBezTo>
                    <a:pt x="75" y="2875"/>
                    <a:pt x="64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12" y="3267"/>
                    <a:pt x="0" y="3288"/>
                    <a:pt x="0" y="3309"/>
                  </a:cubicBezTo>
                  <a:lnTo>
                    <a:pt x="0" y="3394"/>
                  </a:lnTo>
                  <a:cubicBezTo>
                    <a:pt x="0" y="3415"/>
                    <a:pt x="12" y="3436"/>
                    <a:pt x="43" y="3436"/>
                  </a:cubicBezTo>
                  <a:cubicBezTo>
                    <a:pt x="64" y="3436"/>
                    <a:pt x="75" y="3415"/>
                    <a:pt x="75" y="3394"/>
                  </a:cubicBezTo>
                  <a:lnTo>
                    <a:pt x="75" y="3309"/>
                  </a:lnTo>
                  <a:cubicBezTo>
                    <a:pt x="75" y="3288"/>
                    <a:pt x="64" y="3267"/>
                    <a:pt x="43" y="3267"/>
                  </a:cubicBezTo>
                  <a:close/>
                  <a:moveTo>
                    <a:pt x="43" y="3681"/>
                  </a:moveTo>
                  <a:cubicBezTo>
                    <a:pt x="12" y="3681"/>
                    <a:pt x="0" y="3691"/>
                    <a:pt x="0" y="3712"/>
                  </a:cubicBezTo>
                  <a:lnTo>
                    <a:pt x="0" y="3797"/>
                  </a:lnTo>
                  <a:cubicBezTo>
                    <a:pt x="0" y="3818"/>
                    <a:pt x="12" y="3839"/>
                    <a:pt x="43" y="3839"/>
                  </a:cubicBezTo>
                  <a:cubicBezTo>
                    <a:pt x="64" y="3839"/>
                    <a:pt x="75" y="3818"/>
                    <a:pt x="75" y="3797"/>
                  </a:cubicBezTo>
                  <a:lnTo>
                    <a:pt x="75" y="3712"/>
                  </a:lnTo>
                  <a:cubicBezTo>
                    <a:pt x="75" y="3691"/>
                    <a:pt x="64" y="3681"/>
                    <a:pt x="43" y="3681"/>
                  </a:cubicBezTo>
                  <a:close/>
                  <a:moveTo>
                    <a:pt x="43" y="4084"/>
                  </a:moveTo>
                  <a:cubicBezTo>
                    <a:pt x="12" y="4084"/>
                    <a:pt x="0" y="4105"/>
                    <a:pt x="0" y="4126"/>
                  </a:cubicBezTo>
                  <a:lnTo>
                    <a:pt x="0" y="4211"/>
                  </a:lnTo>
                  <a:cubicBezTo>
                    <a:pt x="0" y="4232"/>
                    <a:pt x="12" y="4242"/>
                    <a:pt x="43" y="4242"/>
                  </a:cubicBezTo>
                  <a:cubicBezTo>
                    <a:pt x="64" y="4242"/>
                    <a:pt x="75" y="4232"/>
                    <a:pt x="75" y="4211"/>
                  </a:cubicBezTo>
                  <a:lnTo>
                    <a:pt x="75" y="4126"/>
                  </a:lnTo>
                  <a:cubicBezTo>
                    <a:pt x="75" y="4105"/>
                    <a:pt x="64" y="4084"/>
                    <a:pt x="43" y="4084"/>
                  </a:cubicBezTo>
                  <a:close/>
                  <a:moveTo>
                    <a:pt x="43" y="4497"/>
                  </a:moveTo>
                  <a:cubicBezTo>
                    <a:pt x="12" y="4497"/>
                    <a:pt x="0" y="4508"/>
                    <a:pt x="0" y="4529"/>
                  </a:cubicBezTo>
                  <a:lnTo>
                    <a:pt x="0" y="4614"/>
                  </a:lnTo>
                  <a:cubicBezTo>
                    <a:pt x="0" y="4635"/>
                    <a:pt x="12" y="4656"/>
                    <a:pt x="43" y="4656"/>
                  </a:cubicBezTo>
                  <a:cubicBezTo>
                    <a:pt x="64" y="4656"/>
                    <a:pt x="75" y="4635"/>
                    <a:pt x="75" y="4614"/>
                  </a:cubicBezTo>
                  <a:lnTo>
                    <a:pt x="75" y="4529"/>
                  </a:lnTo>
                  <a:cubicBezTo>
                    <a:pt x="75" y="4508"/>
                    <a:pt x="64" y="4497"/>
                    <a:pt x="43" y="4497"/>
                  </a:cubicBezTo>
                  <a:close/>
                  <a:moveTo>
                    <a:pt x="43" y="4900"/>
                  </a:moveTo>
                  <a:cubicBezTo>
                    <a:pt x="12" y="4900"/>
                    <a:pt x="0" y="4921"/>
                    <a:pt x="0" y="4942"/>
                  </a:cubicBezTo>
                  <a:lnTo>
                    <a:pt x="0" y="5027"/>
                  </a:lnTo>
                  <a:cubicBezTo>
                    <a:pt x="0" y="5048"/>
                    <a:pt x="12" y="5059"/>
                    <a:pt x="43" y="5059"/>
                  </a:cubicBezTo>
                  <a:cubicBezTo>
                    <a:pt x="64" y="5059"/>
                    <a:pt x="75" y="5048"/>
                    <a:pt x="75" y="5027"/>
                  </a:cubicBezTo>
                  <a:lnTo>
                    <a:pt x="75" y="4942"/>
                  </a:lnTo>
                  <a:cubicBezTo>
                    <a:pt x="75" y="4921"/>
                    <a:pt x="64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12" y="5303"/>
                    <a:pt x="0" y="5324"/>
                    <a:pt x="0" y="5345"/>
                  </a:cubicBezTo>
                  <a:lnTo>
                    <a:pt x="0" y="5430"/>
                  </a:lnTo>
                  <a:cubicBezTo>
                    <a:pt x="0" y="5451"/>
                    <a:pt x="12" y="5472"/>
                    <a:pt x="43" y="5472"/>
                  </a:cubicBezTo>
                  <a:cubicBezTo>
                    <a:pt x="64" y="5472"/>
                    <a:pt x="75" y="5451"/>
                    <a:pt x="75" y="5430"/>
                  </a:cubicBezTo>
                  <a:lnTo>
                    <a:pt x="75" y="5345"/>
                  </a:lnTo>
                  <a:cubicBezTo>
                    <a:pt x="75" y="5324"/>
                    <a:pt x="64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12" y="5717"/>
                    <a:pt x="0" y="5738"/>
                    <a:pt x="0" y="5759"/>
                  </a:cubicBezTo>
                  <a:lnTo>
                    <a:pt x="0" y="5833"/>
                  </a:lnTo>
                  <a:cubicBezTo>
                    <a:pt x="0" y="5865"/>
                    <a:pt x="12" y="5875"/>
                    <a:pt x="43" y="5875"/>
                  </a:cubicBezTo>
                  <a:cubicBezTo>
                    <a:pt x="64" y="5875"/>
                    <a:pt x="75" y="5865"/>
                    <a:pt x="75" y="5833"/>
                  </a:cubicBezTo>
                  <a:lnTo>
                    <a:pt x="75" y="5759"/>
                  </a:lnTo>
                  <a:cubicBezTo>
                    <a:pt x="75" y="5738"/>
                    <a:pt x="64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12" y="6120"/>
                    <a:pt x="0" y="6141"/>
                    <a:pt x="0" y="6162"/>
                  </a:cubicBezTo>
                  <a:lnTo>
                    <a:pt x="0" y="6247"/>
                  </a:lnTo>
                  <a:cubicBezTo>
                    <a:pt x="0" y="6268"/>
                    <a:pt x="12" y="6289"/>
                    <a:pt x="43" y="6289"/>
                  </a:cubicBezTo>
                  <a:cubicBezTo>
                    <a:pt x="64" y="6289"/>
                    <a:pt x="75" y="6268"/>
                    <a:pt x="75" y="6247"/>
                  </a:cubicBezTo>
                  <a:lnTo>
                    <a:pt x="75" y="6162"/>
                  </a:lnTo>
                  <a:cubicBezTo>
                    <a:pt x="75" y="6141"/>
                    <a:pt x="64" y="6120"/>
                    <a:pt x="43" y="6120"/>
                  </a:cubicBezTo>
                  <a:close/>
                  <a:moveTo>
                    <a:pt x="43" y="6533"/>
                  </a:moveTo>
                  <a:cubicBezTo>
                    <a:pt x="12" y="6533"/>
                    <a:pt x="0" y="6554"/>
                    <a:pt x="0" y="6575"/>
                  </a:cubicBezTo>
                  <a:lnTo>
                    <a:pt x="0" y="6650"/>
                  </a:lnTo>
                  <a:cubicBezTo>
                    <a:pt x="0" y="6681"/>
                    <a:pt x="12" y="6692"/>
                    <a:pt x="43" y="6692"/>
                  </a:cubicBezTo>
                  <a:cubicBezTo>
                    <a:pt x="64" y="6692"/>
                    <a:pt x="75" y="6681"/>
                    <a:pt x="75" y="6650"/>
                  </a:cubicBezTo>
                  <a:lnTo>
                    <a:pt x="75" y="6575"/>
                  </a:lnTo>
                  <a:cubicBezTo>
                    <a:pt x="75" y="6554"/>
                    <a:pt x="64" y="6533"/>
                    <a:pt x="43" y="6533"/>
                  </a:cubicBezTo>
                  <a:close/>
                  <a:moveTo>
                    <a:pt x="43" y="6936"/>
                  </a:moveTo>
                  <a:cubicBezTo>
                    <a:pt x="12" y="6936"/>
                    <a:pt x="0" y="6957"/>
                    <a:pt x="0" y="6978"/>
                  </a:cubicBezTo>
                  <a:lnTo>
                    <a:pt x="0" y="7063"/>
                  </a:lnTo>
                  <a:cubicBezTo>
                    <a:pt x="0" y="7084"/>
                    <a:pt x="12" y="7106"/>
                    <a:pt x="43" y="7106"/>
                  </a:cubicBezTo>
                  <a:cubicBezTo>
                    <a:pt x="64" y="7106"/>
                    <a:pt x="75" y="7084"/>
                    <a:pt x="75" y="7063"/>
                  </a:cubicBezTo>
                  <a:lnTo>
                    <a:pt x="75" y="6978"/>
                  </a:lnTo>
                  <a:cubicBezTo>
                    <a:pt x="75" y="6957"/>
                    <a:pt x="64" y="6936"/>
                    <a:pt x="43" y="6936"/>
                  </a:cubicBezTo>
                  <a:close/>
                  <a:moveTo>
                    <a:pt x="43" y="7350"/>
                  </a:moveTo>
                  <a:cubicBezTo>
                    <a:pt x="12" y="7350"/>
                    <a:pt x="0" y="7360"/>
                    <a:pt x="0" y="7392"/>
                  </a:cubicBezTo>
                  <a:lnTo>
                    <a:pt x="0" y="7466"/>
                  </a:lnTo>
                  <a:cubicBezTo>
                    <a:pt x="0" y="7487"/>
                    <a:pt x="12" y="7509"/>
                    <a:pt x="43" y="7509"/>
                  </a:cubicBezTo>
                  <a:cubicBezTo>
                    <a:pt x="64" y="7509"/>
                    <a:pt x="75" y="7487"/>
                    <a:pt x="75" y="7466"/>
                  </a:cubicBezTo>
                  <a:lnTo>
                    <a:pt x="75" y="7392"/>
                  </a:lnTo>
                  <a:cubicBezTo>
                    <a:pt x="75" y="7360"/>
                    <a:pt x="64" y="7350"/>
                    <a:pt x="43" y="7350"/>
                  </a:cubicBezTo>
                  <a:close/>
                  <a:moveTo>
                    <a:pt x="43" y="7753"/>
                  </a:moveTo>
                  <a:cubicBezTo>
                    <a:pt x="12" y="7753"/>
                    <a:pt x="0" y="7774"/>
                    <a:pt x="0" y="7795"/>
                  </a:cubicBezTo>
                  <a:lnTo>
                    <a:pt x="0" y="7880"/>
                  </a:lnTo>
                  <a:cubicBezTo>
                    <a:pt x="0" y="7901"/>
                    <a:pt x="12" y="7923"/>
                    <a:pt x="43" y="7923"/>
                  </a:cubicBezTo>
                  <a:cubicBezTo>
                    <a:pt x="64" y="7923"/>
                    <a:pt x="75" y="7901"/>
                    <a:pt x="75" y="7880"/>
                  </a:cubicBezTo>
                  <a:lnTo>
                    <a:pt x="75" y="7795"/>
                  </a:lnTo>
                  <a:cubicBezTo>
                    <a:pt x="75" y="7774"/>
                    <a:pt x="64" y="7753"/>
                    <a:pt x="43" y="7753"/>
                  </a:cubicBezTo>
                  <a:close/>
                  <a:moveTo>
                    <a:pt x="43" y="8166"/>
                  </a:moveTo>
                  <a:cubicBezTo>
                    <a:pt x="12" y="8166"/>
                    <a:pt x="0" y="8177"/>
                    <a:pt x="0" y="8209"/>
                  </a:cubicBezTo>
                  <a:lnTo>
                    <a:pt x="0" y="8283"/>
                  </a:lnTo>
                  <a:cubicBezTo>
                    <a:pt x="0" y="8304"/>
                    <a:pt x="12" y="8326"/>
                    <a:pt x="43" y="8326"/>
                  </a:cubicBezTo>
                  <a:cubicBezTo>
                    <a:pt x="64" y="8326"/>
                    <a:pt x="75" y="8304"/>
                    <a:pt x="75" y="8283"/>
                  </a:cubicBezTo>
                  <a:lnTo>
                    <a:pt x="75" y="8209"/>
                  </a:lnTo>
                  <a:cubicBezTo>
                    <a:pt x="75" y="8177"/>
                    <a:pt x="64" y="8166"/>
                    <a:pt x="43" y="8166"/>
                  </a:cubicBezTo>
                  <a:close/>
                  <a:moveTo>
                    <a:pt x="43" y="8569"/>
                  </a:moveTo>
                  <a:cubicBezTo>
                    <a:pt x="12" y="8569"/>
                    <a:pt x="0" y="8590"/>
                    <a:pt x="0" y="8612"/>
                  </a:cubicBezTo>
                  <a:lnTo>
                    <a:pt x="0" y="8696"/>
                  </a:lnTo>
                  <a:cubicBezTo>
                    <a:pt x="0" y="8718"/>
                    <a:pt x="12" y="8739"/>
                    <a:pt x="43" y="8739"/>
                  </a:cubicBezTo>
                  <a:cubicBezTo>
                    <a:pt x="64" y="8739"/>
                    <a:pt x="75" y="8718"/>
                    <a:pt x="75" y="8696"/>
                  </a:cubicBezTo>
                  <a:lnTo>
                    <a:pt x="75" y="8612"/>
                  </a:lnTo>
                  <a:cubicBezTo>
                    <a:pt x="75" y="8590"/>
                    <a:pt x="64" y="8569"/>
                    <a:pt x="43" y="8569"/>
                  </a:cubicBezTo>
                  <a:close/>
                  <a:moveTo>
                    <a:pt x="43" y="8983"/>
                  </a:moveTo>
                  <a:cubicBezTo>
                    <a:pt x="12" y="8983"/>
                    <a:pt x="0" y="8993"/>
                    <a:pt x="0" y="9015"/>
                  </a:cubicBezTo>
                  <a:lnTo>
                    <a:pt x="0" y="9099"/>
                  </a:lnTo>
                  <a:cubicBezTo>
                    <a:pt x="0" y="9121"/>
                    <a:pt x="12" y="9142"/>
                    <a:pt x="43" y="9142"/>
                  </a:cubicBezTo>
                  <a:cubicBezTo>
                    <a:pt x="64" y="9142"/>
                    <a:pt x="75" y="9121"/>
                    <a:pt x="75" y="9099"/>
                  </a:cubicBezTo>
                  <a:lnTo>
                    <a:pt x="75" y="9015"/>
                  </a:lnTo>
                  <a:cubicBezTo>
                    <a:pt x="75" y="8993"/>
                    <a:pt x="64" y="8983"/>
                    <a:pt x="43" y="89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9" name="Google Shape;15509;p65"/>
            <p:cNvSpPr/>
            <p:nvPr/>
          </p:nvSpPr>
          <p:spPr>
            <a:xfrm>
              <a:off x="4013475" y="966700"/>
              <a:ext cx="2150" cy="228550"/>
            </a:xfrm>
            <a:custGeom>
              <a:rect b="b" l="l" r="r" t="t"/>
              <a:pathLst>
                <a:path extrusionOk="0" h="9142" w="86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127"/>
                  </a:lnTo>
                  <a:cubicBezTo>
                    <a:pt x="1" y="149"/>
                    <a:pt x="22" y="170"/>
                    <a:pt x="43" y="170"/>
                  </a:cubicBezTo>
                  <a:cubicBezTo>
                    <a:pt x="64" y="170"/>
                    <a:pt x="85" y="149"/>
                    <a:pt x="85" y="127"/>
                  </a:cubicBezTo>
                  <a:lnTo>
                    <a:pt x="85" y="43"/>
                  </a:lnTo>
                  <a:cubicBezTo>
                    <a:pt x="85" y="21"/>
                    <a:pt x="64" y="0"/>
                    <a:pt x="43" y="0"/>
                  </a:cubicBezTo>
                  <a:close/>
                  <a:moveTo>
                    <a:pt x="43" y="414"/>
                  </a:moveTo>
                  <a:cubicBezTo>
                    <a:pt x="22" y="414"/>
                    <a:pt x="1" y="435"/>
                    <a:pt x="1" y="457"/>
                  </a:cubicBezTo>
                  <a:lnTo>
                    <a:pt x="1" y="530"/>
                  </a:lnTo>
                  <a:cubicBezTo>
                    <a:pt x="1" y="563"/>
                    <a:pt x="22" y="573"/>
                    <a:pt x="43" y="573"/>
                  </a:cubicBezTo>
                  <a:cubicBezTo>
                    <a:pt x="64" y="573"/>
                    <a:pt x="85" y="563"/>
                    <a:pt x="85" y="530"/>
                  </a:cubicBezTo>
                  <a:lnTo>
                    <a:pt x="85" y="457"/>
                  </a:lnTo>
                  <a:cubicBezTo>
                    <a:pt x="85" y="435"/>
                    <a:pt x="64" y="414"/>
                    <a:pt x="43" y="414"/>
                  </a:cubicBezTo>
                  <a:close/>
                  <a:moveTo>
                    <a:pt x="43" y="817"/>
                  </a:moveTo>
                  <a:cubicBezTo>
                    <a:pt x="22" y="817"/>
                    <a:pt x="1" y="838"/>
                    <a:pt x="1" y="860"/>
                  </a:cubicBezTo>
                  <a:lnTo>
                    <a:pt x="1" y="944"/>
                  </a:lnTo>
                  <a:cubicBezTo>
                    <a:pt x="1" y="966"/>
                    <a:pt x="22" y="987"/>
                    <a:pt x="43" y="987"/>
                  </a:cubicBezTo>
                  <a:cubicBezTo>
                    <a:pt x="64" y="987"/>
                    <a:pt x="85" y="966"/>
                    <a:pt x="85" y="944"/>
                  </a:cubicBezTo>
                  <a:lnTo>
                    <a:pt x="85" y="860"/>
                  </a:lnTo>
                  <a:cubicBezTo>
                    <a:pt x="85" y="838"/>
                    <a:pt x="64" y="817"/>
                    <a:pt x="43" y="817"/>
                  </a:cubicBezTo>
                  <a:close/>
                  <a:moveTo>
                    <a:pt x="43" y="1230"/>
                  </a:moveTo>
                  <a:cubicBezTo>
                    <a:pt x="22" y="1230"/>
                    <a:pt x="1" y="1252"/>
                    <a:pt x="1" y="1273"/>
                  </a:cubicBezTo>
                  <a:lnTo>
                    <a:pt x="1" y="1347"/>
                  </a:lnTo>
                  <a:cubicBezTo>
                    <a:pt x="1" y="1369"/>
                    <a:pt x="22" y="1390"/>
                    <a:pt x="43" y="1390"/>
                  </a:cubicBezTo>
                  <a:cubicBezTo>
                    <a:pt x="64" y="1390"/>
                    <a:pt x="85" y="1369"/>
                    <a:pt x="85" y="1347"/>
                  </a:cubicBezTo>
                  <a:lnTo>
                    <a:pt x="85" y="1273"/>
                  </a:lnTo>
                  <a:cubicBezTo>
                    <a:pt x="85" y="1252"/>
                    <a:pt x="64" y="1230"/>
                    <a:pt x="43" y="1230"/>
                  </a:cubicBezTo>
                  <a:close/>
                  <a:moveTo>
                    <a:pt x="43" y="1633"/>
                  </a:moveTo>
                  <a:cubicBezTo>
                    <a:pt x="22" y="1633"/>
                    <a:pt x="1" y="1655"/>
                    <a:pt x="1" y="1676"/>
                  </a:cubicBezTo>
                  <a:lnTo>
                    <a:pt x="1" y="1761"/>
                  </a:lnTo>
                  <a:cubicBezTo>
                    <a:pt x="1" y="1782"/>
                    <a:pt x="22" y="1803"/>
                    <a:pt x="43" y="1803"/>
                  </a:cubicBezTo>
                  <a:cubicBezTo>
                    <a:pt x="64" y="1803"/>
                    <a:pt x="85" y="1782"/>
                    <a:pt x="85" y="1761"/>
                  </a:cubicBezTo>
                  <a:lnTo>
                    <a:pt x="85" y="1676"/>
                  </a:lnTo>
                  <a:cubicBezTo>
                    <a:pt x="85" y="1655"/>
                    <a:pt x="64" y="1633"/>
                    <a:pt x="43" y="1633"/>
                  </a:cubicBezTo>
                  <a:close/>
                  <a:moveTo>
                    <a:pt x="43" y="2047"/>
                  </a:moveTo>
                  <a:cubicBezTo>
                    <a:pt x="22" y="2047"/>
                    <a:pt x="1" y="2058"/>
                    <a:pt x="1" y="2090"/>
                  </a:cubicBezTo>
                  <a:lnTo>
                    <a:pt x="1" y="2164"/>
                  </a:lnTo>
                  <a:cubicBezTo>
                    <a:pt x="1" y="2185"/>
                    <a:pt x="22" y="2206"/>
                    <a:pt x="43" y="2206"/>
                  </a:cubicBezTo>
                  <a:cubicBezTo>
                    <a:pt x="64" y="2206"/>
                    <a:pt x="85" y="2185"/>
                    <a:pt x="85" y="2164"/>
                  </a:cubicBezTo>
                  <a:lnTo>
                    <a:pt x="85" y="2090"/>
                  </a:lnTo>
                  <a:cubicBezTo>
                    <a:pt x="85" y="2058"/>
                    <a:pt x="64" y="2047"/>
                    <a:pt x="43" y="2047"/>
                  </a:cubicBezTo>
                  <a:close/>
                  <a:moveTo>
                    <a:pt x="43" y="2450"/>
                  </a:moveTo>
                  <a:cubicBezTo>
                    <a:pt x="22" y="2450"/>
                    <a:pt x="1" y="2472"/>
                    <a:pt x="1" y="2493"/>
                  </a:cubicBezTo>
                  <a:lnTo>
                    <a:pt x="1" y="2578"/>
                  </a:lnTo>
                  <a:cubicBezTo>
                    <a:pt x="1" y="2599"/>
                    <a:pt x="22" y="2620"/>
                    <a:pt x="43" y="2620"/>
                  </a:cubicBezTo>
                  <a:cubicBezTo>
                    <a:pt x="64" y="2620"/>
                    <a:pt x="85" y="2599"/>
                    <a:pt x="85" y="2578"/>
                  </a:cubicBezTo>
                  <a:lnTo>
                    <a:pt x="85" y="2493"/>
                  </a:lnTo>
                  <a:cubicBezTo>
                    <a:pt x="85" y="2472"/>
                    <a:pt x="64" y="2450"/>
                    <a:pt x="43" y="2450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75"/>
                    <a:pt x="1" y="2906"/>
                  </a:cubicBezTo>
                  <a:lnTo>
                    <a:pt x="1" y="2981"/>
                  </a:lnTo>
                  <a:cubicBezTo>
                    <a:pt x="1" y="3002"/>
                    <a:pt x="22" y="3023"/>
                    <a:pt x="43" y="3023"/>
                  </a:cubicBezTo>
                  <a:cubicBezTo>
                    <a:pt x="64" y="3023"/>
                    <a:pt x="85" y="3002"/>
                    <a:pt x="85" y="2981"/>
                  </a:cubicBezTo>
                  <a:lnTo>
                    <a:pt x="85" y="2906"/>
                  </a:lnTo>
                  <a:cubicBezTo>
                    <a:pt x="85" y="2875"/>
                    <a:pt x="64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22" y="3267"/>
                    <a:pt x="1" y="3288"/>
                    <a:pt x="1" y="3309"/>
                  </a:cubicBezTo>
                  <a:lnTo>
                    <a:pt x="1" y="3394"/>
                  </a:lnTo>
                  <a:cubicBezTo>
                    <a:pt x="1" y="3415"/>
                    <a:pt x="22" y="3436"/>
                    <a:pt x="43" y="3436"/>
                  </a:cubicBezTo>
                  <a:cubicBezTo>
                    <a:pt x="64" y="3436"/>
                    <a:pt x="85" y="3415"/>
                    <a:pt x="85" y="3394"/>
                  </a:cubicBezTo>
                  <a:lnTo>
                    <a:pt x="85" y="3309"/>
                  </a:lnTo>
                  <a:cubicBezTo>
                    <a:pt x="85" y="3288"/>
                    <a:pt x="64" y="3267"/>
                    <a:pt x="43" y="3267"/>
                  </a:cubicBezTo>
                  <a:close/>
                  <a:moveTo>
                    <a:pt x="43" y="3681"/>
                  </a:moveTo>
                  <a:cubicBezTo>
                    <a:pt x="22" y="3681"/>
                    <a:pt x="1" y="3691"/>
                    <a:pt x="1" y="3712"/>
                  </a:cubicBezTo>
                  <a:lnTo>
                    <a:pt x="1" y="3797"/>
                  </a:lnTo>
                  <a:cubicBezTo>
                    <a:pt x="1" y="3818"/>
                    <a:pt x="22" y="3839"/>
                    <a:pt x="43" y="3839"/>
                  </a:cubicBezTo>
                  <a:cubicBezTo>
                    <a:pt x="64" y="3839"/>
                    <a:pt x="85" y="3818"/>
                    <a:pt x="85" y="3797"/>
                  </a:cubicBezTo>
                  <a:lnTo>
                    <a:pt x="85" y="3712"/>
                  </a:lnTo>
                  <a:cubicBezTo>
                    <a:pt x="85" y="3691"/>
                    <a:pt x="64" y="3681"/>
                    <a:pt x="43" y="3681"/>
                  </a:cubicBezTo>
                  <a:close/>
                  <a:moveTo>
                    <a:pt x="43" y="4084"/>
                  </a:moveTo>
                  <a:cubicBezTo>
                    <a:pt x="22" y="4084"/>
                    <a:pt x="1" y="4105"/>
                    <a:pt x="1" y="4126"/>
                  </a:cubicBezTo>
                  <a:lnTo>
                    <a:pt x="1" y="4211"/>
                  </a:lnTo>
                  <a:cubicBezTo>
                    <a:pt x="1" y="4232"/>
                    <a:pt x="22" y="4242"/>
                    <a:pt x="43" y="4242"/>
                  </a:cubicBezTo>
                  <a:cubicBezTo>
                    <a:pt x="64" y="4242"/>
                    <a:pt x="85" y="4232"/>
                    <a:pt x="85" y="4211"/>
                  </a:cubicBezTo>
                  <a:lnTo>
                    <a:pt x="85" y="4126"/>
                  </a:lnTo>
                  <a:cubicBezTo>
                    <a:pt x="85" y="4105"/>
                    <a:pt x="64" y="4084"/>
                    <a:pt x="43" y="4084"/>
                  </a:cubicBezTo>
                  <a:close/>
                  <a:moveTo>
                    <a:pt x="43" y="4497"/>
                  </a:moveTo>
                  <a:cubicBezTo>
                    <a:pt x="22" y="4497"/>
                    <a:pt x="1" y="4508"/>
                    <a:pt x="1" y="4529"/>
                  </a:cubicBezTo>
                  <a:lnTo>
                    <a:pt x="1" y="4614"/>
                  </a:lnTo>
                  <a:cubicBezTo>
                    <a:pt x="1" y="4635"/>
                    <a:pt x="22" y="4656"/>
                    <a:pt x="43" y="4656"/>
                  </a:cubicBezTo>
                  <a:cubicBezTo>
                    <a:pt x="64" y="4656"/>
                    <a:pt x="85" y="4635"/>
                    <a:pt x="85" y="4614"/>
                  </a:cubicBezTo>
                  <a:lnTo>
                    <a:pt x="85" y="4529"/>
                  </a:lnTo>
                  <a:cubicBezTo>
                    <a:pt x="85" y="4508"/>
                    <a:pt x="64" y="4497"/>
                    <a:pt x="43" y="4497"/>
                  </a:cubicBezTo>
                  <a:close/>
                  <a:moveTo>
                    <a:pt x="43" y="4900"/>
                  </a:moveTo>
                  <a:cubicBezTo>
                    <a:pt x="22" y="4900"/>
                    <a:pt x="1" y="4921"/>
                    <a:pt x="1" y="4942"/>
                  </a:cubicBezTo>
                  <a:lnTo>
                    <a:pt x="1" y="5027"/>
                  </a:lnTo>
                  <a:cubicBezTo>
                    <a:pt x="1" y="5048"/>
                    <a:pt x="22" y="5059"/>
                    <a:pt x="43" y="5059"/>
                  </a:cubicBezTo>
                  <a:cubicBezTo>
                    <a:pt x="64" y="5059"/>
                    <a:pt x="85" y="5048"/>
                    <a:pt x="85" y="5027"/>
                  </a:cubicBezTo>
                  <a:lnTo>
                    <a:pt x="85" y="4942"/>
                  </a:lnTo>
                  <a:cubicBezTo>
                    <a:pt x="85" y="4921"/>
                    <a:pt x="64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22" y="5303"/>
                    <a:pt x="1" y="5324"/>
                    <a:pt x="1" y="5345"/>
                  </a:cubicBezTo>
                  <a:lnTo>
                    <a:pt x="1" y="5430"/>
                  </a:lnTo>
                  <a:cubicBezTo>
                    <a:pt x="1" y="5451"/>
                    <a:pt x="22" y="5472"/>
                    <a:pt x="43" y="5472"/>
                  </a:cubicBezTo>
                  <a:cubicBezTo>
                    <a:pt x="64" y="5472"/>
                    <a:pt x="85" y="5451"/>
                    <a:pt x="85" y="5430"/>
                  </a:cubicBezTo>
                  <a:lnTo>
                    <a:pt x="85" y="5345"/>
                  </a:lnTo>
                  <a:cubicBezTo>
                    <a:pt x="85" y="5324"/>
                    <a:pt x="64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22" y="5717"/>
                    <a:pt x="1" y="5738"/>
                    <a:pt x="1" y="5759"/>
                  </a:cubicBezTo>
                  <a:lnTo>
                    <a:pt x="1" y="5833"/>
                  </a:lnTo>
                  <a:cubicBezTo>
                    <a:pt x="1" y="5865"/>
                    <a:pt x="22" y="5875"/>
                    <a:pt x="43" y="5875"/>
                  </a:cubicBezTo>
                  <a:cubicBezTo>
                    <a:pt x="64" y="5875"/>
                    <a:pt x="85" y="5865"/>
                    <a:pt x="85" y="5833"/>
                  </a:cubicBezTo>
                  <a:lnTo>
                    <a:pt x="85" y="5759"/>
                  </a:lnTo>
                  <a:cubicBezTo>
                    <a:pt x="85" y="5738"/>
                    <a:pt x="64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22" y="6120"/>
                    <a:pt x="1" y="6141"/>
                    <a:pt x="1" y="6162"/>
                  </a:cubicBezTo>
                  <a:lnTo>
                    <a:pt x="1" y="6247"/>
                  </a:lnTo>
                  <a:cubicBezTo>
                    <a:pt x="1" y="6268"/>
                    <a:pt x="22" y="6289"/>
                    <a:pt x="43" y="6289"/>
                  </a:cubicBezTo>
                  <a:cubicBezTo>
                    <a:pt x="64" y="6289"/>
                    <a:pt x="85" y="6268"/>
                    <a:pt x="85" y="6247"/>
                  </a:cubicBezTo>
                  <a:lnTo>
                    <a:pt x="85" y="6162"/>
                  </a:lnTo>
                  <a:cubicBezTo>
                    <a:pt x="85" y="6141"/>
                    <a:pt x="64" y="6120"/>
                    <a:pt x="43" y="6120"/>
                  </a:cubicBezTo>
                  <a:close/>
                  <a:moveTo>
                    <a:pt x="43" y="6533"/>
                  </a:moveTo>
                  <a:cubicBezTo>
                    <a:pt x="22" y="6533"/>
                    <a:pt x="1" y="6554"/>
                    <a:pt x="1" y="6575"/>
                  </a:cubicBezTo>
                  <a:lnTo>
                    <a:pt x="1" y="6650"/>
                  </a:lnTo>
                  <a:cubicBezTo>
                    <a:pt x="1" y="6681"/>
                    <a:pt x="22" y="6692"/>
                    <a:pt x="43" y="6692"/>
                  </a:cubicBezTo>
                  <a:cubicBezTo>
                    <a:pt x="64" y="6692"/>
                    <a:pt x="85" y="6681"/>
                    <a:pt x="85" y="6650"/>
                  </a:cubicBezTo>
                  <a:lnTo>
                    <a:pt x="85" y="6575"/>
                  </a:lnTo>
                  <a:cubicBezTo>
                    <a:pt x="85" y="6554"/>
                    <a:pt x="64" y="6533"/>
                    <a:pt x="43" y="6533"/>
                  </a:cubicBezTo>
                  <a:close/>
                  <a:moveTo>
                    <a:pt x="43" y="6936"/>
                  </a:moveTo>
                  <a:cubicBezTo>
                    <a:pt x="22" y="6936"/>
                    <a:pt x="1" y="6957"/>
                    <a:pt x="1" y="6978"/>
                  </a:cubicBezTo>
                  <a:lnTo>
                    <a:pt x="1" y="7063"/>
                  </a:lnTo>
                  <a:cubicBezTo>
                    <a:pt x="1" y="7084"/>
                    <a:pt x="22" y="7106"/>
                    <a:pt x="43" y="7106"/>
                  </a:cubicBezTo>
                  <a:cubicBezTo>
                    <a:pt x="64" y="7106"/>
                    <a:pt x="85" y="7084"/>
                    <a:pt x="85" y="7063"/>
                  </a:cubicBezTo>
                  <a:lnTo>
                    <a:pt x="85" y="6978"/>
                  </a:lnTo>
                  <a:cubicBezTo>
                    <a:pt x="85" y="6957"/>
                    <a:pt x="64" y="6936"/>
                    <a:pt x="43" y="6936"/>
                  </a:cubicBezTo>
                  <a:close/>
                  <a:moveTo>
                    <a:pt x="43" y="7350"/>
                  </a:moveTo>
                  <a:cubicBezTo>
                    <a:pt x="22" y="7350"/>
                    <a:pt x="1" y="7360"/>
                    <a:pt x="1" y="7392"/>
                  </a:cubicBezTo>
                  <a:lnTo>
                    <a:pt x="1" y="7466"/>
                  </a:lnTo>
                  <a:cubicBezTo>
                    <a:pt x="1" y="7487"/>
                    <a:pt x="22" y="7509"/>
                    <a:pt x="43" y="7509"/>
                  </a:cubicBezTo>
                  <a:cubicBezTo>
                    <a:pt x="64" y="7509"/>
                    <a:pt x="85" y="7487"/>
                    <a:pt x="85" y="7466"/>
                  </a:cubicBezTo>
                  <a:lnTo>
                    <a:pt x="85" y="7392"/>
                  </a:lnTo>
                  <a:cubicBezTo>
                    <a:pt x="85" y="7360"/>
                    <a:pt x="64" y="7350"/>
                    <a:pt x="43" y="7350"/>
                  </a:cubicBezTo>
                  <a:close/>
                  <a:moveTo>
                    <a:pt x="43" y="7753"/>
                  </a:moveTo>
                  <a:cubicBezTo>
                    <a:pt x="22" y="7753"/>
                    <a:pt x="1" y="7774"/>
                    <a:pt x="1" y="7795"/>
                  </a:cubicBezTo>
                  <a:lnTo>
                    <a:pt x="1" y="7880"/>
                  </a:lnTo>
                  <a:cubicBezTo>
                    <a:pt x="1" y="7901"/>
                    <a:pt x="22" y="7923"/>
                    <a:pt x="43" y="7923"/>
                  </a:cubicBezTo>
                  <a:cubicBezTo>
                    <a:pt x="64" y="7923"/>
                    <a:pt x="85" y="7901"/>
                    <a:pt x="85" y="7880"/>
                  </a:cubicBezTo>
                  <a:lnTo>
                    <a:pt x="85" y="7795"/>
                  </a:lnTo>
                  <a:cubicBezTo>
                    <a:pt x="85" y="7774"/>
                    <a:pt x="64" y="7753"/>
                    <a:pt x="43" y="7753"/>
                  </a:cubicBezTo>
                  <a:close/>
                  <a:moveTo>
                    <a:pt x="43" y="8166"/>
                  </a:moveTo>
                  <a:cubicBezTo>
                    <a:pt x="22" y="8166"/>
                    <a:pt x="1" y="8177"/>
                    <a:pt x="1" y="8209"/>
                  </a:cubicBezTo>
                  <a:lnTo>
                    <a:pt x="1" y="8283"/>
                  </a:lnTo>
                  <a:cubicBezTo>
                    <a:pt x="1" y="8304"/>
                    <a:pt x="22" y="8326"/>
                    <a:pt x="43" y="8326"/>
                  </a:cubicBezTo>
                  <a:cubicBezTo>
                    <a:pt x="64" y="8326"/>
                    <a:pt x="85" y="8304"/>
                    <a:pt x="85" y="8283"/>
                  </a:cubicBezTo>
                  <a:lnTo>
                    <a:pt x="85" y="8209"/>
                  </a:lnTo>
                  <a:cubicBezTo>
                    <a:pt x="85" y="8177"/>
                    <a:pt x="64" y="8166"/>
                    <a:pt x="43" y="8166"/>
                  </a:cubicBezTo>
                  <a:close/>
                  <a:moveTo>
                    <a:pt x="43" y="8569"/>
                  </a:moveTo>
                  <a:cubicBezTo>
                    <a:pt x="22" y="8569"/>
                    <a:pt x="1" y="8590"/>
                    <a:pt x="1" y="8612"/>
                  </a:cubicBezTo>
                  <a:lnTo>
                    <a:pt x="1" y="8696"/>
                  </a:lnTo>
                  <a:cubicBezTo>
                    <a:pt x="1" y="8718"/>
                    <a:pt x="22" y="8739"/>
                    <a:pt x="43" y="8739"/>
                  </a:cubicBezTo>
                  <a:cubicBezTo>
                    <a:pt x="64" y="8739"/>
                    <a:pt x="85" y="8718"/>
                    <a:pt x="85" y="8696"/>
                  </a:cubicBezTo>
                  <a:lnTo>
                    <a:pt x="85" y="8612"/>
                  </a:lnTo>
                  <a:cubicBezTo>
                    <a:pt x="85" y="8590"/>
                    <a:pt x="64" y="8569"/>
                    <a:pt x="43" y="8569"/>
                  </a:cubicBezTo>
                  <a:close/>
                  <a:moveTo>
                    <a:pt x="43" y="8983"/>
                  </a:moveTo>
                  <a:cubicBezTo>
                    <a:pt x="22" y="8983"/>
                    <a:pt x="1" y="8993"/>
                    <a:pt x="1" y="9015"/>
                  </a:cubicBezTo>
                  <a:lnTo>
                    <a:pt x="1" y="9099"/>
                  </a:lnTo>
                  <a:cubicBezTo>
                    <a:pt x="1" y="9121"/>
                    <a:pt x="22" y="9142"/>
                    <a:pt x="43" y="9142"/>
                  </a:cubicBezTo>
                  <a:cubicBezTo>
                    <a:pt x="64" y="9142"/>
                    <a:pt x="85" y="9121"/>
                    <a:pt x="85" y="9099"/>
                  </a:cubicBezTo>
                  <a:lnTo>
                    <a:pt x="85" y="9015"/>
                  </a:lnTo>
                  <a:cubicBezTo>
                    <a:pt x="85" y="8993"/>
                    <a:pt x="64" y="8983"/>
                    <a:pt x="43" y="89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0" name="Google Shape;15510;p65"/>
            <p:cNvSpPr/>
            <p:nvPr/>
          </p:nvSpPr>
          <p:spPr>
            <a:xfrm>
              <a:off x="3206700" y="394675"/>
              <a:ext cx="62600" cy="26925"/>
            </a:xfrm>
            <a:custGeom>
              <a:rect b="b" l="l" r="r" t="t"/>
              <a:pathLst>
                <a:path extrusionOk="0" h="1077" w="2504">
                  <a:moveTo>
                    <a:pt x="42" y="0"/>
                  </a:moveTo>
                  <a:cubicBezTo>
                    <a:pt x="32" y="0"/>
                    <a:pt x="21" y="6"/>
                    <a:pt x="11" y="16"/>
                  </a:cubicBezTo>
                  <a:cubicBezTo>
                    <a:pt x="0" y="27"/>
                    <a:pt x="0" y="49"/>
                    <a:pt x="11" y="70"/>
                  </a:cubicBezTo>
                  <a:cubicBezTo>
                    <a:pt x="668" y="727"/>
                    <a:pt x="1538" y="1077"/>
                    <a:pt x="2461" y="1077"/>
                  </a:cubicBezTo>
                  <a:cubicBezTo>
                    <a:pt x="2482" y="1077"/>
                    <a:pt x="2503" y="1067"/>
                    <a:pt x="2503" y="1045"/>
                  </a:cubicBezTo>
                  <a:cubicBezTo>
                    <a:pt x="2503" y="1013"/>
                    <a:pt x="2482" y="1003"/>
                    <a:pt x="2461" y="1003"/>
                  </a:cubicBezTo>
                  <a:cubicBezTo>
                    <a:pt x="1559" y="1003"/>
                    <a:pt x="711" y="653"/>
                    <a:pt x="74" y="16"/>
                  </a:cubicBezTo>
                  <a:cubicBezTo>
                    <a:pt x="64" y="6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7_1">
    <p:bg>
      <p:bgPr>
        <a:noFill/>
      </p:bgPr>
    </p:bg>
    <p:spTree>
      <p:nvGrpSpPr>
        <p:cNvPr id="15511" name="Shape 15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2" name="Google Shape;15512;p66"/>
          <p:cNvSpPr/>
          <p:nvPr/>
        </p:nvSpPr>
        <p:spPr>
          <a:xfrm>
            <a:off x="2546400" y="0"/>
            <a:ext cx="4025400" cy="25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13" name="Google Shape;15513;p66"/>
          <p:cNvSpPr txBox="1"/>
          <p:nvPr>
            <p:ph idx="1" type="subTitle"/>
          </p:nvPr>
        </p:nvSpPr>
        <p:spPr>
          <a:xfrm>
            <a:off x="2201175" y="1156612"/>
            <a:ext cx="47415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 sz="3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514" name="Google Shape;15514;p66"/>
          <p:cNvSpPr txBox="1"/>
          <p:nvPr>
            <p:ph idx="2" type="subTitle"/>
          </p:nvPr>
        </p:nvSpPr>
        <p:spPr>
          <a:xfrm>
            <a:off x="3012500" y="1797662"/>
            <a:ext cx="3119100" cy="561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515" name="Google Shape;15515;p66"/>
          <p:cNvSpPr txBox="1"/>
          <p:nvPr>
            <p:ph hasCustomPrompt="1" type="title"/>
          </p:nvPr>
        </p:nvSpPr>
        <p:spPr>
          <a:xfrm>
            <a:off x="2758700" y="454527"/>
            <a:ext cx="3626700" cy="221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Poppins SemiBold"/>
              <a:buNone/>
              <a:defRPr b="0" sz="150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1">
    <p:spTree>
      <p:nvGrpSpPr>
        <p:cNvPr id="15516" name="Shape 15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7" name="Google Shape;15517;p67"/>
          <p:cNvSpPr txBox="1"/>
          <p:nvPr>
            <p:ph type="title"/>
          </p:nvPr>
        </p:nvSpPr>
        <p:spPr>
          <a:xfrm>
            <a:off x="5668725" y="1576900"/>
            <a:ext cx="26757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518" name="Google Shape;15518;p67"/>
          <p:cNvSpPr txBox="1"/>
          <p:nvPr>
            <p:ph idx="1" type="body"/>
          </p:nvPr>
        </p:nvSpPr>
        <p:spPr>
          <a:xfrm>
            <a:off x="5220025" y="2261099"/>
            <a:ext cx="3200700" cy="14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519" name="Google Shape;15519;p67"/>
          <p:cNvSpPr/>
          <p:nvPr/>
        </p:nvSpPr>
        <p:spPr>
          <a:xfrm>
            <a:off x="1712100" y="-150"/>
            <a:ext cx="3403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6">
    <p:spTree>
      <p:nvGrpSpPr>
        <p:cNvPr id="15520" name="Shape 15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1" name="Google Shape;15521;p68"/>
          <p:cNvSpPr txBox="1"/>
          <p:nvPr>
            <p:ph idx="1" type="subTitle"/>
          </p:nvPr>
        </p:nvSpPr>
        <p:spPr>
          <a:xfrm>
            <a:off x="723025" y="1782275"/>
            <a:ext cx="36804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522" name="Google Shape;15522;p68"/>
          <p:cNvSpPr txBox="1"/>
          <p:nvPr>
            <p:ph idx="2" type="subTitle"/>
          </p:nvPr>
        </p:nvSpPr>
        <p:spPr>
          <a:xfrm>
            <a:off x="723025" y="2080359"/>
            <a:ext cx="3680400" cy="7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523" name="Google Shape;15523;p68"/>
          <p:cNvSpPr txBox="1"/>
          <p:nvPr>
            <p:ph type="title"/>
          </p:nvPr>
        </p:nvSpPr>
        <p:spPr>
          <a:xfrm>
            <a:off x="723400" y="1124100"/>
            <a:ext cx="38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524" name="Google Shape;15524;p68"/>
          <p:cNvSpPr txBox="1"/>
          <p:nvPr>
            <p:ph idx="3" type="subTitle"/>
          </p:nvPr>
        </p:nvSpPr>
        <p:spPr>
          <a:xfrm>
            <a:off x="723025" y="3067775"/>
            <a:ext cx="36804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525" name="Google Shape;15525;p68"/>
          <p:cNvSpPr txBox="1"/>
          <p:nvPr>
            <p:ph idx="4" type="subTitle"/>
          </p:nvPr>
        </p:nvSpPr>
        <p:spPr>
          <a:xfrm>
            <a:off x="723025" y="3365859"/>
            <a:ext cx="3680400" cy="7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2">
    <p:spTree>
      <p:nvGrpSpPr>
        <p:cNvPr id="15526" name="Shape 15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7" name="Google Shape;15527;p69"/>
          <p:cNvSpPr txBox="1"/>
          <p:nvPr>
            <p:ph idx="1" type="subTitle"/>
          </p:nvPr>
        </p:nvSpPr>
        <p:spPr>
          <a:xfrm>
            <a:off x="733650" y="1158950"/>
            <a:ext cx="3593700" cy="3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lvl="1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Font typeface="Poppins Light"/>
              <a:buChar char="■"/>
              <a:defRPr/>
            </a:lvl9pPr>
          </a:lstStyle>
          <a:p/>
        </p:txBody>
      </p:sp>
      <p:sp>
        <p:nvSpPr>
          <p:cNvPr id="15528" name="Google Shape;15528;p69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5529" name="Google Shape;15529;p69"/>
          <p:cNvSpPr txBox="1"/>
          <p:nvPr>
            <p:ph idx="2" type="subTitle"/>
          </p:nvPr>
        </p:nvSpPr>
        <p:spPr>
          <a:xfrm>
            <a:off x="4827925" y="1158950"/>
            <a:ext cx="3593700" cy="3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lvl="1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Font typeface="Poppins Light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Font typeface="Poppins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bg>
      <p:bgPr>
        <a:solidFill>
          <a:schemeClr val="accent1"/>
        </a:solidFill>
      </p:bgPr>
    </p:bg>
    <p:spTree>
      <p:nvGrpSpPr>
        <p:cNvPr id="15530" name="Shape 15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31" name="Google Shape;15531;p70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15532" name="Google Shape;15532;p70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rect b="b" l="l" r="r" t="t"/>
              <a:pathLst>
                <a:path extrusionOk="0" h="8693" w="10037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3" name="Google Shape;15533;p70"/>
            <p:cNvSpPr/>
            <p:nvPr/>
          </p:nvSpPr>
          <p:spPr>
            <a:xfrm>
              <a:off x="7050408" y="3650816"/>
              <a:ext cx="1247936" cy="1094228"/>
            </a:xfrm>
            <a:custGeom>
              <a:rect b="b" l="l" r="r" t="t"/>
              <a:pathLst>
                <a:path extrusionOk="0" h="24667" w="28132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4" name="Google Shape;15534;p70"/>
            <p:cNvSpPr/>
            <p:nvPr/>
          </p:nvSpPr>
          <p:spPr>
            <a:xfrm>
              <a:off x="7702470" y="4049266"/>
              <a:ext cx="1247936" cy="1094228"/>
            </a:xfrm>
            <a:custGeom>
              <a:rect b="b" l="l" r="r" t="t"/>
              <a:pathLst>
                <a:path extrusionOk="0" h="24667" w="28132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5" name="Google Shape;15535;p70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rect b="b" l="l" r="r" t="t"/>
              <a:pathLst>
                <a:path extrusionOk="0" h="18546" w="21416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6" name="Google Shape;15536;p70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rect b="b" l="l" r="r" t="t"/>
              <a:pathLst>
                <a:path extrusionOk="0" h="6036" w="6623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537" name="Google Shape;15537;p70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15538" name="Google Shape;15538;p70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rect b="b" l="l" r="r" t="t"/>
                <a:pathLst>
                  <a:path extrusionOk="0" h="2236" w="2325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9" name="Google Shape;15539;p70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rect b="b" l="l" r="r" t="t"/>
                <a:pathLst>
                  <a:path extrusionOk="0" h="6058" w="6058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0" name="Google Shape;15540;p70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rect b="b" l="l" r="r" t="t"/>
                <a:pathLst>
                  <a:path extrusionOk="0" h="22575" w="22575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1" name="Google Shape;15541;p70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42" name="Google Shape;15542;p70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15543" name="Google Shape;15543;p70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4" name="Google Shape;15544;p70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5" name="Google Shape;15545;p70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6" name="Google Shape;15546;p70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7" name="Google Shape;15547;p70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8" name="Google Shape;15548;p70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9" name="Google Shape;15549;p70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0" name="Google Shape;15550;p70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1" name="Google Shape;15551;p70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2" name="Google Shape;15552;p70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3" name="Google Shape;15553;p70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4" name="Google Shape;15554;p70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5" name="Google Shape;15555;p70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6" name="Google Shape;15556;p70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7" name="Google Shape;15557;p70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8" name="Google Shape;15558;p70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9" name="Google Shape;15559;p70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0" name="Google Shape;15560;p70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1" name="Google Shape;15561;p70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2" name="Google Shape;15562;p70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3" name="Google Shape;15563;p70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4" name="Google Shape;15564;p70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5" name="Google Shape;15565;p70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6" name="Google Shape;15566;p70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7" name="Google Shape;15567;p70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8" name="Google Shape;15568;p70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9" name="Google Shape;15569;p70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0" name="Google Shape;15570;p70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1" name="Google Shape;15571;p70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2" name="Google Shape;15572;p70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3" name="Google Shape;15573;p70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4" name="Google Shape;15574;p70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5" name="Google Shape;15575;p70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6" name="Google Shape;15576;p70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7" name="Google Shape;15577;p70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8" name="Google Shape;15578;p70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79" name="Google Shape;15579;p70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15580" name="Google Shape;15580;p70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rect b="b" l="l" r="r" t="t"/>
                <a:pathLst>
                  <a:path extrusionOk="0" h="55702" w="55702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1" name="Google Shape;15581;p70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rect b="b" l="l" r="r" t="t"/>
                <a:pathLst>
                  <a:path extrusionOk="0" h="48425" w="51191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582" name="Google Shape;15582;p70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15583" name="Google Shape;15583;p70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4" name="Google Shape;15584;p70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5" name="Google Shape;15585;p70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6" name="Google Shape;15586;p70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7" name="Google Shape;15587;p70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8" name="Google Shape;15588;p70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9" name="Google Shape;15589;p70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0" name="Google Shape;15590;p70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1" name="Google Shape;15591;p70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2" name="Google Shape;15592;p70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3" name="Google Shape;15593;p70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4" name="Google Shape;15594;p70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5" name="Google Shape;15595;p70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6" name="Google Shape;15596;p70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7" name="Google Shape;15597;p70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8" name="Google Shape;15598;p70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9" name="Google Shape;15599;p70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0" name="Google Shape;15600;p70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1" name="Google Shape;15601;p70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2" name="Google Shape;15602;p70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3" name="Google Shape;15603;p70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4" name="Google Shape;15604;p70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5" name="Google Shape;15605;p70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rect b="b" l="l" r="r" t="t"/>
                  <a:pathLst>
                    <a:path extrusionOk="0" h="390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6" name="Google Shape;15606;p70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7" name="Google Shape;15607;p70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rect b="b" l="l" r="r" t="t"/>
                  <a:pathLst>
                    <a:path extrusionOk="0" h="390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8" name="Google Shape;15608;p70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9" name="Google Shape;15609;p70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0" name="Google Shape;15610;p70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1" name="Google Shape;15611;p70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2" name="Google Shape;15612;p70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3" name="Google Shape;15613;p70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4" name="Google Shape;15614;p70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5" name="Google Shape;15615;p70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6" name="Google Shape;15616;p70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7" name="Google Shape;15617;p70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8" name="Google Shape;15618;p70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9" name="Google Shape;15619;p70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0" name="Google Shape;15620;p70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1" name="Google Shape;15621;p70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2" name="Google Shape;15622;p70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3" name="Google Shape;15623;p70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4" name="Google Shape;15624;p70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5" name="Google Shape;15625;p70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6" name="Google Shape;15626;p70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7" name="Google Shape;15627;p70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8" name="Google Shape;15628;p70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9" name="Google Shape;15629;p70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0" name="Google Shape;15630;p70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1" name="Google Shape;15631;p70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2" name="Google Shape;15632;p70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3" name="Google Shape;15633;p70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4" name="Google Shape;15634;p70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5" name="Google Shape;15635;p70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6" name="Google Shape;15636;p70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7" name="Google Shape;15637;p70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8" name="Google Shape;15638;p70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rect b="b" l="l" r="r" t="t"/>
                  <a:pathLst>
                    <a:path extrusionOk="0" h="390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9" name="Google Shape;15639;p70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rect b="b" l="l" r="r" t="t"/>
                  <a:pathLst>
                    <a:path extrusionOk="0" h="390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0" name="Google Shape;15640;p70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1" name="Google Shape;15641;p70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2" name="Google Shape;15642;p70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3" name="Google Shape;15643;p70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4" name="Google Shape;15644;p70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5" name="Google Shape;15645;p70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6" name="Google Shape;15646;p70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7" name="Google Shape;15647;p70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8" name="Google Shape;15648;p70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9" name="Google Shape;15649;p70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0" name="Google Shape;15650;p70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1" name="Google Shape;15651;p70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2" name="Google Shape;15652;p70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3" name="Google Shape;15653;p70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4" name="Google Shape;15654;p70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5" name="Google Shape;15655;p70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6" name="Google Shape;15656;p70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7" name="Google Shape;15657;p70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8" name="Google Shape;15658;p70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9" name="Google Shape;15659;p70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0" name="Google Shape;15660;p70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1" name="Google Shape;15661;p70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2" name="Google Shape;15662;p70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3" name="Google Shape;15663;p70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4" name="Google Shape;15664;p70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5" name="Google Shape;15665;p70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6" name="Google Shape;15666;p70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7" name="Google Shape;15667;p70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8" name="Google Shape;15668;p70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9" name="Google Shape;15669;p70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0" name="Google Shape;15670;p70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1" name="Google Shape;15671;p70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2" name="Google Shape;15672;p70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3" name="Google Shape;15673;p70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4" name="Google Shape;15674;p70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5" name="Google Shape;15675;p70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6" name="Google Shape;15676;p70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7" name="Google Shape;15677;p70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8" name="Google Shape;15678;p70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9" name="Google Shape;15679;p70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0" name="Google Shape;15680;p70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1" name="Google Shape;15681;p70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2" name="Google Shape;15682;p70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3" name="Google Shape;15683;p70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4" name="Google Shape;15684;p70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5" name="Google Shape;15685;p70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6" name="Google Shape;15686;p70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7" name="Google Shape;15687;p70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8" name="Google Shape;15688;p70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9" name="Google Shape;15689;p70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0" name="Google Shape;15690;p70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1" name="Google Shape;15691;p70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2" name="Google Shape;15692;p70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3" name="Google Shape;15693;p70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4" name="Google Shape;15694;p70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5" name="Google Shape;15695;p70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6" name="Google Shape;15696;p70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7" name="Google Shape;15697;p70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8" name="Google Shape;15698;p70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9" name="Google Shape;15699;p70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0" name="Google Shape;15700;p70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1" name="Google Shape;15701;p70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2" name="Google Shape;15702;p70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3" name="Google Shape;15703;p70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4" name="Google Shape;15704;p70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5" name="Google Shape;15705;p70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6" name="Google Shape;15706;p70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7" name="Google Shape;15707;p70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8" name="Google Shape;15708;p70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9" name="Google Shape;15709;p70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0" name="Google Shape;15710;p70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1" name="Google Shape;15711;p70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2" name="Google Shape;15712;p70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3" name="Google Shape;15713;p70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4" name="Google Shape;15714;p70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5" name="Google Shape;15715;p70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6" name="Google Shape;15716;p70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7" name="Google Shape;15717;p70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8" name="Google Shape;15718;p70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9" name="Google Shape;15719;p70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0" name="Google Shape;15720;p70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1" name="Google Shape;15721;p70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2" name="Google Shape;15722;p70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3" name="Google Shape;15723;p70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4" name="Google Shape;15724;p70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5" name="Google Shape;15725;p70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6" name="Google Shape;15726;p70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7" name="Google Shape;15727;p70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8" name="Google Shape;15728;p70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9" name="Google Shape;15729;p70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0" name="Google Shape;15730;p70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1" name="Google Shape;15731;p70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2" name="Google Shape;15732;p70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3" name="Google Shape;15733;p70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4" name="Google Shape;15734;p70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5" name="Google Shape;15735;p70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6" name="Google Shape;15736;p70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7" name="Google Shape;15737;p70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8" name="Google Shape;15738;p70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9" name="Google Shape;15739;p70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0" name="Google Shape;15740;p70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1" name="Google Shape;15741;p70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2" name="Google Shape;15742;p70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3" name="Google Shape;15743;p70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4" name="Google Shape;15744;p70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5" name="Google Shape;15745;p70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6" name="Google Shape;15746;p70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7" name="Google Shape;15747;p70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8" name="Google Shape;15748;p70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9" name="Google Shape;15749;p70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0" name="Google Shape;15750;p70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1" name="Google Shape;15751;p70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2" name="Google Shape;15752;p70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3" name="Google Shape;15753;p70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4" name="Google Shape;15754;p70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5" name="Google Shape;15755;p70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6" name="Google Shape;15756;p70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7" name="Google Shape;15757;p70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8" name="Google Shape;15758;p70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9" name="Google Shape;15759;p70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0" name="Google Shape;15760;p70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1" name="Google Shape;15761;p70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2" name="Google Shape;15762;p70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3" name="Google Shape;15763;p70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4" name="Google Shape;15764;p70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5" name="Google Shape;15765;p70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6" name="Google Shape;15766;p70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7" name="Google Shape;15767;p70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8" name="Google Shape;15768;p70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9" name="Google Shape;15769;p70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0" name="Google Shape;15770;p70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1" name="Google Shape;15771;p70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2" name="Google Shape;15772;p70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3" name="Google Shape;15773;p70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4" name="Google Shape;15774;p70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5" name="Google Shape;15775;p70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6" name="Google Shape;15776;p70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7" name="Google Shape;15777;p70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8" name="Google Shape;15778;p70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9" name="Google Shape;15779;p70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0" name="Google Shape;15780;p70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1" name="Google Shape;15781;p70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2" name="Google Shape;15782;p70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3" name="Google Shape;15783;p70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4" name="Google Shape;15784;p70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5" name="Google Shape;15785;p70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6" name="Google Shape;15786;p70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7" name="Google Shape;15787;p70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8" name="Google Shape;15788;p70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9" name="Google Shape;15789;p70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0" name="Google Shape;15790;p70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1" name="Google Shape;15791;p70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2" name="Google Shape;15792;p70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3" name="Google Shape;15793;p70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4" name="Google Shape;15794;p70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5" name="Google Shape;15795;p70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6" name="Google Shape;15796;p70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7" name="Google Shape;15797;p70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8" name="Google Shape;15798;p70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9" name="Google Shape;15799;p70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0" name="Google Shape;15800;p70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1" name="Google Shape;15801;p70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2" name="Google Shape;15802;p70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3" name="Google Shape;15803;p70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4" name="Google Shape;15804;p70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5" name="Google Shape;15805;p70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6" name="Google Shape;15806;p70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7" name="Google Shape;15807;p70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8" name="Google Shape;15808;p70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9" name="Google Shape;15809;p70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0" name="Google Shape;15810;p70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1" name="Google Shape;15811;p70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2" name="Google Shape;15812;p70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3" name="Google Shape;15813;p70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4" name="Google Shape;15814;p70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5" name="Google Shape;15815;p70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6" name="Google Shape;15816;p70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7" name="Google Shape;15817;p70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8" name="Google Shape;15818;p70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9" name="Google Shape;15819;p70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0" name="Google Shape;15820;p70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1" name="Google Shape;15821;p70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2" name="Google Shape;15822;p70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3" name="Google Shape;15823;p70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4" name="Google Shape;15824;p70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5" name="Google Shape;15825;p70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6" name="Google Shape;15826;p70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7" name="Google Shape;15827;p70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8" name="Google Shape;15828;p70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9" name="Google Shape;15829;p70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0" name="Google Shape;15830;p70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1" name="Google Shape;15831;p70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2" name="Google Shape;15832;p70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3" name="Google Shape;15833;p70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4" name="Google Shape;15834;p70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5" name="Google Shape;15835;p70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6" name="Google Shape;15836;p70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7" name="Google Shape;15837;p70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8" name="Google Shape;15838;p70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9" name="Google Shape;15839;p70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0" name="Google Shape;15840;p70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1" name="Google Shape;15841;p70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2" name="Google Shape;15842;p70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3" name="Google Shape;15843;p70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4" name="Google Shape;15844;p70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5" name="Google Shape;15845;p70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6" name="Google Shape;15846;p70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7" name="Google Shape;15847;p70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8" name="Google Shape;15848;p70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9" name="Google Shape;15849;p70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0" name="Google Shape;15850;p70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1" name="Google Shape;15851;p70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2" name="Google Shape;15852;p70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3" name="Google Shape;15853;p70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4" name="Google Shape;15854;p70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5" name="Google Shape;15855;p70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6" name="Google Shape;15856;p70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7" name="Google Shape;15857;p70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8" name="Google Shape;15858;p70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9" name="Google Shape;15859;p70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0" name="Google Shape;15860;p70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1" name="Google Shape;15861;p70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2" name="Google Shape;15862;p70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3" name="Google Shape;15863;p70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4" name="Google Shape;15864;p70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5" name="Google Shape;15865;p70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6" name="Google Shape;15866;p70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7" name="Google Shape;15867;p70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8" name="Google Shape;15868;p70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9" name="Google Shape;15869;p70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0" name="Google Shape;15870;p70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1" name="Google Shape;15871;p70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2" name="Google Shape;15872;p70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3" name="Google Shape;15873;p70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4" name="Google Shape;15874;p70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5" name="Google Shape;15875;p70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6" name="Google Shape;15876;p70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7" name="Google Shape;15877;p70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8" name="Google Shape;15878;p70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9" name="Google Shape;15879;p70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0" name="Google Shape;15880;p70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1" name="Google Shape;15881;p70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2" name="Google Shape;15882;p70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3" name="Google Shape;15883;p70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4" name="Google Shape;15884;p70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5" name="Google Shape;15885;p70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6" name="Google Shape;15886;p70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7" name="Google Shape;15887;p70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8" name="Google Shape;15888;p70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9" name="Google Shape;15889;p70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0" name="Google Shape;15890;p70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1" name="Google Shape;15891;p70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2" name="Google Shape;15892;p70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3" name="Google Shape;15893;p70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4" name="Google Shape;15894;p70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5" name="Google Shape;15895;p70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6" name="Google Shape;15896;p70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7" name="Google Shape;15897;p70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8" name="Google Shape;15898;p70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9" name="Google Shape;15899;p70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0" name="Google Shape;15900;p70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1" name="Google Shape;15901;p70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2" name="Google Shape;15902;p70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3" name="Google Shape;15903;p70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4" name="Google Shape;15904;p70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5" name="Google Shape;15905;p70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6" name="Google Shape;15906;p70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7" name="Google Shape;15907;p70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8" name="Google Shape;15908;p70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9" name="Google Shape;15909;p70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0" name="Google Shape;15910;p70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1" name="Google Shape;15911;p70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2" name="Google Shape;15912;p70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3" name="Google Shape;15913;p70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4" name="Google Shape;15914;p70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5" name="Google Shape;15915;p70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6" name="Google Shape;15916;p70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7" name="Google Shape;15917;p70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8" name="Google Shape;15918;p70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9" name="Google Shape;15919;p70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0" name="Google Shape;15920;p70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1" name="Google Shape;15921;p70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2" name="Google Shape;15922;p70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3" name="Google Shape;15923;p70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4" name="Google Shape;15924;p70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5" name="Google Shape;15925;p70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6" name="Google Shape;15926;p70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7" name="Google Shape;15927;p70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8" name="Google Shape;15928;p70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9" name="Google Shape;15929;p70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0" name="Google Shape;15930;p70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1" name="Google Shape;15931;p70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2" name="Google Shape;15932;p70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3" name="Google Shape;15933;p70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4" name="Google Shape;15934;p70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5" name="Google Shape;15935;p70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6" name="Google Shape;15936;p70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7" name="Google Shape;15937;p70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8" name="Google Shape;15938;p70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9" name="Google Shape;15939;p70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0" name="Google Shape;15940;p70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1" name="Google Shape;15941;p70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2" name="Google Shape;15942;p70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3" name="Google Shape;15943;p70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4" name="Google Shape;15944;p70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5" name="Google Shape;15945;p70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6" name="Google Shape;15946;p70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7" name="Google Shape;15947;p70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8" name="Google Shape;15948;p70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9" name="Google Shape;15949;p70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0" name="Google Shape;15950;p70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1" name="Google Shape;15951;p70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2" name="Google Shape;15952;p70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3" name="Google Shape;15953;p70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4" name="Google Shape;15954;p70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5" name="Google Shape;15955;p70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6" name="Google Shape;15956;p70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7" name="Google Shape;15957;p70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8" name="Google Shape;15958;p70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9" name="Google Shape;15959;p70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0" name="Google Shape;15960;p70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1" name="Google Shape;15961;p70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2" name="Google Shape;15962;p70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3" name="Google Shape;15963;p70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4" name="Google Shape;15964;p70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5" name="Google Shape;15965;p70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6" name="Google Shape;15966;p70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7" name="Google Shape;15967;p70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8" name="Google Shape;15968;p70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9" name="Google Shape;15969;p70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0" name="Google Shape;15970;p70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1" name="Google Shape;15971;p70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2" name="Google Shape;15972;p70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3" name="Google Shape;15973;p70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4" name="Google Shape;15974;p70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5" name="Google Shape;15975;p70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6" name="Google Shape;15976;p70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7" name="Google Shape;15977;p70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8" name="Google Shape;15978;p70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9" name="Google Shape;15979;p70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0" name="Google Shape;15980;p70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1" name="Google Shape;15981;p70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2" name="Google Shape;15982;p70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3" name="Google Shape;15983;p70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4" name="Google Shape;15984;p70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5" name="Google Shape;15985;p70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6" name="Google Shape;15986;p70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7" name="Google Shape;15987;p70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8" name="Google Shape;15988;p70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9" name="Google Shape;15989;p70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0" name="Google Shape;15990;p70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1" name="Google Shape;15991;p70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2" name="Google Shape;15992;p70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3" name="Google Shape;15993;p70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4" name="Google Shape;15994;p70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5" name="Google Shape;15995;p70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6" name="Google Shape;15996;p70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7" name="Google Shape;15997;p70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8" name="Google Shape;15998;p70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9" name="Google Shape;15999;p70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0" name="Google Shape;16000;p70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1" name="Google Shape;16001;p70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2" name="Google Shape;16002;p70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3" name="Google Shape;16003;p70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4" name="Google Shape;16004;p70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5" name="Google Shape;16005;p70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6" name="Google Shape;16006;p70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7" name="Google Shape;16007;p70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8" name="Google Shape;16008;p70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9" name="Google Shape;16009;p70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0" name="Google Shape;16010;p70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1" name="Google Shape;16011;p70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2" name="Google Shape;16012;p70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3" name="Google Shape;16013;p70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4" name="Google Shape;16014;p70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5" name="Google Shape;16015;p70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6" name="Google Shape;16016;p70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7" name="Google Shape;16017;p70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8" name="Google Shape;16018;p70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9" name="Google Shape;16019;p70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0" name="Google Shape;16020;p70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1" name="Google Shape;16021;p70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2" name="Google Shape;16022;p70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3" name="Google Shape;16023;p70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4" name="Google Shape;16024;p70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5" name="Google Shape;16025;p70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6" name="Google Shape;16026;p70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7" name="Google Shape;16027;p70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8" name="Google Shape;16028;p70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9" name="Google Shape;16029;p70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0" name="Google Shape;16030;p70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1" name="Google Shape;16031;p70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2" name="Google Shape;16032;p70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3" name="Google Shape;16033;p70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4" name="Google Shape;16034;p70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5" name="Google Shape;16035;p70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6" name="Google Shape;16036;p70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7" name="Google Shape;16037;p70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8" name="Google Shape;16038;p70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9" name="Google Shape;16039;p70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0" name="Google Shape;16040;p70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1" name="Google Shape;16041;p70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2" name="Google Shape;16042;p70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3" name="Google Shape;16043;p70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4" name="Google Shape;16044;p70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5" name="Google Shape;16045;p70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6" name="Google Shape;16046;p70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7" name="Google Shape;16047;p70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8" name="Google Shape;16048;p70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9" name="Google Shape;16049;p70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0" name="Google Shape;16050;p70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1" name="Google Shape;16051;p70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2" name="Google Shape;16052;p70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3" name="Google Shape;16053;p70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4" name="Google Shape;16054;p70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5" name="Google Shape;16055;p70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6" name="Google Shape;16056;p70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7" name="Google Shape;16057;p70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8" name="Google Shape;16058;p70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9" name="Google Shape;16059;p70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0" name="Google Shape;16060;p70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1" name="Google Shape;16061;p70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2" name="Google Shape;16062;p70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3" name="Google Shape;16063;p70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4" name="Google Shape;16064;p70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5" name="Google Shape;16065;p70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6" name="Google Shape;16066;p70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7" name="Google Shape;16067;p70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8" name="Google Shape;16068;p70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69" name="Google Shape;16069;p70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0" name="Google Shape;16070;p70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1" name="Google Shape;16071;p70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2" name="Google Shape;16072;p70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3" name="Google Shape;16073;p70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4" name="Google Shape;16074;p70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5" name="Google Shape;16075;p70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6" name="Google Shape;16076;p70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7" name="Google Shape;16077;p70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8" name="Google Shape;16078;p70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79" name="Google Shape;16079;p70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0" name="Google Shape;16080;p70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1" name="Google Shape;16081;p70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2" name="Google Shape;16082;p70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3" name="Google Shape;16083;p70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4" name="Google Shape;16084;p70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5" name="Google Shape;16085;p70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6" name="Google Shape;16086;p70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7" name="Google Shape;16087;p70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8" name="Google Shape;16088;p70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89" name="Google Shape;16089;p70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0" name="Google Shape;16090;p70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1" name="Google Shape;16091;p70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2" name="Google Shape;16092;p70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3" name="Google Shape;16093;p70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4" name="Google Shape;16094;p70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5" name="Google Shape;16095;p70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6" name="Google Shape;16096;p70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7" name="Google Shape;16097;p70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8" name="Google Shape;16098;p70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99" name="Google Shape;16099;p70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0" name="Google Shape;16100;p70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1" name="Google Shape;16101;p70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2" name="Google Shape;16102;p70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3" name="Google Shape;16103;p70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4" name="Google Shape;16104;p70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5" name="Google Shape;16105;p70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6" name="Google Shape;16106;p70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7" name="Google Shape;16107;p70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8" name="Google Shape;16108;p70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09" name="Google Shape;16109;p70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0" name="Google Shape;16110;p70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1" name="Google Shape;16111;p70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2" name="Google Shape;16112;p70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3" name="Google Shape;16113;p70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4" name="Google Shape;16114;p70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5" name="Google Shape;16115;p70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6" name="Google Shape;16116;p70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7" name="Google Shape;16117;p70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8" name="Google Shape;16118;p70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19" name="Google Shape;16119;p70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0" name="Google Shape;16120;p70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1" name="Google Shape;16121;p70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2" name="Google Shape;16122;p70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3" name="Google Shape;16123;p70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4" name="Google Shape;16124;p70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5" name="Google Shape;16125;p70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6" name="Google Shape;16126;p70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7" name="Google Shape;16127;p70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8" name="Google Shape;16128;p70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29" name="Google Shape;16129;p70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0" name="Google Shape;16130;p70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1" name="Google Shape;16131;p70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2" name="Google Shape;16132;p70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3" name="Google Shape;16133;p70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4" name="Google Shape;16134;p70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5" name="Google Shape;16135;p70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6" name="Google Shape;16136;p70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7" name="Google Shape;16137;p70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8" name="Google Shape;16138;p70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39" name="Google Shape;16139;p70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0" name="Google Shape;16140;p70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1" name="Google Shape;16141;p70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2" name="Google Shape;16142;p70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3" name="Google Shape;16143;p70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4" name="Google Shape;16144;p70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5" name="Google Shape;16145;p70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6" name="Google Shape;16146;p70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7" name="Google Shape;16147;p70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8" name="Google Shape;16148;p70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49" name="Google Shape;16149;p70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0" name="Google Shape;16150;p70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1" name="Google Shape;16151;p70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2" name="Google Shape;16152;p70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3" name="Google Shape;16153;p70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4" name="Google Shape;16154;p70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5" name="Google Shape;16155;p70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6" name="Google Shape;16156;p70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7" name="Google Shape;16157;p70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8" name="Google Shape;16158;p70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59" name="Google Shape;16159;p70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60" name="Google Shape;16160;p70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61" name="Google Shape;16161;p70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62" name="Google Shape;16162;p70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63" name="Google Shape;16163;p70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64" name="Google Shape;16164;p70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65" name="Google Shape;16165;p70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66" name="Google Shape;16166;p70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67" name="Google Shape;16167;p70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68" name="Google Shape;16168;p70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69" name="Google Shape;16169;p70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70" name="Google Shape;16170;p70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71" name="Google Shape;16171;p70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72" name="Google Shape;16172;p70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73" name="Google Shape;16173;p70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74" name="Google Shape;16174;p70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75" name="Google Shape;16175;p70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76" name="Google Shape;16176;p70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77" name="Google Shape;16177;p70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78" name="Google Shape;16178;p70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79" name="Google Shape;16179;p70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80" name="Google Shape;16180;p70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81" name="Google Shape;16181;p70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82" name="Google Shape;16182;p70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83" name="Google Shape;16183;p70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84" name="Google Shape;16184;p70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85" name="Google Shape;16185;p70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86" name="Google Shape;16186;p70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87" name="Google Shape;16187;p70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88" name="Google Shape;16188;p70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89" name="Google Shape;16189;p70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90" name="Google Shape;16190;p70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91" name="Google Shape;16191;p70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92" name="Google Shape;16192;p70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93" name="Google Shape;16193;p70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94" name="Google Shape;16194;p70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95" name="Google Shape;16195;p70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96" name="Google Shape;16196;p70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97" name="Google Shape;16197;p70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98" name="Google Shape;16198;p70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99" name="Google Shape;16199;p70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00" name="Google Shape;16200;p70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01" name="Google Shape;16201;p70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02" name="Google Shape;16202;p70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03" name="Google Shape;16203;p70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04" name="Google Shape;16204;p70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05" name="Google Shape;16205;p70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06" name="Google Shape;16206;p70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07" name="Google Shape;16207;p70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08" name="Google Shape;16208;p70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09" name="Google Shape;16209;p70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0" name="Google Shape;16210;p70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1" name="Google Shape;16211;p70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2" name="Google Shape;16212;p70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3" name="Google Shape;16213;p70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4" name="Google Shape;16214;p70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5" name="Google Shape;16215;p70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6" name="Google Shape;16216;p70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7" name="Google Shape;16217;p70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8" name="Google Shape;16218;p70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9" name="Google Shape;16219;p70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20" name="Google Shape;16220;p70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21" name="Google Shape;16221;p70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22" name="Google Shape;16222;p70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23" name="Google Shape;16223;p70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24" name="Google Shape;16224;p70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25" name="Google Shape;16225;p70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26" name="Google Shape;16226;p70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27" name="Google Shape;16227;p70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28" name="Google Shape;16228;p70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29" name="Google Shape;16229;p70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0" name="Google Shape;16230;p70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1" name="Google Shape;16231;p70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2" name="Google Shape;16232;p70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3" name="Google Shape;16233;p70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4" name="Google Shape;16234;p70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5" name="Google Shape;16235;p70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6" name="Google Shape;16236;p70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7" name="Google Shape;16237;p70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8" name="Google Shape;16238;p70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9" name="Google Shape;16239;p70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0" name="Google Shape;16240;p70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1" name="Google Shape;16241;p70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2" name="Google Shape;16242;p70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rect b="b" l="l" r="r" t="t"/>
                  <a:pathLst>
                    <a:path extrusionOk="0" h="390" w="456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3" name="Google Shape;16243;p70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4" name="Google Shape;16244;p70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5" name="Google Shape;16245;p70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6" name="Google Shape;16246;p70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7" name="Google Shape;16247;p70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8" name="Google Shape;16248;p70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9" name="Google Shape;16249;p70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0" name="Google Shape;16250;p70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1" name="Google Shape;16251;p70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2" name="Google Shape;16252;p70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3" name="Google Shape;16253;p70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4" name="Google Shape;16254;p70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5" name="Google Shape;16255;p70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6" name="Google Shape;16256;p70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7" name="Google Shape;16257;p70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8" name="Google Shape;16258;p70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9" name="Google Shape;16259;p70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0" name="Google Shape;16260;p70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1" name="Google Shape;16261;p70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2" name="Google Shape;16262;p70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3" name="Google Shape;16263;p70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4" name="Google Shape;16264;p70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5" name="Google Shape;16265;p70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6" name="Google Shape;16266;p70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7" name="Google Shape;16267;p70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8" name="Google Shape;16268;p70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9" name="Google Shape;16269;p70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0" name="Google Shape;16270;p70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1" name="Google Shape;16271;p70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2" name="Google Shape;16272;p70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3" name="Google Shape;16273;p70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4" name="Google Shape;16274;p70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5" name="Google Shape;16275;p70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6" name="Google Shape;16276;p70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7" name="Google Shape;16277;p70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8" name="Google Shape;16278;p70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9" name="Google Shape;16279;p70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0" name="Google Shape;16280;p70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1" name="Google Shape;16281;p70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2" name="Google Shape;16282;p70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3" name="Google Shape;16283;p70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4" name="Google Shape;16284;p70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5" name="Google Shape;16285;p70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6" name="Google Shape;16286;p70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7" name="Google Shape;16287;p70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8" name="Google Shape;16288;p70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9" name="Google Shape;16289;p70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0" name="Google Shape;16290;p70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1" name="Google Shape;16291;p70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2" name="Google Shape;16292;p70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3" name="Google Shape;16293;p70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4" name="Google Shape;16294;p70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5" name="Google Shape;16295;p70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6" name="Google Shape;16296;p70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7" name="Google Shape;16297;p70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8" name="Google Shape;16298;p70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9" name="Google Shape;16299;p70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0" name="Google Shape;16300;p70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1" name="Google Shape;16301;p70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2" name="Google Shape;16302;p70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3" name="Google Shape;16303;p70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4" name="Google Shape;16304;p70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5" name="Google Shape;16305;p70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6" name="Google Shape;16306;p70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7" name="Google Shape;16307;p70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8" name="Google Shape;16308;p70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9" name="Google Shape;16309;p70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10" name="Google Shape;16310;p70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11" name="Google Shape;16311;p70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12" name="Google Shape;16312;p70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13" name="Google Shape;16313;p70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14" name="Google Shape;16314;p70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15" name="Google Shape;16315;p70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16" name="Google Shape;16316;p70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6317" name="Google Shape;16317;p70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8" name="Google Shape;16318;p70"/>
          <p:cNvSpPr txBox="1"/>
          <p:nvPr>
            <p:ph type="title"/>
          </p:nvPr>
        </p:nvSpPr>
        <p:spPr>
          <a:xfrm>
            <a:off x="1700775" y="1876642"/>
            <a:ext cx="57426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6319" name="Google Shape;16319;p70"/>
          <p:cNvSpPr txBox="1"/>
          <p:nvPr>
            <p:ph idx="1" type="subTitle"/>
          </p:nvPr>
        </p:nvSpPr>
        <p:spPr>
          <a:xfrm>
            <a:off x="1711850" y="2899103"/>
            <a:ext cx="5742600" cy="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2_1">
    <p:bg>
      <p:bgPr>
        <a:solidFill>
          <a:schemeClr val="accent1"/>
        </a:solidFill>
      </p:bgPr>
    </p:bg>
    <p:spTree>
      <p:nvGrpSpPr>
        <p:cNvPr id="16320" name="Shape 16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1" name="Google Shape;16321;p71"/>
          <p:cNvSpPr/>
          <p:nvPr/>
        </p:nvSpPr>
        <p:spPr>
          <a:xfrm>
            <a:off x="0" y="1806925"/>
            <a:ext cx="6929400" cy="265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2" name="Google Shape;16322;p71"/>
          <p:cNvSpPr txBox="1"/>
          <p:nvPr>
            <p:ph type="title"/>
          </p:nvPr>
        </p:nvSpPr>
        <p:spPr>
          <a:xfrm>
            <a:off x="710100" y="1910100"/>
            <a:ext cx="6022200" cy="17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6323" name="Google Shape;16323;p71"/>
          <p:cNvSpPr txBox="1"/>
          <p:nvPr>
            <p:ph idx="1" type="subTitle"/>
          </p:nvPr>
        </p:nvSpPr>
        <p:spPr>
          <a:xfrm>
            <a:off x="721250" y="3965903"/>
            <a:ext cx="5742600" cy="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324" name="Google Shape;16324;p71"/>
          <p:cNvSpPr/>
          <p:nvPr/>
        </p:nvSpPr>
        <p:spPr>
          <a:xfrm>
            <a:off x="8051123" y="4308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5" name="Google Shape;16325;p71"/>
          <p:cNvSpPr/>
          <p:nvPr/>
        </p:nvSpPr>
        <p:spPr>
          <a:xfrm>
            <a:off x="7461175" y="3719350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6" name="Google Shape;16326;p71"/>
          <p:cNvSpPr/>
          <p:nvPr/>
        </p:nvSpPr>
        <p:spPr>
          <a:xfrm>
            <a:off x="8134137" y="4117800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7" name="Google Shape;16327;p71"/>
          <p:cNvSpPr/>
          <p:nvPr/>
        </p:nvSpPr>
        <p:spPr>
          <a:xfrm>
            <a:off x="6834100" y="33646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8" name="Google Shape;16328;p71"/>
          <p:cNvSpPr/>
          <p:nvPr/>
        </p:nvSpPr>
        <p:spPr>
          <a:xfrm>
            <a:off x="8594997" y="2213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29" name="Google Shape;16329;p71"/>
          <p:cNvGrpSpPr/>
          <p:nvPr/>
        </p:nvGrpSpPr>
        <p:grpSpPr>
          <a:xfrm>
            <a:off x="8309355" y="1921156"/>
            <a:ext cx="1019815" cy="944312"/>
            <a:chOff x="2113525" y="2880575"/>
            <a:chExt cx="609500" cy="564375"/>
          </a:xfrm>
        </p:grpSpPr>
        <p:sp>
          <p:nvSpPr>
            <p:cNvPr id="16330" name="Google Shape;16330;p71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1" name="Google Shape;16331;p71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2" name="Google Shape;16332;p71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3" name="Google Shape;16333;p71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4" name="Google Shape;16334;p71"/>
          <p:cNvGrpSpPr/>
          <p:nvPr/>
        </p:nvGrpSpPr>
        <p:grpSpPr>
          <a:xfrm>
            <a:off x="7260574" y="905792"/>
            <a:ext cx="349968" cy="2052568"/>
            <a:chOff x="1037125" y="2236325"/>
            <a:chExt cx="149100" cy="874475"/>
          </a:xfrm>
        </p:grpSpPr>
        <p:sp>
          <p:nvSpPr>
            <p:cNvPr id="16335" name="Google Shape;16335;p71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6" name="Google Shape;16336;p71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7" name="Google Shape;16337;p71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8" name="Google Shape;16338;p71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9" name="Google Shape;16339;p71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0" name="Google Shape;16340;p71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1" name="Google Shape;16341;p71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2" name="Google Shape;16342;p71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3" name="Google Shape;16343;p71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4" name="Google Shape;16344;p71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5" name="Google Shape;16345;p71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6" name="Google Shape;16346;p71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7" name="Google Shape;16347;p71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8" name="Google Shape;16348;p71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9" name="Google Shape;16349;p71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0" name="Google Shape;16350;p71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1" name="Google Shape;16351;p71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2" name="Google Shape;16352;p71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3" name="Google Shape;16353;p71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4" name="Google Shape;16354;p71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5" name="Google Shape;16355;p71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6" name="Google Shape;16356;p71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7" name="Google Shape;16357;p71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8" name="Google Shape;16358;p71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9" name="Google Shape;16359;p71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0" name="Google Shape;16360;p71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1" name="Google Shape;16361;p71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2" name="Google Shape;16362;p71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3" name="Google Shape;16363;p71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4" name="Google Shape;16364;p71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5" name="Google Shape;16365;p71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6" name="Google Shape;16366;p71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7" name="Google Shape;16367;p71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8" name="Google Shape;16368;p71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9" name="Google Shape;16369;p71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0" name="Google Shape;16370;p71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71" name="Google Shape;16371;p71"/>
          <p:cNvSpPr/>
          <p:nvPr/>
        </p:nvSpPr>
        <p:spPr>
          <a:xfrm>
            <a:off x="-392825" y="-6228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2" name="Google Shape;16372;p71"/>
          <p:cNvSpPr/>
          <p:nvPr/>
        </p:nvSpPr>
        <p:spPr>
          <a:xfrm>
            <a:off x="-128450" y="-6401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73" name="Google Shape;16373;p71"/>
          <p:cNvGrpSpPr/>
          <p:nvPr/>
        </p:nvGrpSpPr>
        <p:grpSpPr>
          <a:xfrm>
            <a:off x="-65611" y="-282712"/>
            <a:ext cx="1236640" cy="1210852"/>
            <a:chOff x="236475" y="527300"/>
            <a:chExt cx="1124525" cy="1101075"/>
          </a:xfrm>
        </p:grpSpPr>
        <p:sp>
          <p:nvSpPr>
            <p:cNvPr id="16374" name="Google Shape;16374;p71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5" name="Google Shape;16375;p71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6" name="Google Shape;16376;p71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7" name="Google Shape;16377;p71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8" name="Google Shape;16378;p71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9" name="Google Shape;16379;p71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0" name="Google Shape;16380;p71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1" name="Google Shape;16381;p71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2" name="Google Shape;16382;p71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3" name="Google Shape;16383;p71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4" name="Google Shape;16384;p71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5" name="Google Shape;16385;p71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6" name="Google Shape;16386;p71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7" name="Google Shape;16387;p71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8" name="Google Shape;16388;p71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9" name="Google Shape;16389;p71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0" name="Google Shape;16390;p71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1" name="Google Shape;16391;p71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2" name="Google Shape;16392;p71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3" name="Google Shape;16393;p71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4" name="Google Shape;16394;p71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5" name="Google Shape;16395;p71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6" name="Google Shape;16396;p71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7" name="Google Shape;16397;p71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8" name="Google Shape;16398;p71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9" name="Google Shape;16399;p71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0" name="Google Shape;16400;p71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1" name="Google Shape;16401;p71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2" name="Google Shape;16402;p71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3" name="Google Shape;16403;p71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4" name="Google Shape;16404;p71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5" name="Google Shape;16405;p71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6" name="Google Shape;16406;p71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7" name="Google Shape;16407;p71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8" name="Google Shape;16408;p71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9" name="Google Shape;16409;p71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0" name="Google Shape;16410;p71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1" name="Google Shape;16411;p71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2" name="Google Shape;16412;p71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3" name="Google Shape;16413;p71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4" name="Google Shape;16414;p71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5" name="Google Shape;16415;p71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6" name="Google Shape;16416;p71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7" name="Google Shape;16417;p71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8" name="Google Shape;16418;p71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9" name="Google Shape;16419;p71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0" name="Google Shape;16420;p71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1" name="Google Shape;16421;p71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2" name="Google Shape;16422;p71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3" name="Google Shape;16423;p71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4" name="Google Shape;16424;p71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5" name="Google Shape;16425;p71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6" name="Google Shape;16426;p71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7" name="Google Shape;16427;p71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8" name="Google Shape;16428;p71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9" name="Google Shape;16429;p71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0" name="Google Shape;16430;p71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1" name="Google Shape;16431;p71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2" name="Google Shape;16432;p71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3" name="Google Shape;16433;p71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4" name="Google Shape;16434;p71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5" name="Google Shape;16435;p71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6" name="Google Shape;16436;p71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7" name="Google Shape;16437;p71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8" name="Google Shape;16438;p71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9" name="Google Shape;16439;p71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0" name="Google Shape;16440;p71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1" name="Google Shape;16441;p71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2" name="Google Shape;16442;p71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3" name="Google Shape;16443;p71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4" name="Google Shape;16444;p71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5" name="Google Shape;16445;p71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6" name="Google Shape;16446;p71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7" name="Google Shape;16447;p71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8" name="Google Shape;16448;p71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9" name="Google Shape;16449;p71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0" name="Google Shape;16450;p71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1" name="Google Shape;16451;p71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2" name="Google Shape;16452;p71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3" name="Google Shape;16453;p71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4" name="Google Shape;16454;p71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5" name="Google Shape;16455;p71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6" name="Google Shape;16456;p71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7" name="Google Shape;16457;p71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8" name="Google Shape;16458;p71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9" name="Google Shape;16459;p71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0" name="Google Shape;16460;p71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1" name="Google Shape;16461;p71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2" name="Google Shape;16462;p71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3" name="Google Shape;16463;p71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4" name="Google Shape;16464;p71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5" name="Google Shape;16465;p71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6" name="Google Shape;16466;p71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7" name="Google Shape;16467;p71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8" name="Google Shape;16468;p71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9" name="Google Shape;16469;p71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0" name="Google Shape;16470;p71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1" name="Google Shape;16471;p71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2" name="Google Shape;16472;p71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3" name="Google Shape;16473;p71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4" name="Google Shape;16474;p71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5" name="Google Shape;16475;p71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6" name="Google Shape;16476;p71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7" name="Google Shape;16477;p71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8" name="Google Shape;16478;p71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9" name="Google Shape;16479;p71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0" name="Google Shape;16480;p71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1" name="Google Shape;16481;p71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2" name="Google Shape;16482;p71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3" name="Google Shape;16483;p71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4" name="Google Shape;16484;p71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5" name="Google Shape;16485;p71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6" name="Google Shape;16486;p71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7" name="Google Shape;16487;p71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8" name="Google Shape;16488;p71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9" name="Google Shape;16489;p71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0" name="Google Shape;16490;p71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1" name="Google Shape;16491;p71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2" name="Google Shape;16492;p71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3" name="Google Shape;16493;p71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4" name="Google Shape;16494;p71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5" name="Google Shape;16495;p71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6" name="Google Shape;16496;p71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7" name="Google Shape;16497;p71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8" name="Google Shape;16498;p71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9" name="Google Shape;16499;p71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0" name="Google Shape;16500;p71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1" name="Google Shape;16501;p71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2" name="Google Shape;16502;p71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3" name="Google Shape;16503;p71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4" name="Google Shape;16504;p71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5" name="Google Shape;16505;p71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6" name="Google Shape;16506;p71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7" name="Google Shape;16507;p71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8" name="Google Shape;16508;p71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9" name="Google Shape;16509;p71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0" name="Google Shape;16510;p71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1" name="Google Shape;16511;p71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2" name="Google Shape;16512;p71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3" name="Google Shape;16513;p71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4" name="Google Shape;16514;p71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5" name="Google Shape;16515;p71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6" name="Google Shape;16516;p71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7" name="Google Shape;16517;p71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8" name="Google Shape;16518;p71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9" name="Google Shape;16519;p71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0" name="Google Shape;16520;p71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1" name="Google Shape;16521;p71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2" name="Google Shape;16522;p71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3" name="Google Shape;16523;p71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4" name="Google Shape;16524;p71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5" name="Google Shape;16525;p71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6" name="Google Shape;16526;p71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7" name="Google Shape;16527;p71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8" name="Google Shape;16528;p71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9" name="Google Shape;16529;p71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0" name="Google Shape;16530;p71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1" name="Google Shape;16531;p71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2" name="Google Shape;16532;p71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3" name="Google Shape;16533;p71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4" name="Google Shape;16534;p71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5" name="Google Shape;16535;p71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6" name="Google Shape;16536;p71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7" name="Google Shape;16537;p71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8" name="Google Shape;16538;p71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9" name="Google Shape;16539;p71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0" name="Google Shape;16540;p71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1" name="Google Shape;16541;p71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2" name="Google Shape;16542;p71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3" name="Google Shape;16543;p71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4" name="Google Shape;16544;p71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5" name="Google Shape;16545;p71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6" name="Google Shape;16546;p71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7" name="Google Shape;16547;p71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8" name="Google Shape;16548;p71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9" name="Google Shape;16549;p71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0" name="Google Shape;16550;p71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1" name="Google Shape;16551;p71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2" name="Google Shape;16552;p71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3" name="Google Shape;16553;p71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4" name="Google Shape;16554;p71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5" name="Google Shape;16555;p71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6" name="Google Shape;16556;p71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7" name="Google Shape;16557;p71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8" name="Google Shape;16558;p71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9" name="Google Shape;16559;p71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0" name="Google Shape;16560;p71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1" name="Google Shape;16561;p71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2" name="Google Shape;16562;p71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3" name="Google Shape;16563;p71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4" name="Google Shape;16564;p71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5" name="Google Shape;16565;p71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6" name="Google Shape;16566;p71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7" name="Google Shape;16567;p71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8" name="Google Shape;16568;p71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9" name="Google Shape;16569;p71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0" name="Google Shape;16570;p71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1" name="Google Shape;16571;p71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2" name="Google Shape;16572;p71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3" name="Google Shape;16573;p71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4" name="Google Shape;16574;p71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5" name="Google Shape;16575;p71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6" name="Google Shape;16576;p71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7" name="Google Shape;16577;p71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8" name="Google Shape;16578;p71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9" name="Google Shape;16579;p71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0" name="Google Shape;16580;p71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1" name="Google Shape;16581;p71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2" name="Google Shape;16582;p71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3" name="Google Shape;16583;p71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4" name="Google Shape;16584;p71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5" name="Google Shape;16585;p71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6" name="Google Shape;16586;p71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7" name="Google Shape;16587;p71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8" name="Google Shape;16588;p71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9" name="Google Shape;16589;p71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0" name="Google Shape;16590;p71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1" name="Google Shape;16591;p71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2" name="Google Shape;16592;p71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3" name="Google Shape;16593;p71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4" name="Google Shape;16594;p71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5" name="Google Shape;16595;p71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6" name="Google Shape;16596;p71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7" name="Google Shape;16597;p71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8" name="Google Shape;16598;p71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9" name="Google Shape;16599;p71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0" name="Google Shape;16600;p71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1" name="Google Shape;16601;p71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2" name="Google Shape;16602;p71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3" name="Google Shape;16603;p71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4" name="Google Shape;16604;p71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5" name="Google Shape;16605;p71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6" name="Google Shape;16606;p71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7" name="Google Shape;16607;p71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8" name="Google Shape;16608;p71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9" name="Google Shape;16609;p71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0" name="Google Shape;16610;p71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1" name="Google Shape;16611;p71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2" name="Google Shape;16612;p71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3" name="Google Shape;16613;p71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4" name="Google Shape;16614;p71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5" name="Google Shape;16615;p71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6" name="Google Shape;16616;p71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7" name="Google Shape;16617;p71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8" name="Google Shape;16618;p71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9" name="Google Shape;16619;p71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0" name="Google Shape;16620;p71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1" name="Google Shape;16621;p71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2" name="Google Shape;16622;p71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3" name="Google Shape;16623;p71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4" name="Google Shape;16624;p71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5" name="Google Shape;16625;p71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6" name="Google Shape;16626;p71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7" name="Google Shape;16627;p71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8" name="Google Shape;16628;p71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9" name="Google Shape;16629;p71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0" name="Google Shape;16630;p71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1" name="Google Shape;16631;p71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2" name="Google Shape;16632;p71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3" name="Google Shape;16633;p71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4" name="Google Shape;16634;p71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5" name="Google Shape;16635;p71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6" name="Google Shape;16636;p71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7" name="Google Shape;16637;p71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8" name="Google Shape;16638;p71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9" name="Google Shape;16639;p71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0" name="Google Shape;16640;p71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1" name="Google Shape;16641;p71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2" name="Google Shape;16642;p71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3" name="Google Shape;16643;p71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4" name="Google Shape;16644;p71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5" name="Google Shape;16645;p71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6" name="Google Shape;16646;p71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7" name="Google Shape;16647;p71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8" name="Google Shape;16648;p71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9" name="Google Shape;16649;p71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0" name="Google Shape;16650;p71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1" name="Google Shape;16651;p71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2" name="Google Shape;16652;p71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3" name="Google Shape;16653;p71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4" name="Google Shape;16654;p71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5" name="Google Shape;16655;p71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6" name="Google Shape;16656;p71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7" name="Google Shape;16657;p71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8" name="Google Shape;16658;p71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9" name="Google Shape;16659;p71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0" name="Google Shape;16660;p71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1" name="Google Shape;16661;p71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2" name="Google Shape;16662;p71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3" name="Google Shape;16663;p71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4" name="Google Shape;16664;p71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5" name="Google Shape;16665;p71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6" name="Google Shape;16666;p71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7" name="Google Shape;16667;p71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8" name="Google Shape;16668;p71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9" name="Google Shape;16669;p71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0" name="Google Shape;16670;p71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1" name="Google Shape;16671;p71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2" name="Google Shape;16672;p71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3" name="Google Shape;16673;p71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4" name="Google Shape;16674;p71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5" name="Google Shape;16675;p71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6" name="Google Shape;16676;p71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7" name="Google Shape;16677;p71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8" name="Google Shape;16678;p71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9" name="Google Shape;16679;p71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0" name="Google Shape;16680;p71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1" name="Google Shape;16681;p71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2" name="Google Shape;16682;p71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3" name="Google Shape;16683;p71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4" name="Google Shape;16684;p71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5" name="Google Shape;16685;p71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6" name="Google Shape;16686;p71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7" name="Google Shape;16687;p71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8" name="Google Shape;16688;p71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9" name="Google Shape;16689;p71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0" name="Google Shape;16690;p71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1" name="Google Shape;16691;p71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2" name="Google Shape;16692;p71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3" name="Google Shape;16693;p71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4" name="Google Shape;16694;p71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5" name="Google Shape;16695;p71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6" name="Google Shape;16696;p71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7" name="Google Shape;16697;p71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8" name="Google Shape;16698;p71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9" name="Google Shape;16699;p71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0" name="Google Shape;16700;p71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1" name="Google Shape;16701;p71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2" name="Google Shape;16702;p71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3" name="Google Shape;16703;p71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4" name="Google Shape;16704;p71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5" name="Google Shape;16705;p71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6" name="Google Shape;16706;p71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7" name="Google Shape;16707;p71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8" name="Google Shape;16708;p71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9" name="Google Shape;16709;p71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0" name="Google Shape;16710;p71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1" name="Google Shape;16711;p71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2" name="Google Shape;16712;p71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3" name="Google Shape;16713;p71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4" name="Google Shape;16714;p71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5" name="Google Shape;16715;p71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6" name="Google Shape;16716;p71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7" name="Google Shape;16717;p71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8" name="Google Shape;16718;p71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9" name="Google Shape;16719;p71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0" name="Google Shape;16720;p71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1" name="Google Shape;16721;p71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2" name="Google Shape;16722;p71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3" name="Google Shape;16723;p71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4" name="Google Shape;16724;p71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5" name="Google Shape;16725;p71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6" name="Google Shape;16726;p71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7" name="Google Shape;16727;p71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8" name="Google Shape;16728;p71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9" name="Google Shape;16729;p71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0" name="Google Shape;16730;p71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1" name="Google Shape;16731;p71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2" name="Google Shape;16732;p71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3" name="Google Shape;16733;p71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4" name="Google Shape;16734;p71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5" name="Google Shape;16735;p71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6" name="Google Shape;16736;p71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7" name="Google Shape;16737;p71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8" name="Google Shape;16738;p71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9" name="Google Shape;16739;p71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0" name="Google Shape;16740;p71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1" name="Google Shape;16741;p71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2" name="Google Shape;16742;p71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3" name="Google Shape;16743;p71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4" name="Google Shape;16744;p71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5" name="Google Shape;16745;p71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6" name="Google Shape;16746;p71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7" name="Google Shape;16747;p71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8" name="Google Shape;16748;p71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9" name="Google Shape;16749;p71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0" name="Google Shape;16750;p71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1" name="Google Shape;16751;p71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2" name="Google Shape;16752;p71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3" name="Google Shape;16753;p71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4" name="Google Shape;16754;p71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5" name="Google Shape;16755;p71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6" name="Google Shape;16756;p71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7" name="Google Shape;16757;p71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8" name="Google Shape;16758;p71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9" name="Google Shape;16759;p71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0" name="Google Shape;16760;p71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1" name="Google Shape;16761;p71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2" name="Google Shape;16762;p71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3" name="Google Shape;16763;p71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4" name="Google Shape;16764;p71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5" name="Google Shape;16765;p71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6" name="Google Shape;16766;p71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7" name="Google Shape;16767;p71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8" name="Google Shape;16768;p71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9" name="Google Shape;16769;p71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0" name="Google Shape;16770;p71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1" name="Google Shape;16771;p71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2" name="Google Shape;16772;p71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3" name="Google Shape;16773;p71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4" name="Google Shape;16774;p71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5" name="Google Shape;16775;p71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6" name="Google Shape;16776;p71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7" name="Google Shape;16777;p71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8" name="Google Shape;16778;p71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9" name="Google Shape;16779;p71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0" name="Google Shape;16780;p71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1" name="Google Shape;16781;p71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2" name="Google Shape;16782;p71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3" name="Google Shape;16783;p71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4" name="Google Shape;16784;p71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5" name="Google Shape;16785;p71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6" name="Google Shape;16786;p71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7" name="Google Shape;16787;p71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8" name="Google Shape;16788;p71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9" name="Google Shape;16789;p71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0" name="Google Shape;16790;p71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1" name="Google Shape;16791;p71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2" name="Google Shape;16792;p71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3" name="Google Shape;16793;p71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4" name="Google Shape;16794;p71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5" name="Google Shape;16795;p71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6" name="Google Shape;16796;p71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7" name="Google Shape;16797;p71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8" name="Google Shape;16798;p71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9" name="Google Shape;16799;p71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0" name="Google Shape;16800;p71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1" name="Google Shape;16801;p71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2" name="Google Shape;16802;p71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3" name="Google Shape;16803;p71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4" name="Google Shape;16804;p71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5" name="Google Shape;16805;p71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6" name="Google Shape;16806;p71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7" name="Google Shape;16807;p71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8" name="Google Shape;16808;p71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9" name="Google Shape;16809;p71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0" name="Google Shape;16810;p71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1" name="Google Shape;16811;p71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2" name="Google Shape;16812;p71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3" name="Google Shape;16813;p71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4" name="Google Shape;16814;p71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5" name="Google Shape;16815;p71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6" name="Google Shape;16816;p71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7" name="Google Shape;16817;p71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8" name="Google Shape;16818;p71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9" name="Google Shape;16819;p71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0" name="Google Shape;16820;p71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1" name="Google Shape;16821;p71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2" name="Google Shape;16822;p71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3" name="Google Shape;16823;p71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4" name="Google Shape;16824;p71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5" name="Google Shape;16825;p71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6" name="Google Shape;16826;p71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7" name="Google Shape;16827;p71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8" name="Google Shape;16828;p71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9" name="Google Shape;16829;p71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0" name="Google Shape;16830;p71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1" name="Google Shape;16831;p71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2" name="Google Shape;16832;p71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3" name="Google Shape;16833;p71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4" name="Google Shape;16834;p71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5" name="Google Shape;16835;p71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6" name="Google Shape;16836;p71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7" name="Google Shape;16837;p71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8" name="Google Shape;16838;p71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9" name="Google Shape;16839;p71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0" name="Google Shape;16840;p71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1" name="Google Shape;16841;p71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2" name="Google Shape;16842;p71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3" name="Google Shape;16843;p71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4" name="Google Shape;16844;p71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5" name="Google Shape;16845;p71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6" name="Google Shape;16846;p71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7" name="Google Shape;16847;p71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8" name="Google Shape;16848;p71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9" name="Google Shape;16849;p71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0" name="Google Shape;16850;p71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1" name="Google Shape;16851;p71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2" name="Google Shape;16852;p71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3" name="Google Shape;16853;p71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4" name="Google Shape;16854;p71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5" name="Google Shape;16855;p71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6" name="Google Shape;16856;p71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7" name="Google Shape;16857;p71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8" name="Google Shape;16858;p71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9" name="Google Shape;16859;p71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0" name="Google Shape;16860;p71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1" name="Google Shape;16861;p71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2" name="Google Shape;16862;p71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3" name="Google Shape;16863;p71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4" name="Google Shape;16864;p71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5" name="Google Shape;16865;p71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6" name="Google Shape;16866;p71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7" name="Google Shape;16867;p71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8" name="Google Shape;16868;p71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9" name="Google Shape;16869;p71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0" name="Google Shape;16870;p71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1" name="Google Shape;16871;p71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2" name="Google Shape;16872;p71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3" name="Google Shape;16873;p71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4" name="Google Shape;16874;p71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5" name="Google Shape;16875;p71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6" name="Google Shape;16876;p71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7" name="Google Shape;16877;p71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8" name="Google Shape;16878;p71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9" name="Google Shape;16879;p71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0" name="Google Shape;16880;p71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1" name="Google Shape;16881;p71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2" name="Google Shape;16882;p71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3" name="Google Shape;16883;p71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4" name="Google Shape;16884;p71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5" name="Google Shape;16885;p71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6" name="Google Shape;16886;p71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7" name="Google Shape;16887;p71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8" name="Google Shape;16888;p71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9" name="Google Shape;16889;p71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0" name="Google Shape;16890;p71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1" name="Google Shape;16891;p71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2" name="Google Shape;16892;p71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3" name="Google Shape;16893;p71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4" name="Google Shape;16894;p71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5" name="Google Shape;16895;p71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6" name="Google Shape;16896;p71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7" name="Google Shape;16897;p71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8" name="Google Shape;16898;p71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9" name="Google Shape;16899;p71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0" name="Google Shape;16900;p71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1" name="Google Shape;16901;p71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2" name="Google Shape;16902;p71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3" name="Google Shape;16903;p71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4" name="Google Shape;16904;p71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5" name="Google Shape;16905;p71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6" name="Google Shape;16906;p71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7" name="Google Shape;16907;p71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8" name="Google Shape;16908;p71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9" name="Google Shape;16909;p71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0" name="Google Shape;16910;p71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1" name="Google Shape;16911;p71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2" name="Google Shape;16912;p71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3" name="Google Shape;16913;p71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4" name="Google Shape;16914;p71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5" name="Google Shape;16915;p71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6" name="Google Shape;16916;p71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7" name="Google Shape;16917;p71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8" name="Google Shape;16918;p71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9" name="Google Shape;16919;p71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0" name="Google Shape;16920;p71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1" name="Google Shape;16921;p71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2" name="Google Shape;16922;p71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3" name="Google Shape;16923;p71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4" name="Google Shape;16924;p71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5" name="Google Shape;16925;p71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6" name="Google Shape;16926;p71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7" name="Google Shape;16927;p71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8" name="Google Shape;16928;p71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9" name="Google Shape;16929;p71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0" name="Google Shape;16930;p71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1" name="Google Shape;16931;p71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2" name="Google Shape;16932;p71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3" name="Google Shape;16933;p71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4" name="Google Shape;16934;p71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5" name="Google Shape;16935;p71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6" name="Google Shape;16936;p71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7" name="Google Shape;16937;p71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8" name="Google Shape;16938;p71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9" name="Google Shape;16939;p71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0" name="Google Shape;16940;p71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1" name="Google Shape;16941;p71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2" name="Google Shape;16942;p71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3" name="Google Shape;16943;p71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4" name="Google Shape;16944;p71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5" name="Google Shape;16945;p71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6" name="Google Shape;16946;p71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7" name="Google Shape;16947;p71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8" name="Google Shape;16948;p71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9" name="Google Shape;16949;p71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0" name="Google Shape;16950;p71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1" name="Google Shape;16951;p71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2" name="Google Shape;16952;p71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3" name="Google Shape;16953;p71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4" name="Google Shape;16954;p71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5" name="Google Shape;16955;p71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6" name="Google Shape;16956;p71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7" name="Google Shape;16957;p71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8" name="Google Shape;16958;p71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9" name="Google Shape;16959;p71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0" name="Google Shape;16960;p71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1" name="Google Shape;16961;p71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2" name="Google Shape;16962;p71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3" name="Google Shape;16963;p71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4" name="Google Shape;16964;p71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5" name="Google Shape;16965;p71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6" name="Google Shape;16966;p71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7" name="Google Shape;16967;p71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8" name="Google Shape;16968;p71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9" name="Google Shape;16969;p71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0" name="Google Shape;16970;p71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1" name="Google Shape;16971;p71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2" name="Google Shape;16972;p71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3" name="Google Shape;16973;p71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4" name="Google Shape;16974;p71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5" name="Google Shape;16975;p71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6" name="Google Shape;16976;p71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7" name="Google Shape;16977;p71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8" name="Google Shape;16978;p71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9" name="Google Shape;16979;p71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0" name="Google Shape;16980;p71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1" name="Google Shape;16981;p71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2" name="Google Shape;16982;p71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3" name="Google Shape;16983;p71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4" name="Google Shape;16984;p71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5" name="Google Shape;16985;p71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6" name="Google Shape;16986;p71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7" name="Google Shape;16987;p71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8" name="Google Shape;16988;p71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9" name="Google Shape;16989;p71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0" name="Google Shape;16990;p71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1" name="Google Shape;16991;p71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2" name="Google Shape;16992;p71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3" name="Google Shape;16993;p71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4" name="Google Shape;16994;p71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5" name="Google Shape;16995;p71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6" name="Google Shape;16996;p71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7" name="Google Shape;16997;p71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8" name="Google Shape;16998;p71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9" name="Google Shape;16999;p71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0" name="Google Shape;17000;p71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1" name="Google Shape;17001;p71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2" name="Google Shape;17002;p71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3" name="Google Shape;17003;p71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4" name="Google Shape;17004;p71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5" name="Google Shape;17005;p71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6" name="Google Shape;17006;p71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7" name="Google Shape;17007;p71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8" name="Google Shape;17008;p71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9" name="Google Shape;17009;p71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0" name="Google Shape;17010;p71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1" name="Google Shape;17011;p71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2" name="Google Shape;17012;p71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3" name="Google Shape;17013;p71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4" name="Google Shape;17014;p71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5" name="Google Shape;17015;p71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6" name="Google Shape;17016;p71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7" name="Google Shape;17017;p71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8" name="Google Shape;17018;p71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9" name="Google Shape;17019;p71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0" name="Google Shape;17020;p71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1" name="Google Shape;17021;p71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2" name="Google Shape;17022;p71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3" name="Google Shape;17023;p71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4" name="Google Shape;17024;p71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5" name="Google Shape;17025;p71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6" name="Google Shape;17026;p71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7" name="Google Shape;17027;p71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8" name="Google Shape;17028;p71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9" name="Google Shape;17029;p71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0" name="Google Shape;17030;p71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1" name="Google Shape;17031;p71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2" name="Google Shape;17032;p71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3" name="Google Shape;17033;p71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4" name="Google Shape;17034;p71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5" name="Google Shape;17035;p71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6" name="Google Shape;17036;p71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7" name="Google Shape;17037;p71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8" name="Google Shape;17038;p71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9" name="Google Shape;17039;p71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0" name="Google Shape;17040;p71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1" name="Google Shape;17041;p71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2" name="Google Shape;17042;p71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3" name="Google Shape;17043;p71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4" name="Google Shape;17044;p71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5" name="Google Shape;17045;p71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6" name="Google Shape;17046;p71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7" name="Google Shape;17047;p71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8" name="Google Shape;17048;p71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9" name="Google Shape;17049;p71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0" name="Google Shape;17050;p71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1" name="Google Shape;17051;p71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2" name="Google Shape;17052;p71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3" name="Google Shape;17053;p71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4" name="Google Shape;17054;p71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5" name="Google Shape;17055;p71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6" name="Google Shape;17056;p71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7" name="Google Shape;17057;p71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8" name="Google Shape;17058;p71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9" name="Google Shape;17059;p71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0" name="Google Shape;17060;p71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1" name="Google Shape;17061;p71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2" name="Google Shape;17062;p71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3" name="Google Shape;17063;p71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4" name="Google Shape;17064;p71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5" name="Google Shape;17065;p71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6" name="Google Shape;17066;p71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7" name="Google Shape;17067;p71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8" name="Google Shape;17068;p71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9" name="Google Shape;17069;p71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0" name="Google Shape;17070;p71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1" name="Google Shape;17071;p71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2" name="Google Shape;17072;p71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3" name="Google Shape;17073;p71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4" name="Google Shape;17074;p71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5" name="Google Shape;17075;p71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6" name="Google Shape;17076;p71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7" name="Google Shape;17077;p71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8" name="Google Shape;17078;p71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9" name="Google Shape;17079;p71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0" name="Google Shape;17080;p71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1" name="Google Shape;17081;p71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2" name="Google Shape;17082;p71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3" name="Google Shape;17083;p71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4" name="Google Shape;17084;p71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5" name="Google Shape;17085;p71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6" name="Google Shape;17086;p71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7" name="Google Shape;17087;p71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8" name="Google Shape;17088;p71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9" name="Google Shape;17089;p71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0" name="Google Shape;17090;p71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1" name="Google Shape;17091;p71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2" name="Google Shape;17092;p71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3" name="Google Shape;17093;p71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4" name="Google Shape;17094;p71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5" name="Google Shape;17095;p71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6" name="Google Shape;17096;p71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7" name="Google Shape;17097;p71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8" name="Google Shape;17098;p71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9" name="Google Shape;17099;p71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0" name="Google Shape;17100;p71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1" name="Google Shape;17101;p71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2" name="Google Shape;17102;p71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3" name="Google Shape;17103;p71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4" name="Google Shape;17104;p71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5" name="Google Shape;17105;p71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6" name="Google Shape;17106;p71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7" name="Google Shape;17107;p71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70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8"/>
          <p:cNvSpPr txBox="1"/>
          <p:nvPr>
            <p:ph type="title"/>
          </p:nvPr>
        </p:nvSpPr>
        <p:spPr>
          <a:xfrm>
            <a:off x="858325" y="1441575"/>
            <a:ext cx="7427400" cy="21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Poppins SemiBold"/>
              <a:buNone/>
              <a:defRPr b="0" sz="6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">
    <p:spTree>
      <p:nvGrpSpPr>
        <p:cNvPr id="17108" name="Shape 17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9" name="Google Shape;17109;p72"/>
          <p:cNvSpPr txBox="1"/>
          <p:nvPr>
            <p:ph type="title"/>
          </p:nvPr>
        </p:nvSpPr>
        <p:spPr>
          <a:xfrm>
            <a:off x="722375" y="2275075"/>
            <a:ext cx="2860800" cy="47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110" name="Google Shape;17110;p72"/>
          <p:cNvSpPr txBox="1"/>
          <p:nvPr>
            <p:ph idx="1" type="subTitle"/>
          </p:nvPr>
        </p:nvSpPr>
        <p:spPr>
          <a:xfrm>
            <a:off x="733000" y="2989158"/>
            <a:ext cx="2838000" cy="109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7111" name="Google Shape;17111;p7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12" name="Google Shape;17112;p72"/>
          <p:cNvGrpSpPr/>
          <p:nvPr/>
        </p:nvGrpSpPr>
        <p:grpSpPr>
          <a:xfrm>
            <a:off x="221321" y="388388"/>
            <a:ext cx="2765100" cy="4490882"/>
            <a:chOff x="221321" y="388388"/>
            <a:chExt cx="2765100" cy="4490882"/>
          </a:xfrm>
        </p:grpSpPr>
        <p:grpSp>
          <p:nvGrpSpPr>
            <p:cNvPr id="17113" name="Google Shape;17113;p72"/>
            <p:cNvGrpSpPr/>
            <p:nvPr/>
          </p:nvGrpSpPr>
          <p:grpSpPr>
            <a:xfrm rot="-5400000">
              <a:off x="1072622" y="3678002"/>
              <a:ext cx="349968" cy="2052568"/>
              <a:chOff x="1037125" y="2236325"/>
              <a:chExt cx="149100" cy="874475"/>
            </a:xfrm>
          </p:grpSpPr>
          <p:sp>
            <p:nvSpPr>
              <p:cNvPr id="17114" name="Google Shape;17114;p72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5" name="Google Shape;17115;p72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6" name="Google Shape;17116;p72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7" name="Google Shape;17117;p72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8" name="Google Shape;17118;p72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9" name="Google Shape;17119;p72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0" name="Google Shape;17120;p72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1" name="Google Shape;17121;p72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2" name="Google Shape;17122;p72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3" name="Google Shape;17123;p72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4" name="Google Shape;17124;p72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5" name="Google Shape;17125;p72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6" name="Google Shape;17126;p72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7" name="Google Shape;17127;p72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8" name="Google Shape;17128;p72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9" name="Google Shape;17129;p72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0" name="Google Shape;17130;p72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1" name="Google Shape;17131;p72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2" name="Google Shape;17132;p72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3" name="Google Shape;17133;p72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4" name="Google Shape;17134;p72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5" name="Google Shape;17135;p72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6" name="Google Shape;17136;p72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7" name="Google Shape;17137;p72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8" name="Google Shape;17138;p72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9" name="Google Shape;17139;p72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0" name="Google Shape;17140;p72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1" name="Google Shape;17141;p72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2" name="Google Shape;17142;p72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3" name="Google Shape;17143;p72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4" name="Google Shape;17144;p72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5" name="Google Shape;17145;p72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6" name="Google Shape;17146;p72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7" name="Google Shape;17147;p72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8" name="Google Shape;17148;p72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9" name="Google Shape;17149;p72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150" name="Google Shape;17150;p72"/>
            <p:cNvSpPr/>
            <p:nvPr/>
          </p:nvSpPr>
          <p:spPr>
            <a:xfrm>
              <a:off x="425571" y="388388"/>
              <a:ext cx="954308" cy="836766"/>
            </a:xfrm>
            <a:custGeom>
              <a:rect b="b" l="l" r="r" t="t"/>
              <a:pathLst>
                <a:path extrusionOk="0" h="24667" w="28132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151" name="Google Shape;17151;p72"/>
            <p:cNvGrpSpPr/>
            <p:nvPr/>
          </p:nvGrpSpPr>
          <p:grpSpPr>
            <a:xfrm>
              <a:off x="1957599" y="769090"/>
              <a:ext cx="1028823" cy="1316910"/>
              <a:chOff x="1843774" y="541440"/>
              <a:chExt cx="1028823" cy="1316910"/>
            </a:xfrm>
          </p:grpSpPr>
          <p:sp>
            <p:nvSpPr>
              <p:cNvPr id="17152" name="Google Shape;17152;p72"/>
              <p:cNvSpPr/>
              <p:nvPr/>
            </p:nvSpPr>
            <p:spPr>
              <a:xfrm>
                <a:off x="2150448" y="1225148"/>
                <a:ext cx="722148" cy="633202"/>
              </a:xfrm>
              <a:custGeom>
                <a:rect b="b" l="l" r="r" t="t"/>
                <a:pathLst>
                  <a:path extrusionOk="0" h="24667" w="28132">
                    <a:moveTo>
                      <a:pt x="14067" y="423"/>
                    </a:moveTo>
                    <a:lnTo>
                      <a:pt x="27772" y="24458"/>
                    </a:lnTo>
                    <a:lnTo>
                      <a:pt x="361" y="24458"/>
                    </a:lnTo>
                    <a:lnTo>
                      <a:pt x="14067" y="423"/>
                    </a:lnTo>
                    <a:close/>
                    <a:moveTo>
                      <a:pt x="14067" y="0"/>
                    </a:moveTo>
                    <a:lnTo>
                      <a:pt x="90" y="24510"/>
                    </a:lnTo>
                    <a:lnTo>
                      <a:pt x="0" y="24666"/>
                    </a:lnTo>
                    <a:lnTo>
                      <a:pt x="28131" y="24666"/>
                    </a:lnTo>
                    <a:lnTo>
                      <a:pt x="14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153" name="Google Shape;17153;p72"/>
              <p:cNvGrpSpPr/>
              <p:nvPr/>
            </p:nvGrpSpPr>
            <p:grpSpPr>
              <a:xfrm rot="-5400000">
                <a:off x="1806022" y="579191"/>
                <a:ext cx="1019815" cy="944312"/>
                <a:chOff x="2113525" y="2880575"/>
                <a:chExt cx="609500" cy="564375"/>
              </a:xfrm>
            </p:grpSpPr>
            <p:sp>
              <p:nvSpPr>
                <p:cNvPr id="17154" name="Google Shape;17154;p72"/>
                <p:cNvSpPr/>
                <p:nvPr/>
              </p:nvSpPr>
              <p:spPr>
                <a:xfrm>
                  <a:off x="2159100" y="3015125"/>
                  <a:ext cx="58125" cy="55900"/>
                </a:xfrm>
                <a:custGeom>
                  <a:rect b="b" l="l" r="r" t="t"/>
                  <a:pathLst>
                    <a:path extrusionOk="0" h="2236" w="2325">
                      <a:moveTo>
                        <a:pt x="1206" y="0"/>
                      </a:moveTo>
                      <a:cubicBezTo>
                        <a:pt x="754" y="0"/>
                        <a:pt x="347" y="271"/>
                        <a:pt x="174" y="690"/>
                      </a:cubicBezTo>
                      <a:cubicBezTo>
                        <a:pt x="1" y="1107"/>
                        <a:pt x="96" y="1589"/>
                        <a:pt x="416" y="1907"/>
                      </a:cubicBezTo>
                      <a:cubicBezTo>
                        <a:pt x="630" y="2121"/>
                        <a:pt x="916" y="2235"/>
                        <a:pt x="1207" y="2235"/>
                      </a:cubicBezTo>
                      <a:cubicBezTo>
                        <a:pt x="1351" y="2235"/>
                        <a:pt x="1496" y="2207"/>
                        <a:pt x="1634" y="2150"/>
                      </a:cubicBezTo>
                      <a:cubicBezTo>
                        <a:pt x="2052" y="1977"/>
                        <a:pt x="2325" y="1569"/>
                        <a:pt x="2325" y="1117"/>
                      </a:cubicBezTo>
                      <a:cubicBezTo>
                        <a:pt x="2325" y="500"/>
                        <a:pt x="1823" y="0"/>
                        <a:pt x="120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5" name="Google Shape;17155;p72"/>
                <p:cNvSpPr/>
                <p:nvPr/>
              </p:nvSpPr>
              <p:spPr>
                <a:xfrm>
                  <a:off x="2113525" y="2967325"/>
                  <a:ext cx="151450" cy="151450"/>
                </a:xfrm>
                <a:custGeom>
                  <a:rect b="b" l="l" r="r" t="t"/>
                  <a:pathLst>
                    <a:path extrusionOk="0" h="6058" w="6058">
                      <a:moveTo>
                        <a:pt x="3029" y="210"/>
                      </a:moveTo>
                      <a:cubicBezTo>
                        <a:pt x="4583" y="210"/>
                        <a:pt x="5849" y="1476"/>
                        <a:pt x="5849" y="3029"/>
                      </a:cubicBezTo>
                      <a:cubicBezTo>
                        <a:pt x="5849" y="4583"/>
                        <a:pt x="4583" y="5849"/>
                        <a:pt x="3029" y="5849"/>
                      </a:cubicBezTo>
                      <a:cubicBezTo>
                        <a:pt x="1474" y="5849"/>
                        <a:pt x="210" y="4583"/>
                        <a:pt x="210" y="3029"/>
                      </a:cubicBezTo>
                      <a:cubicBezTo>
                        <a:pt x="210" y="1476"/>
                        <a:pt x="1475" y="210"/>
                        <a:pt x="3029" y="210"/>
                      </a:cubicBezTo>
                      <a:close/>
                      <a:moveTo>
                        <a:pt x="3029" y="1"/>
                      </a:moveTo>
                      <a:cubicBezTo>
                        <a:pt x="1359" y="1"/>
                        <a:pt x="0" y="1359"/>
                        <a:pt x="0" y="3029"/>
                      </a:cubicBezTo>
                      <a:cubicBezTo>
                        <a:pt x="0" y="4700"/>
                        <a:pt x="1359" y="6058"/>
                        <a:pt x="3029" y="6058"/>
                      </a:cubicBezTo>
                      <a:cubicBezTo>
                        <a:pt x="4700" y="6058"/>
                        <a:pt x="6058" y="4700"/>
                        <a:pt x="6058" y="3029"/>
                      </a:cubicBezTo>
                      <a:cubicBezTo>
                        <a:pt x="6058" y="1360"/>
                        <a:pt x="4700" y="1"/>
                        <a:pt x="30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6" name="Google Shape;17156;p72"/>
                <p:cNvSpPr/>
                <p:nvPr/>
              </p:nvSpPr>
              <p:spPr>
                <a:xfrm>
                  <a:off x="2158650" y="2880575"/>
                  <a:ext cx="564375" cy="564375"/>
                </a:xfrm>
                <a:custGeom>
                  <a:rect b="b" l="l" r="r" t="t"/>
                  <a:pathLst>
                    <a:path extrusionOk="0" h="22575" w="22575">
                      <a:moveTo>
                        <a:pt x="11288" y="210"/>
                      </a:moveTo>
                      <a:cubicBezTo>
                        <a:pt x="17395" y="210"/>
                        <a:pt x="22366" y="5181"/>
                        <a:pt x="22366" y="11289"/>
                      </a:cubicBezTo>
                      <a:cubicBezTo>
                        <a:pt x="22366" y="17397"/>
                        <a:pt x="17397" y="22367"/>
                        <a:pt x="11288" y="22367"/>
                      </a:cubicBezTo>
                      <a:cubicBezTo>
                        <a:pt x="5179" y="22367"/>
                        <a:pt x="210" y="17397"/>
                        <a:pt x="210" y="11288"/>
                      </a:cubicBezTo>
                      <a:cubicBezTo>
                        <a:pt x="210" y="5181"/>
                        <a:pt x="5179" y="210"/>
                        <a:pt x="11288" y="210"/>
                      </a:cubicBezTo>
                      <a:close/>
                      <a:moveTo>
                        <a:pt x="11288" y="1"/>
                      </a:moveTo>
                      <a:cubicBezTo>
                        <a:pt x="5064" y="1"/>
                        <a:pt x="1" y="5064"/>
                        <a:pt x="1" y="11288"/>
                      </a:cubicBezTo>
                      <a:cubicBezTo>
                        <a:pt x="1" y="17512"/>
                        <a:pt x="5064" y="22575"/>
                        <a:pt x="11288" y="22575"/>
                      </a:cubicBezTo>
                      <a:cubicBezTo>
                        <a:pt x="17512" y="22575"/>
                        <a:pt x="22575" y="17512"/>
                        <a:pt x="22575" y="11288"/>
                      </a:cubicBezTo>
                      <a:cubicBezTo>
                        <a:pt x="22575" y="5064"/>
                        <a:pt x="17512" y="1"/>
                        <a:pt x="1128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7" name="Google Shape;17157;p72"/>
                <p:cNvSpPr/>
                <p:nvPr/>
              </p:nvSpPr>
              <p:spPr>
                <a:xfrm>
                  <a:off x="2542800" y="2882550"/>
                  <a:ext cx="55925" cy="55925"/>
                </a:xfrm>
                <a:custGeom>
                  <a:rect b="b" l="l" r="r" t="t"/>
                  <a:pathLst>
                    <a:path extrusionOk="0" h="2237" w="2237">
                      <a:moveTo>
                        <a:pt x="1118" y="1"/>
                      </a:moveTo>
                      <a:cubicBezTo>
                        <a:pt x="501" y="1"/>
                        <a:pt x="1" y="501"/>
                        <a:pt x="1" y="1118"/>
                      </a:cubicBezTo>
                      <a:cubicBezTo>
                        <a:pt x="1" y="1736"/>
                        <a:pt x="501" y="2237"/>
                        <a:pt x="1118" y="2237"/>
                      </a:cubicBezTo>
                      <a:cubicBezTo>
                        <a:pt x="1737" y="2237"/>
                        <a:pt x="2237" y="1736"/>
                        <a:pt x="2237" y="1118"/>
                      </a:cubicBezTo>
                      <a:cubicBezTo>
                        <a:pt x="2237" y="501"/>
                        <a:pt x="1737" y="1"/>
                        <a:pt x="111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9">
    <p:spTree>
      <p:nvGrpSpPr>
        <p:cNvPr id="17158" name="Shape 17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9" name="Google Shape;17159;p73"/>
          <p:cNvSpPr txBox="1"/>
          <p:nvPr>
            <p:ph idx="1" type="body"/>
          </p:nvPr>
        </p:nvSpPr>
        <p:spPr>
          <a:xfrm>
            <a:off x="5560800" y="3189071"/>
            <a:ext cx="2860800" cy="12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60" name="Google Shape;17160;p73"/>
          <p:cNvSpPr txBox="1"/>
          <p:nvPr>
            <p:ph type="title"/>
          </p:nvPr>
        </p:nvSpPr>
        <p:spPr>
          <a:xfrm>
            <a:off x="5560825" y="2579179"/>
            <a:ext cx="2860800" cy="6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_1">
    <p:spTree>
      <p:nvGrpSpPr>
        <p:cNvPr id="17161" name="Shape 17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2" name="Google Shape;17162;p74"/>
          <p:cNvSpPr txBox="1"/>
          <p:nvPr>
            <p:ph type="title"/>
          </p:nvPr>
        </p:nvSpPr>
        <p:spPr>
          <a:xfrm>
            <a:off x="722375" y="2656075"/>
            <a:ext cx="2860800" cy="47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163" name="Google Shape;17163;p74"/>
          <p:cNvSpPr txBox="1"/>
          <p:nvPr>
            <p:ph idx="1" type="subTitle"/>
          </p:nvPr>
        </p:nvSpPr>
        <p:spPr>
          <a:xfrm>
            <a:off x="733000" y="3370158"/>
            <a:ext cx="2838000" cy="109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3_2">
    <p:spTree>
      <p:nvGrpSpPr>
        <p:cNvPr id="17164" name="Shape 17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65" name="Google Shape;17165;p75"/>
          <p:cNvGrpSpPr/>
          <p:nvPr/>
        </p:nvGrpSpPr>
        <p:grpSpPr>
          <a:xfrm>
            <a:off x="5920234" y="278227"/>
            <a:ext cx="2842361" cy="4554169"/>
            <a:chOff x="5920234" y="278227"/>
            <a:chExt cx="2842361" cy="4554169"/>
          </a:xfrm>
        </p:grpSpPr>
        <p:grpSp>
          <p:nvGrpSpPr>
            <p:cNvPr id="17166" name="Google Shape;17166;p75"/>
            <p:cNvGrpSpPr/>
            <p:nvPr/>
          </p:nvGrpSpPr>
          <p:grpSpPr>
            <a:xfrm flipH="1" rot="5400000">
              <a:off x="7557130" y="3626931"/>
              <a:ext cx="349968" cy="2060963"/>
              <a:chOff x="1037125" y="2236325"/>
              <a:chExt cx="149100" cy="874475"/>
            </a:xfrm>
          </p:grpSpPr>
          <p:sp>
            <p:nvSpPr>
              <p:cNvPr id="17167" name="Google Shape;17167;p75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8" name="Google Shape;17168;p75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9" name="Google Shape;17169;p75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0" name="Google Shape;17170;p75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1" name="Google Shape;17171;p75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2" name="Google Shape;17172;p75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3" name="Google Shape;17173;p75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4" name="Google Shape;17174;p75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5" name="Google Shape;17175;p75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6" name="Google Shape;17176;p75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7" name="Google Shape;17177;p75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8" name="Google Shape;17178;p75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9" name="Google Shape;17179;p75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0" name="Google Shape;17180;p75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1" name="Google Shape;17181;p75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2" name="Google Shape;17182;p75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3" name="Google Shape;17183;p75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4" name="Google Shape;17184;p75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5" name="Google Shape;17185;p75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6" name="Google Shape;17186;p75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7" name="Google Shape;17187;p75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8" name="Google Shape;17188;p75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9" name="Google Shape;17189;p75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0" name="Google Shape;17190;p75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1" name="Google Shape;17191;p75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2" name="Google Shape;17192;p75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3" name="Google Shape;17193;p75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4" name="Google Shape;17194;p75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5" name="Google Shape;17195;p75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6" name="Google Shape;17196;p75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7" name="Google Shape;17197;p75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8" name="Google Shape;17198;p75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9" name="Google Shape;17199;p75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0" name="Google Shape;17200;p75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1" name="Google Shape;17201;p75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2" name="Google Shape;17202;p75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203" name="Google Shape;17203;p75"/>
            <p:cNvSpPr/>
            <p:nvPr/>
          </p:nvSpPr>
          <p:spPr>
            <a:xfrm flipH="1">
              <a:off x="5920234" y="621800"/>
              <a:ext cx="958246" cy="836766"/>
            </a:xfrm>
            <a:custGeom>
              <a:rect b="b" l="l" r="r" t="t"/>
              <a:pathLst>
                <a:path extrusionOk="0" h="24667" w="28132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04" name="Google Shape;17204;p75"/>
            <p:cNvGrpSpPr/>
            <p:nvPr/>
          </p:nvGrpSpPr>
          <p:grpSpPr>
            <a:xfrm flipH="1">
              <a:off x="7632631" y="278227"/>
              <a:ext cx="1033041" cy="1316910"/>
              <a:chOff x="1843774" y="541440"/>
              <a:chExt cx="1028823" cy="1316910"/>
            </a:xfrm>
          </p:grpSpPr>
          <p:sp>
            <p:nvSpPr>
              <p:cNvPr id="17205" name="Google Shape;17205;p75"/>
              <p:cNvSpPr/>
              <p:nvPr/>
            </p:nvSpPr>
            <p:spPr>
              <a:xfrm>
                <a:off x="2150448" y="1225148"/>
                <a:ext cx="722148" cy="633202"/>
              </a:xfrm>
              <a:custGeom>
                <a:rect b="b" l="l" r="r" t="t"/>
                <a:pathLst>
                  <a:path extrusionOk="0" h="24667" w="28132">
                    <a:moveTo>
                      <a:pt x="14067" y="423"/>
                    </a:moveTo>
                    <a:lnTo>
                      <a:pt x="27772" y="24458"/>
                    </a:lnTo>
                    <a:lnTo>
                      <a:pt x="361" y="24458"/>
                    </a:lnTo>
                    <a:lnTo>
                      <a:pt x="14067" y="423"/>
                    </a:lnTo>
                    <a:close/>
                    <a:moveTo>
                      <a:pt x="14067" y="0"/>
                    </a:moveTo>
                    <a:lnTo>
                      <a:pt x="90" y="24510"/>
                    </a:lnTo>
                    <a:lnTo>
                      <a:pt x="0" y="24666"/>
                    </a:lnTo>
                    <a:lnTo>
                      <a:pt x="28131" y="24666"/>
                    </a:lnTo>
                    <a:lnTo>
                      <a:pt x="14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206" name="Google Shape;17206;p75"/>
              <p:cNvGrpSpPr/>
              <p:nvPr/>
            </p:nvGrpSpPr>
            <p:grpSpPr>
              <a:xfrm rot="-5400000">
                <a:off x="1806022" y="579191"/>
                <a:ext cx="1019815" cy="944312"/>
                <a:chOff x="2113525" y="2880575"/>
                <a:chExt cx="609500" cy="564375"/>
              </a:xfrm>
            </p:grpSpPr>
            <p:sp>
              <p:nvSpPr>
                <p:cNvPr id="17207" name="Google Shape;17207;p75"/>
                <p:cNvSpPr/>
                <p:nvPr/>
              </p:nvSpPr>
              <p:spPr>
                <a:xfrm>
                  <a:off x="2159100" y="3015125"/>
                  <a:ext cx="58125" cy="55900"/>
                </a:xfrm>
                <a:custGeom>
                  <a:rect b="b" l="l" r="r" t="t"/>
                  <a:pathLst>
                    <a:path extrusionOk="0" h="2236" w="2325">
                      <a:moveTo>
                        <a:pt x="1206" y="0"/>
                      </a:moveTo>
                      <a:cubicBezTo>
                        <a:pt x="754" y="0"/>
                        <a:pt x="347" y="271"/>
                        <a:pt x="174" y="690"/>
                      </a:cubicBezTo>
                      <a:cubicBezTo>
                        <a:pt x="1" y="1107"/>
                        <a:pt x="96" y="1589"/>
                        <a:pt x="416" y="1907"/>
                      </a:cubicBezTo>
                      <a:cubicBezTo>
                        <a:pt x="630" y="2121"/>
                        <a:pt x="916" y="2235"/>
                        <a:pt x="1207" y="2235"/>
                      </a:cubicBezTo>
                      <a:cubicBezTo>
                        <a:pt x="1351" y="2235"/>
                        <a:pt x="1496" y="2207"/>
                        <a:pt x="1634" y="2150"/>
                      </a:cubicBezTo>
                      <a:cubicBezTo>
                        <a:pt x="2052" y="1977"/>
                        <a:pt x="2325" y="1569"/>
                        <a:pt x="2325" y="1117"/>
                      </a:cubicBezTo>
                      <a:cubicBezTo>
                        <a:pt x="2325" y="500"/>
                        <a:pt x="1823" y="0"/>
                        <a:pt x="120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08" name="Google Shape;17208;p75"/>
                <p:cNvSpPr/>
                <p:nvPr/>
              </p:nvSpPr>
              <p:spPr>
                <a:xfrm>
                  <a:off x="2113525" y="2967325"/>
                  <a:ext cx="151450" cy="151450"/>
                </a:xfrm>
                <a:custGeom>
                  <a:rect b="b" l="l" r="r" t="t"/>
                  <a:pathLst>
                    <a:path extrusionOk="0" h="6058" w="6058">
                      <a:moveTo>
                        <a:pt x="3029" y="210"/>
                      </a:moveTo>
                      <a:cubicBezTo>
                        <a:pt x="4583" y="210"/>
                        <a:pt x="5849" y="1476"/>
                        <a:pt x="5849" y="3029"/>
                      </a:cubicBezTo>
                      <a:cubicBezTo>
                        <a:pt x="5849" y="4583"/>
                        <a:pt x="4583" y="5849"/>
                        <a:pt x="3029" y="5849"/>
                      </a:cubicBezTo>
                      <a:cubicBezTo>
                        <a:pt x="1474" y="5849"/>
                        <a:pt x="210" y="4583"/>
                        <a:pt x="210" y="3029"/>
                      </a:cubicBezTo>
                      <a:cubicBezTo>
                        <a:pt x="210" y="1476"/>
                        <a:pt x="1475" y="210"/>
                        <a:pt x="3029" y="210"/>
                      </a:cubicBezTo>
                      <a:close/>
                      <a:moveTo>
                        <a:pt x="3029" y="1"/>
                      </a:moveTo>
                      <a:cubicBezTo>
                        <a:pt x="1359" y="1"/>
                        <a:pt x="0" y="1359"/>
                        <a:pt x="0" y="3029"/>
                      </a:cubicBezTo>
                      <a:cubicBezTo>
                        <a:pt x="0" y="4700"/>
                        <a:pt x="1359" y="6058"/>
                        <a:pt x="3029" y="6058"/>
                      </a:cubicBezTo>
                      <a:cubicBezTo>
                        <a:pt x="4700" y="6058"/>
                        <a:pt x="6058" y="4700"/>
                        <a:pt x="6058" y="3029"/>
                      </a:cubicBezTo>
                      <a:cubicBezTo>
                        <a:pt x="6058" y="1360"/>
                        <a:pt x="4700" y="1"/>
                        <a:pt x="30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09" name="Google Shape;17209;p75"/>
                <p:cNvSpPr/>
                <p:nvPr/>
              </p:nvSpPr>
              <p:spPr>
                <a:xfrm>
                  <a:off x="2158650" y="2880575"/>
                  <a:ext cx="564375" cy="564375"/>
                </a:xfrm>
                <a:custGeom>
                  <a:rect b="b" l="l" r="r" t="t"/>
                  <a:pathLst>
                    <a:path extrusionOk="0" h="22575" w="22575">
                      <a:moveTo>
                        <a:pt x="11288" y="210"/>
                      </a:moveTo>
                      <a:cubicBezTo>
                        <a:pt x="17395" y="210"/>
                        <a:pt x="22366" y="5181"/>
                        <a:pt x="22366" y="11289"/>
                      </a:cubicBezTo>
                      <a:cubicBezTo>
                        <a:pt x="22366" y="17397"/>
                        <a:pt x="17397" y="22367"/>
                        <a:pt x="11288" y="22367"/>
                      </a:cubicBezTo>
                      <a:cubicBezTo>
                        <a:pt x="5179" y="22367"/>
                        <a:pt x="210" y="17397"/>
                        <a:pt x="210" y="11288"/>
                      </a:cubicBezTo>
                      <a:cubicBezTo>
                        <a:pt x="210" y="5181"/>
                        <a:pt x="5179" y="210"/>
                        <a:pt x="11288" y="210"/>
                      </a:cubicBezTo>
                      <a:close/>
                      <a:moveTo>
                        <a:pt x="11288" y="1"/>
                      </a:moveTo>
                      <a:cubicBezTo>
                        <a:pt x="5064" y="1"/>
                        <a:pt x="1" y="5064"/>
                        <a:pt x="1" y="11288"/>
                      </a:cubicBezTo>
                      <a:cubicBezTo>
                        <a:pt x="1" y="17512"/>
                        <a:pt x="5064" y="22575"/>
                        <a:pt x="11288" y="22575"/>
                      </a:cubicBezTo>
                      <a:cubicBezTo>
                        <a:pt x="17512" y="22575"/>
                        <a:pt x="22575" y="17512"/>
                        <a:pt x="22575" y="11288"/>
                      </a:cubicBezTo>
                      <a:cubicBezTo>
                        <a:pt x="22575" y="5064"/>
                        <a:pt x="17512" y="1"/>
                        <a:pt x="1128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0" name="Google Shape;17210;p75"/>
                <p:cNvSpPr/>
                <p:nvPr/>
              </p:nvSpPr>
              <p:spPr>
                <a:xfrm>
                  <a:off x="2542800" y="2882550"/>
                  <a:ext cx="55925" cy="55925"/>
                </a:xfrm>
                <a:custGeom>
                  <a:rect b="b" l="l" r="r" t="t"/>
                  <a:pathLst>
                    <a:path extrusionOk="0" h="2237" w="2237">
                      <a:moveTo>
                        <a:pt x="1118" y="1"/>
                      </a:moveTo>
                      <a:cubicBezTo>
                        <a:pt x="501" y="1"/>
                        <a:pt x="1" y="501"/>
                        <a:pt x="1" y="1118"/>
                      </a:cubicBezTo>
                      <a:cubicBezTo>
                        <a:pt x="1" y="1736"/>
                        <a:pt x="501" y="2237"/>
                        <a:pt x="1118" y="2237"/>
                      </a:cubicBezTo>
                      <a:cubicBezTo>
                        <a:pt x="1737" y="2237"/>
                        <a:pt x="2237" y="1736"/>
                        <a:pt x="2237" y="1118"/>
                      </a:cubicBezTo>
                      <a:cubicBezTo>
                        <a:pt x="2237" y="501"/>
                        <a:pt x="1737" y="1"/>
                        <a:pt x="111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7211" name="Google Shape;17211;p7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12" name="Google Shape;17212;p75"/>
          <p:cNvSpPr txBox="1"/>
          <p:nvPr>
            <p:ph type="title"/>
          </p:nvPr>
        </p:nvSpPr>
        <p:spPr>
          <a:xfrm>
            <a:off x="5560825" y="2275075"/>
            <a:ext cx="2860800" cy="47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0"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213" name="Google Shape;17213;p75"/>
          <p:cNvSpPr txBox="1"/>
          <p:nvPr>
            <p:ph idx="1" type="subTitle"/>
          </p:nvPr>
        </p:nvSpPr>
        <p:spPr>
          <a:xfrm>
            <a:off x="5571450" y="2989158"/>
            <a:ext cx="2838000" cy="109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">
    <p:spTree>
      <p:nvGrpSpPr>
        <p:cNvPr id="17214" name="Shape 17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5" name="Google Shape;17215;p76"/>
          <p:cNvSpPr txBox="1"/>
          <p:nvPr>
            <p:ph idx="1" type="subTitle"/>
          </p:nvPr>
        </p:nvSpPr>
        <p:spPr>
          <a:xfrm>
            <a:off x="988725" y="27682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216" name="Google Shape;17216;p76"/>
          <p:cNvSpPr txBox="1"/>
          <p:nvPr>
            <p:ph idx="2" type="subTitle"/>
          </p:nvPr>
        </p:nvSpPr>
        <p:spPr>
          <a:xfrm>
            <a:off x="3591575" y="27682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217" name="Google Shape;17217;p76"/>
          <p:cNvSpPr txBox="1"/>
          <p:nvPr>
            <p:ph idx="3" type="subTitle"/>
          </p:nvPr>
        </p:nvSpPr>
        <p:spPr>
          <a:xfrm>
            <a:off x="6194425" y="27682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218" name="Google Shape;17218;p76"/>
          <p:cNvSpPr txBox="1"/>
          <p:nvPr>
            <p:ph idx="4" type="subTitle"/>
          </p:nvPr>
        </p:nvSpPr>
        <p:spPr>
          <a:xfrm>
            <a:off x="988725" y="31049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7219" name="Google Shape;17219;p76"/>
          <p:cNvSpPr txBox="1"/>
          <p:nvPr>
            <p:ph idx="5" type="subTitle"/>
          </p:nvPr>
        </p:nvSpPr>
        <p:spPr>
          <a:xfrm>
            <a:off x="3591575" y="31049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7220" name="Google Shape;17220;p76"/>
          <p:cNvSpPr txBox="1"/>
          <p:nvPr>
            <p:ph idx="6" type="subTitle"/>
          </p:nvPr>
        </p:nvSpPr>
        <p:spPr>
          <a:xfrm>
            <a:off x="6194425" y="31049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7221" name="Google Shape;17221;p76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7222" name="Google Shape;17222;p76"/>
          <p:cNvSpPr/>
          <p:nvPr/>
        </p:nvSpPr>
        <p:spPr>
          <a:xfrm>
            <a:off x="1016400" y="4158216"/>
            <a:ext cx="8127600" cy="22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23" name="Google Shape;17223;p76"/>
          <p:cNvGrpSpPr/>
          <p:nvPr/>
        </p:nvGrpSpPr>
        <p:grpSpPr>
          <a:xfrm rot="5400000">
            <a:off x="1867712" y="3618267"/>
            <a:ext cx="349968" cy="2052568"/>
            <a:chOff x="1037125" y="2236325"/>
            <a:chExt cx="149100" cy="874475"/>
          </a:xfrm>
        </p:grpSpPr>
        <p:sp>
          <p:nvSpPr>
            <p:cNvPr id="17224" name="Google Shape;17224;p76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5" name="Google Shape;17225;p76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6" name="Google Shape;17226;p76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7" name="Google Shape;17227;p76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8" name="Google Shape;17228;p76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9" name="Google Shape;17229;p76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0" name="Google Shape;17230;p76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1" name="Google Shape;17231;p76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2" name="Google Shape;17232;p76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3" name="Google Shape;17233;p76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4" name="Google Shape;17234;p76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5" name="Google Shape;17235;p76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6" name="Google Shape;17236;p76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7" name="Google Shape;17237;p76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8" name="Google Shape;17238;p76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9" name="Google Shape;17239;p76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0" name="Google Shape;17240;p76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1" name="Google Shape;17241;p76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2" name="Google Shape;17242;p76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3" name="Google Shape;17243;p76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4" name="Google Shape;17244;p76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5" name="Google Shape;17245;p76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6" name="Google Shape;17246;p76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7" name="Google Shape;17247;p76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8" name="Google Shape;17248;p76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9" name="Google Shape;17249;p76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0" name="Google Shape;17250;p76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1" name="Google Shape;17251;p76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2" name="Google Shape;17252;p76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3" name="Google Shape;17253;p76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4" name="Google Shape;17254;p76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5" name="Google Shape;17255;p76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6" name="Google Shape;17256;p76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7" name="Google Shape;17257;p76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8" name="Google Shape;17258;p76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9" name="Google Shape;17259;p76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60" name="Google Shape;17260;p76"/>
          <p:cNvGrpSpPr/>
          <p:nvPr/>
        </p:nvGrpSpPr>
        <p:grpSpPr>
          <a:xfrm rot="1396384">
            <a:off x="8222288" y="-600066"/>
            <a:ext cx="1908331" cy="2002239"/>
            <a:chOff x="1978188" y="2669545"/>
            <a:chExt cx="1908398" cy="2002309"/>
          </a:xfrm>
        </p:grpSpPr>
        <p:sp>
          <p:nvSpPr>
            <p:cNvPr id="17261" name="Google Shape;17261;p76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2" name="Google Shape;17262;p76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63" name="Google Shape;17263;p76"/>
          <p:cNvSpPr/>
          <p:nvPr/>
        </p:nvSpPr>
        <p:spPr>
          <a:xfrm>
            <a:off x="0" y="1697725"/>
            <a:ext cx="8062500" cy="85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5">
    <p:spTree>
      <p:nvGrpSpPr>
        <p:cNvPr id="17264" name="Shape 17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5" name="Google Shape;17265;p77"/>
          <p:cNvSpPr/>
          <p:nvPr/>
        </p:nvSpPr>
        <p:spPr>
          <a:xfrm>
            <a:off x="8379876" y="-128525"/>
            <a:ext cx="1036481" cy="897580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grpSp>
        <p:nvGrpSpPr>
          <p:cNvPr id="17266" name="Google Shape;17266;p77"/>
          <p:cNvGrpSpPr/>
          <p:nvPr/>
        </p:nvGrpSpPr>
        <p:grpSpPr>
          <a:xfrm>
            <a:off x="8470732" y="2729482"/>
            <a:ext cx="349968" cy="2052568"/>
            <a:chOff x="1037125" y="2236325"/>
            <a:chExt cx="149100" cy="874475"/>
          </a:xfrm>
        </p:grpSpPr>
        <p:sp>
          <p:nvSpPr>
            <p:cNvPr id="17267" name="Google Shape;17267;p77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68" name="Google Shape;17268;p77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69" name="Google Shape;17269;p77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70" name="Google Shape;17270;p77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71" name="Google Shape;17271;p77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72" name="Google Shape;17272;p77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73" name="Google Shape;17273;p77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74" name="Google Shape;17274;p77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75" name="Google Shape;17275;p77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76" name="Google Shape;17276;p77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77" name="Google Shape;17277;p77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78" name="Google Shape;17278;p77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79" name="Google Shape;17279;p77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80" name="Google Shape;17280;p77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81" name="Google Shape;17281;p77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82" name="Google Shape;17282;p77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83" name="Google Shape;17283;p77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84" name="Google Shape;17284;p77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85" name="Google Shape;17285;p77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86" name="Google Shape;17286;p77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87" name="Google Shape;17287;p77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88" name="Google Shape;17288;p77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89" name="Google Shape;17289;p77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90" name="Google Shape;17290;p77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91" name="Google Shape;17291;p77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92" name="Google Shape;17292;p77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93" name="Google Shape;17293;p77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94" name="Google Shape;17294;p77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95" name="Google Shape;17295;p77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96" name="Google Shape;17296;p77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97" name="Google Shape;17297;p77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98" name="Google Shape;17298;p77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99" name="Google Shape;17299;p77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300" name="Google Shape;17300;p77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301" name="Google Shape;17301;p77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302" name="Google Shape;17302;p77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sp>
        <p:nvSpPr>
          <p:cNvPr id="17303" name="Google Shape;17303;p77"/>
          <p:cNvSpPr txBox="1"/>
          <p:nvPr>
            <p:ph idx="1" type="subTitle"/>
          </p:nvPr>
        </p:nvSpPr>
        <p:spPr>
          <a:xfrm>
            <a:off x="5762725" y="1149675"/>
            <a:ext cx="2670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7304" name="Google Shape;17304;p77"/>
          <p:cNvSpPr txBox="1"/>
          <p:nvPr>
            <p:ph idx="2" type="subTitle"/>
          </p:nvPr>
        </p:nvSpPr>
        <p:spPr>
          <a:xfrm>
            <a:off x="5762725" y="2562463"/>
            <a:ext cx="2670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7305" name="Google Shape;17305;p77"/>
          <p:cNvSpPr txBox="1"/>
          <p:nvPr>
            <p:ph idx="3" type="subTitle"/>
          </p:nvPr>
        </p:nvSpPr>
        <p:spPr>
          <a:xfrm>
            <a:off x="5762725" y="3985613"/>
            <a:ext cx="2670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7306" name="Google Shape;17306;p77"/>
          <p:cNvSpPr txBox="1"/>
          <p:nvPr>
            <p:ph idx="4" type="subTitle"/>
          </p:nvPr>
        </p:nvSpPr>
        <p:spPr>
          <a:xfrm>
            <a:off x="5762725" y="797525"/>
            <a:ext cx="26706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307" name="Google Shape;17307;p77"/>
          <p:cNvSpPr txBox="1"/>
          <p:nvPr>
            <p:ph idx="5" type="subTitle"/>
          </p:nvPr>
        </p:nvSpPr>
        <p:spPr>
          <a:xfrm>
            <a:off x="5762725" y="2204525"/>
            <a:ext cx="26706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308" name="Google Shape;17308;p77"/>
          <p:cNvSpPr txBox="1"/>
          <p:nvPr>
            <p:ph idx="6" type="subTitle"/>
          </p:nvPr>
        </p:nvSpPr>
        <p:spPr>
          <a:xfrm>
            <a:off x="5762725" y="3611525"/>
            <a:ext cx="26706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309" name="Google Shape;17309;p77"/>
          <p:cNvSpPr txBox="1"/>
          <p:nvPr>
            <p:ph type="title"/>
          </p:nvPr>
        </p:nvSpPr>
        <p:spPr>
          <a:xfrm>
            <a:off x="7223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7310" name="Google Shape;17310;p77"/>
          <p:cNvSpPr/>
          <p:nvPr/>
        </p:nvSpPr>
        <p:spPr>
          <a:xfrm>
            <a:off x="0" y="1285875"/>
            <a:ext cx="5076000" cy="385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1" name="Google Shape;17311;p77"/>
          <p:cNvSpPr/>
          <p:nvPr/>
        </p:nvSpPr>
        <p:spPr>
          <a:xfrm>
            <a:off x="4572000" y="762205"/>
            <a:ext cx="1026600" cy="102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2" name="Google Shape;17312;p77"/>
          <p:cNvSpPr/>
          <p:nvPr/>
        </p:nvSpPr>
        <p:spPr>
          <a:xfrm>
            <a:off x="4572000" y="2169805"/>
            <a:ext cx="1026600" cy="102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3" name="Google Shape;17313;p77"/>
          <p:cNvSpPr/>
          <p:nvPr/>
        </p:nvSpPr>
        <p:spPr>
          <a:xfrm>
            <a:off x="4572000" y="3577405"/>
            <a:ext cx="1026600" cy="102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_1">
    <p:bg>
      <p:bgPr>
        <a:solidFill>
          <a:schemeClr val="accent1"/>
        </a:solidFill>
      </p:bgPr>
    </p:bg>
    <p:spTree>
      <p:nvGrpSpPr>
        <p:cNvPr id="17314" name="Shape 17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5" name="Google Shape;17315;p78"/>
          <p:cNvSpPr/>
          <p:nvPr/>
        </p:nvSpPr>
        <p:spPr>
          <a:xfrm>
            <a:off x="0" y="2570996"/>
            <a:ext cx="9144000" cy="257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6" name="Google Shape;17316;p78"/>
          <p:cNvSpPr txBox="1"/>
          <p:nvPr>
            <p:ph hasCustomPrompt="1" type="title"/>
          </p:nvPr>
        </p:nvSpPr>
        <p:spPr>
          <a:xfrm>
            <a:off x="722375" y="860356"/>
            <a:ext cx="7699200" cy="11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Font typeface="Poppins SemiBold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317" name="Google Shape;17317;p78"/>
          <p:cNvSpPr txBox="1"/>
          <p:nvPr>
            <p:ph idx="1" type="body"/>
          </p:nvPr>
        </p:nvSpPr>
        <p:spPr>
          <a:xfrm>
            <a:off x="3227125" y="3358897"/>
            <a:ext cx="5190000" cy="8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500">
                <a:solidFill>
                  <a:schemeClr val="accen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7318" name="Google Shape;17318;p78"/>
          <p:cNvSpPr/>
          <p:nvPr/>
        </p:nvSpPr>
        <p:spPr>
          <a:xfrm rot="10800000">
            <a:off x="8392684" y="798896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9" name="Google Shape;17319;p78"/>
          <p:cNvSpPr/>
          <p:nvPr/>
        </p:nvSpPr>
        <p:spPr>
          <a:xfrm rot="10800000">
            <a:off x="7724137" y="22403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20" name="Google Shape;17320;p78"/>
          <p:cNvSpPr/>
          <p:nvPr/>
        </p:nvSpPr>
        <p:spPr>
          <a:xfrm rot="10800000">
            <a:off x="7072075" y="-174412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21" name="Google Shape;17321;p78"/>
          <p:cNvSpPr/>
          <p:nvPr/>
        </p:nvSpPr>
        <p:spPr>
          <a:xfrm>
            <a:off x="2747875" y="50316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22" name="Google Shape;17322;p78"/>
          <p:cNvSpPr/>
          <p:nvPr/>
        </p:nvSpPr>
        <p:spPr>
          <a:xfrm>
            <a:off x="365397" y="139459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323" name="Google Shape;17323;p78"/>
          <p:cNvGrpSpPr/>
          <p:nvPr/>
        </p:nvGrpSpPr>
        <p:grpSpPr>
          <a:xfrm>
            <a:off x="5580655" y="621156"/>
            <a:ext cx="1019815" cy="944312"/>
            <a:chOff x="2113525" y="2880575"/>
            <a:chExt cx="609500" cy="564375"/>
          </a:xfrm>
        </p:grpSpPr>
        <p:sp>
          <p:nvSpPr>
            <p:cNvPr id="17324" name="Google Shape;17324;p78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5" name="Google Shape;17325;p78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6" name="Google Shape;17326;p78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7" name="Google Shape;17327;p78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28" name="Google Shape;17328;p78"/>
          <p:cNvGrpSpPr/>
          <p:nvPr/>
        </p:nvGrpSpPr>
        <p:grpSpPr>
          <a:xfrm rot="5400000">
            <a:off x="3907774" y="-580108"/>
            <a:ext cx="349968" cy="2052568"/>
            <a:chOff x="1037125" y="2236325"/>
            <a:chExt cx="149100" cy="874475"/>
          </a:xfrm>
        </p:grpSpPr>
        <p:sp>
          <p:nvSpPr>
            <p:cNvPr id="17329" name="Google Shape;17329;p78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0" name="Google Shape;17330;p78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1" name="Google Shape;17331;p78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2" name="Google Shape;17332;p78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3" name="Google Shape;17333;p78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4" name="Google Shape;17334;p78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5" name="Google Shape;17335;p78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6" name="Google Shape;17336;p78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7" name="Google Shape;17337;p78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8" name="Google Shape;17338;p78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9" name="Google Shape;17339;p78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0" name="Google Shape;17340;p78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1" name="Google Shape;17341;p78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2" name="Google Shape;17342;p78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3" name="Google Shape;17343;p78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4" name="Google Shape;17344;p78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5" name="Google Shape;17345;p78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6" name="Google Shape;17346;p78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7" name="Google Shape;17347;p78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8" name="Google Shape;17348;p78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9" name="Google Shape;17349;p78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0" name="Google Shape;17350;p78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1" name="Google Shape;17351;p78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2" name="Google Shape;17352;p78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3" name="Google Shape;17353;p78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4" name="Google Shape;17354;p78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5" name="Google Shape;17355;p78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6" name="Google Shape;17356;p78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7" name="Google Shape;17357;p78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8" name="Google Shape;17358;p78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9" name="Google Shape;17359;p78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0" name="Google Shape;17360;p78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1" name="Google Shape;17361;p78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2" name="Google Shape;17362;p78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3" name="Google Shape;17363;p78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4" name="Google Shape;17364;p78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65" name="Google Shape;17365;p78"/>
          <p:cNvSpPr/>
          <p:nvPr/>
        </p:nvSpPr>
        <p:spPr>
          <a:xfrm>
            <a:off x="685875" y="-572802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66" name="Google Shape;17366;p78"/>
          <p:cNvSpPr/>
          <p:nvPr/>
        </p:nvSpPr>
        <p:spPr>
          <a:xfrm>
            <a:off x="950250" y="-590117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367" name="Google Shape;17367;p78"/>
          <p:cNvGrpSpPr/>
          <p:nvPr/>
        </p:nvGrpSpPr>
        <p:grpSpPr>
          <a:xfrm>
            <a:off x="1013089" y="-232687"/>
            <a:ext cx="1236640" cy="1210852"/>
            <a:chOff x="236475" y="527300"/>
            <a:chExt cx="1124525" cy="1101075"/>
          </a:xfrm>
        </p:grpSpPr>
        <p:sp>
          <p:nvSpPr>
            <p:cNvPr id="17368" name="Google Shape;17368;p78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9" name="Google Shape;17369;p78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0" name="Google Shape;17370;p78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1" name="Google Shape;17371;p78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2" name="Google Shape;17372;p78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3" name="Google Shape;17373;p78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4" name="Google Shape;17374;p78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5" name="Google Shape;17375;p78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6" name="Google Shape;17376;p78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7" name="Google Shape;17377;p78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8" name="Google Shape;17378;p78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9" name="Google Shape;17379;p78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0" name="Google Shape;17380;p78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1" name="Google Shape;17381;p78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2" name="Google Shape;17382;p78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3" name="Google Shape;17383;p78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4" name="Google Shape;17384;p78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5" name="Google Shape;17385;p78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6" name="Google Shape;17386;p78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7" name="Google Shape;17387;p78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8" name="Google Shape;17388;p78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9" name="Google Shape;17389;p78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0" name="Google Shape;17390;p78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1" name="Google Shape;17391;p78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2" name="Google Shape;17392;p78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3" name="Google Shape;17393;p78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4" name="Google Shape;17394;p78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5" name="Google Shape;17395;p78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6" name="Google Shape;17396;p78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7" name="Google Shape;17397;p78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8" name="Google Shape;17398;p78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9" name="Google Shape;17399;p78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0" name="Google Shape;17400;p78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1" name="Google Shape;17401;p78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2" name="Google Shape;17402;p78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3" name="Google Shape;17403;p78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4" name="Google Shape;17404;p78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5" name="Google Shape;17405;p78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6" name="Google Shape;17406;p78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7" name="Google Shape;17407;p78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8" name="Google Shape;17408;p78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9" name="Google Shape;17409;p78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0" name="Google Shape;17410;p78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1" name="Google Shape;17411;p78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2" name="Google Shape;17412;p78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3" name="Google Shape;17413;p78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4" name="Google Shape;17414;p78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5" name="Google Shape;17415;p78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6" name="Google Shape;17416;p78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7" name="Google Shape;17417;p78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8" name="Google Shape;17418;p78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9" name="Google Shape;17419;p78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0" name="Google Shape;17420;p78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1" name="Google Shape;17421;p78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2" name="Google Shape;17422;p78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3" name="Google Shape;17423;p78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4" name="Google Shape;17424;p78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5" name="Google Shape;17425;p78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6" name="Google Shape;17426;p78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7" name="Google Shape;17427;p78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8" name="Google Shape;17428;p78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9" name="Google Shape;17429;p78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0" name="Google Shape;17430;p78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1" name="Google Shape;17431;p78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2" name="Google Shape;17432;p78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3" name="Google Shape;17433;p78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4" name="Google Shape;17434;p78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5" name="Google Shape;17435;p78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6" name="Google Shape;17436;p78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7" name="Google Shape;17437;p78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8" name="Google Shape;17438;p78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9" name="Google Shape;17439;p78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0" name="Google Shape;17440;p78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1" name="Google Shape;17441;p78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2" name="Google Shape;17442;p78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3" name="Google Shape;17443;p78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4" name="Google Shape;17444;p78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5" name="Google Shape;17445;p78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6" name="Google Shape;17446;p78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7" name="Google Shape;17447;p78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8" name="Google Shape;17448;p78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9" name="Google Shape;17449;p78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0" name="Google Shape;17450;p78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1" name="Google Shape;17451;p78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2" name="Google Shape;17452;p78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3" name="Google Shape;17453;p78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4" name="Google Shape;17454;p78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5" name="Google Shape;17455;p78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6" name="Google Shape;17456;p78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7" name="Google Shape;17457;p78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8" name="Google Shape;17458;p78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9" name="Google Shape;17459;p78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0" name="Google Shape;17460;p78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1" name="Google Shape;17461;p78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2" name="Google Shape;17462;p78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3" name="Google Shape;17463;p78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4" name="Google Shape;17464;p78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5" name="Google Shape;17465;p78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6" name="Google Shape;17466;p78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7" name="Google Shape;17467;p78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8" name="Google Shape;17468;p78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9" name="Google Shape;17469;p78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0" name="Google Shape;17470;p78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1" name="Google Shape;17471;p78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2" name="Google Shape;17472;p78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3" name="Google Shape;17473;p78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4" name="Google Shape;17474;p78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5" name="Google Shape;17475;p78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6" name="Google Shape;17476;p78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7" name="Google Shape;17477;p78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8" name="Google Shape;17478;p78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9" name="Google Shape;17479;p78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0" name="Google Shape;17480;p78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1" name="Google Shape;17481;p78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2" name="Google Shape;17482;p78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3" name="Google Shape;17483;p78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4" name="Google Shape;17484;p78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5" name="Google Shape;17485;p78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6" name="Google Shape;17486;p78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7" name="Google Shape;17487;p78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8" name="Google Shape;17488;p78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9" name="Google Shape;17489;p78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0" name="Google Shape;17490;p78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1" name="Google Shape;17491;p78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2" name="Google Shape;17492;p78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3" name="Google Shape;17493;p78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4" name="Google Shape;17494;p78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5" name="Google Shape;17495;p78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6" name="Google Shape;17496;p78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7" name="Google Shape;17497;p78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8" name="Google Shape;17498;p78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9" name="Google Shape;17499;p78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0" name="Google Shape;17500;p78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1" name="Google Shape;17501;p78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2" name="Google Shape;17502;p78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3" name="Google Shape;17503;p78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4" name="Google Shape;17504;p78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5" name="Google Shape;17505;p78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6" name="Google Shape;17506;p78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7" name="Google Shape;17507;p78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8" name="Google Shape;17508;p78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9" name="Google Shape;17509;p78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0" name="Google Shape;17510;p78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1" name="Google Shape;17511;p78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2" name="Google Shape;17512;p78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3" name="Google Shape;17513;p78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4" name="Google Shape;17514;p78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5" name="Google Shape;17515;p78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6" name="Google Shape;17516;p78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7" name="Google Shape;17517;p78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8" name="Google Shape;17518;p78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9" name="Google Shape;17519;p78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0" name="Google Shape;17520;p78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1" name="Google Shape;17521;p78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2" name="Google Shape;17522;p78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3" name="Google Shape;17523;p78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4" name="Google Shape;17524;p78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5" name="Google Shape;17525;p78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6" name="Google Shape;17526;p78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7" name="Google Shape;17527;p78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8" name="Google Shape;17528;p78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9" name="Google Shape;17529;p78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0" name="Google Shape;17530;p78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1" name="Google Shape;17531;p78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2" name="Google Shape;17532;p78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3" name="Google Shape;17533;p78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4" name="Google Shape;17534;p78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5" name="Google Shape;17535;p78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6" name="Google Shape;17536;p78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7" name="Google Shape;17537;p78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8" name="Google Shape;17538;p78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9" name="Google Shape;17539;p78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0" name="Google Shape;17540;p78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1" name="Google Shape;17541;p78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2" name="Google Shape;17542;p78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3" name="Google Shape;17543;p78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4" name="Google Shape;17544;p78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5" name="Google Shape;17545;p78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6" name="Google Shape;17546;p78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7" name="Google Shape;17547;p78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8" name="Google Shape;17548;p78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9" name="Google Shape;17549;p78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0" name="Google Shape;17550;p78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1" name="Google Shape;17551;p78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2" name="Google Shape;17552;p78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3" name="Google Shape;17553;p78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4" name="Google Shape;17554;p78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5" name="Google Shape;17555;p78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6" name="Google Shape;17556;p78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7" name="Google Shape;17557;p78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8" name="Google Shape;17558;p78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9" name="Google Shape;17559;p78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0" name="Google Shape;17560;p78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1" name="Google Shape;17561;p78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2" name="Google Shape;17562;p78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3" name="Google Shape;17563;p78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4" name="Google Shape;17564;p78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5" name="Google Shape;17565;p78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6" name="Google Shape;17566;p78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7" name="Google Shape;17567;p78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8" name="Google Shape;17568;p78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9" name="Google Shape;17569;p78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0" name="Google Shape;17570;p78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1" name="Google Shape;17571;p78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2" name="Google Shape;17572;p78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3" name="Google Shape;17573;p78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4" name="Google Shape;17574;p78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5" name="Google Shape;17575;p78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6" name="Google Shape;17576;p78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7" name="Google Shape;17577;p78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8" name="Google Shape;17578;p78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9" name="Google Shape;17579;p78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0" name="Google Shape;17580;p78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1" name="Google Shape;17581;p78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2" name="Google Shape;17582;p78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3" name="Google Shape;17583;p78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4" name="Google Shape;17584;p78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5" name="Google Shape;17585;p78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6" name="Google Shape;17586;p78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7" name="Google Shape;17587;p78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8" name="Google Shape;17588;p78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9" name="Google Shape;17589;p78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0" name="Google Shape;17590;p78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1" name="Google Shape;17591;p78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2" name="Google Shape;17592;p78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3" name="Google Shape;17593;p78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4" name="Google Shape;17594;p78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5" name="Google Shape;17595;p78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6" name="Google Shape;17596;p78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7" name="Google Shape;17597;p78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8" name="Google Shape;17598;p78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9" name="Google Shape;17599;p78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0" name="Google Shape;17600;p78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1" name="Google Shape;17601;p78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2" name="Google Shape;17602;p78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3" name="Google Shape;17603;p78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4" name="Google Shape;17604;p78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5" name="Google Shape;17605;p78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6" name="Google Shape;17606;p78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7" name="Google Shape;17607;p78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8" name="Google Shape;17608;p78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9" name="Google Shape;17609;p78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0" name="Google Shape;17610;p78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1" name="Google Shape;17611;p78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2" name="Google Shape;17612;p78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3" name="Google Shape;17613;p78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4" name="Google Shape;17614;p78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5" name="Google Shape;17615;p78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6" name="Google Shape;17616;p78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7" name="Google Shape;17617;p78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8" name="Google Shape;17618;p78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9" name="Google Shape;17619;p78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0" name="Google Shape;17620;p78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1" name="Google Shape;17621;p78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2" name="Google Shape;17622;p78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3" name="Google Shape;17623;p78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4" name="Google Shape;17624;p78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5" name="Google Shape;17625;p78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6" name="Google Shape;17626;p78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7" name="Google Shape;17627;p78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8" name="Google Shape;17628;p78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9" name="Google Shape;17629;p78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0" name="Google Shape;17630;p78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1" name="Google Shape;17631;p78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2" name="Google Shape;17632;p78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3" name="Google Shape;17633;p78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4" name="Google Shape;17634;p78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5" name="Google Shape;17635;p78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6" name="Google Shape;17636;p78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7" name="Google Shape;17637;p78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8" name="Google Shape;17638;p78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9" name="Google Shape;17639;p78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0" name="Google Shape;17640;p78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1" name="Google Shape;17641;p78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2" name="Google Shape;17642;p78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3" name="Google Shape;17643;p78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4" name="Google Shape;17644;p78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5" name="Google Shape;17645;p78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6" name="Google Shape;17646;p78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7" name="Google Shape;17647;p78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8" name="Google Shape;17648;p78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9" name="Google Shape;17649;p78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0" name="Google Shape;17650;p78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1" name="Google Shape;17651;p78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2" name="Google Shape;17652;p78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3" name="Google Shape;17653;p78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4" name="Google Shape;17654;p78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5" name="Google Shape;17655;p78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6" name="Google Shape;17656;p78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7" name="Google Shape;17657;p78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8" name="Google Shape;17658;p78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9" name="Google Shape;17659;p78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0" name="Google Shape;17660;p78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1" name="Google Shape;17661;p78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2" name="Google Shape;17662;p78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3" name="Google Shape;17663;p78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4" name="Google Shape;17664;p78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5" name="Google Shape;17665;p78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6" name="Google Shape;17666;p78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7" name="Google Shape;17667;p78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8" name="Google Shape;17668;p78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9" name="Google Shape;17669;p78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0" name="Google Shape;17670;p78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1" name="Google Shape;17671;p78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2" name="Google Shape;17672;p78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3" name="Google Shape;17673;p78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4" name="Google Shape;17674;p78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5" name="Google Shape;17675;p78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6" name="Google Shape;17676;p78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7" name="Google Shape;17677;p78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8" name="Google Shape;17678;p78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9" name="Google Shape;17679;p78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0" name="Google Shape;17680;p78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1" name="Google Shape;17681;p78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2" name="Google Shape;17682;p78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3" name="Google Shape;17683;p78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4" name="Google Shape;17684;p78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5" name="Google Shape;17685;p78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6" name="Google Shape;17686;p78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7" name="Google Shape;17687;p78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8" name="Google Shape;17688;p78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9" name="Google Shape;17689;p78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0" name="Google Shape;17690;p78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1" name="Google Shape;17691;p78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2" name="Google Shape;17692;p78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3" name="Google Shape;17693;p78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4" name="Google Shape;17694;p78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5" name="Google Shape;17695;p78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6" name="Google Shape;17696;p78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7" name="Google Shape;17697;p78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8" name="Google Shape;17698;p78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9" name="Google Shape;17699;p78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0" name="Google Shape;17700;p78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1" name="Google Shape;17701;p78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2" name="Google Shape;17702;p78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3" name="Google Shape;17703;p78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4" name="Google Shape;17704;p78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5" name="Google Shape;17705;p78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6" name="Google Shape;17706;p78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7" name="Google Shape;17707;p78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8" name="Google Shape;17708;p78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9" name="Google Shape;17709;p78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0" name="Google Shape;17710;p78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1" name="Google Shape;17711;p78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2" name="Google Shape;17712;p78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3" name="Google Shape;17713;p78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4" name="Google Shape;17714;p78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5" name="Google Shape;17715;p78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6" name="Google Shape;17716;p78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7" name="Google Shape;17717;p78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8" name="Google Shape;17718;p78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9" name="Google Shape;17719;p78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0" name="Google Shape;17720;p78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1" name="Google Shape;17721;p78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2" name="Google Shape;17722;p78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3" name="Google Shape;17723;p78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4" name="Google Shape;17724;p78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5" name="Google Shape;17725;p78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6" name="Google Shape;17726;p78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7" name="Google Shape;17727;p78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8" name="Google Shape;17728;p78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9" name="Google Shape;17729;p78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0" name="Google Shape;17730;p78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1" name="Google Shape;17731;p78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2" name="Google Shape;17732;p78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3" name="Google Shape;17733;p78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4" name="Google Shape;17734;p78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5" name="Google Shape;17735;p78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6" name="Google Shape;17736;p78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7" name="Google Shape;17737;p78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8" name="Google Shape;17738;p78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9" name="Google Shape;17739;p78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0" name="Google Shape;17740;p78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1" name="Google Shape;17741;p78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2" name="Google Shape;17742;p78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3" name="Google Shape;17743;p78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4" name="Google Shape;17744;p78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5" name="Google Shape;17745;p78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6" name="Google Shape;17746;p78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7" name="Google Shape;17747;p78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8" name="Google Shape;17748;p78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9" name="Google Shape;17749;p78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0" name="Google Shape;17750;p78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1" name="Google Shape;17751;p78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2" name="Google Shape;17752;p78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3" name="Google Shape;17753;p78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4" name="Google Shape;17754;p78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5" name="Google Shape;17755;p78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6" name="Google Shape;17756;p78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7" name="Google Shape;17757;p78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8" name="Google Shape;17758;p78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9" name="Google Shape;17759;p78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0" name="Google Shape;17760;p78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1" name="Google Shape;17761;p78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2" name="Google Shape;17762;p78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3" name="Google Shape;17763;p78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4" name="Google Shape;17764;p78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5" name="Google Shape;17765;p78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6" name="Google Shape;17766;p78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7" name="Google Shape;17767;p78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8" name="Google Shape;17768;p78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9" name="Google Shape;17769;p78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0" name="Google Shape;17770;p78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1" name="Google Shape;17771;p78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2" name="Google Shape;17772;p78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3" name="Google Shape;17773;p78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4" name="Google Shape;17774;p78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5" name="Google Shape;17775;p78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6" name="Google Shape;17776;p78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7" name="Google Shape;17777;p78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8" name="Google Shape;17778;p78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9" name="Google Shape;17779;p78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0" name="Google Shape;17780;p78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1" name="Google Shape;17781;p78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2" name="Google Shape;17782;p78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3" name="Google Shape;17783;p78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4" name="Google Shape;17784;p78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5" name="Google Shape;17785;p78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6" name="Google Shape;17786;p78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7" name="Google Shape;17787;p78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8" name="Google Shape;17788;p78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9" name="Google Shape;17789;p78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0" name="Google Shape;17790;p78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1" name="Google Shape;17791;p78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2" name="Google Shape;17792;p78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3" name="Google Shape;17793;p78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4" name="Google Shape;17794;p78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5" name="Google Shape;17795;p78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6" name="Google Shape;17796;p78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7" name="Google Shape;17797;p78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8" name="Google Shape;17798;p78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9" name="Google Shape;17799;p78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0" name="Google Shape;17800;p78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1" name="Google Shape;17801;p78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2" name="Google Shape;17802;p78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3" name="Google Shape;17803;p78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4" name="Google Shape;17804;p78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5" name="Google Shape;17805;p78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6" name="Google Shape;17806;p78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7" name="Google Shape;17807;p78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8" name="Google Shape;17808;p78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9" name="Google Shape;17809;p78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0" name="Google Shape;17810;p78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1" name="Google Shape;17811;p78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2" name="Google Shape;17812;p78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3" name="Google Shape;17813;p78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4" name="Google Shape;17814;p78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5" name="Google Shape;17815;p78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6" name="Google Shape;17816;p78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7" name="Google Shape;17817;p78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8" name="Google Shape;17818;p78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9" name="Google Shape;17819;p78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0" name="Google Shape;17820;p78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1" name="Google Shape;17821;p78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2" name="Google Shape;17822;p78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3" name="Google Shape;17823;p78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4" name="Google Shape;17824;p78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5" name="Google Shape;17825;p78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6" name="Google Shape;17826;p78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7" name="Google Shape;17827;p78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8" name="Google Shape;17828;p78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9" name="Google Shape;17829;p78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0" name="Google Shape;17830;p78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1" name="Google Shape;17831;p78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2" name="Google Shape;17832;p78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3" name="Google Shape;17833;p78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4" name="Google Shape;17834;p78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5" name="Google Shape;17835;p78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6" name="Google Shape;17836;p78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7" name="Google Shape;17837;p78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8" name="Google Shape;17838;p78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9" name="Google Shape;17839;p78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0" name="Google Shape;17840;p78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1" name="Google Shape;17841;p78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2" name="Google Shape;17842;p78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3" name="Google Shape;17843;p78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4" name="Google Shape;17844;p78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5" name="Google Shape;17845;p78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6" name="Google Shape;17846;p78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7" name="Google Shape;17847;p78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8" name="Google Shape;17848;p78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9" name="Google Shape;17849;p78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0" name="Google Shape;17850;p78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1" name="Google Shape;17851;p78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2" name="Google Shape;17852;p78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3" name="Google Shape;17853;p78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4" name="Google Shape;17854;p78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5" name="Google Shape;17855;p78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6" name="Google Shape;17856;p78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7" name="Google Shape;17857;p78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8" name="Google Shape;17858;p78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9" name="Google Shape;17859;p78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0" name="Google Shape;17860;p78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1" name="Google Shape;17861;p78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2" name="Google Shape;17862;p78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3" name="Google Shape;17863;p78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4" name="Google Shape;17864;p78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5" name="Google Shape;17865;p78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6" name="Google Shape;17866;p78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7" name="Google Shape;17867;p78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8" name="Google Shape;17868;p78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9" name="Google Shape;17869;p78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0" name="Google Shape;17870;p78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1" name="Google Shape;17871;p78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2" name="Google Shape;17872;p78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3" name="Google Shape;17873;p78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4" name="Google Shape;17874;p78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5" name="Google Shape;17875;p78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6" name="Google Shape;17876;p78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7" name="Google Shape;17877;p78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8" name="Google Shape;17878;p78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9" name="Google Shape;17879;p78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0" name="Google Shape;17880;p78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1" name="Google Shape;17881;p78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2" name="Google Shape;17882;p78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3" name="Google Shape;17883;p78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4" name="Google Shape;17884;p78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5" name="Google Shape;17885;p78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6" name="Google Shape;17886;p78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7" name="Google Shape;17887;p78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8" name="Google Shape;17888;p78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9" name="Google Shape;17889;p78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0" name="Google Shape;17890;p78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1" name="Google Shape;17891;p78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2" name="Google Shape;17892;p78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3" name="Google Shape;17893;p78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4" name="Google Shape;17894;p78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5" name="Google Shape;17895;p78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6" name="Google Shape;17896;p78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7" name="Google Shape;17897;p78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8" name="Google Shape;17898;p78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9" name="Google Shape;17899;p78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0" name="Google Shape;17900;p78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1" name="Google Shape;17901;p78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2" name="Google Shape;17902;p78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3" name="Google Shape;17903;p78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4" name="Google Shape;17904;p78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5" name="Google Shape;17905;p78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6" name="Google Shape;17906;p78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7" name="Google Shape;17907;p78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8" name="Google Shape;17908;p78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9" name="Google Shape;17909;p78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0" name="Google Shape;17910;p78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1" name="Google Shape;17911;p78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2" name="Google Shape;17912;p78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3" name="Google Shape;17913;p78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4" name="Google Shape;17914;p78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5" name="Google Shape;17915;p78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6" name="Google Shape;17916;p78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7" name="Google Shape;17917;p78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8" name="Google Shape;17918;p78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9" name="Google Shape;17919;p78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0" name="Google Shape;17920;p78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1" name="Google Shape;17921;p78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2" name="Google Shape;17922;p78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3" name="Google Shape;17923;p78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4" name="Google Shape;17924;p78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5" name="Google Shape;17925;p78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6" name="Google Shape;17926;p78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7" name="Google Shape;17927;p78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8" name="Google Shape;17928;p78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9" name="Google Shape;17929;p78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0" name="Google Shape;17930;p78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1" name="Google Shape;17931;p78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2" name="Google Shape;17932;p78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3" name="Google Shape;17933;p78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4" name="Google Shape;17934;p78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5" name="Google Shape;17935;p78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6" name="Google Shape;17936;p78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7" name="Google Shape;17937;p78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8" name="Google Shape;17938;p78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9" name="Google Shape;17939;p78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0" name="Google Shape;17940;p78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1" name="Google Shape;17941;p78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2" name="Google Shape;17942;p78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3" name="Google Shape;17943;p78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4" name="Google Shape;17944;p78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5" name="Google Shape;17945;p78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6" name="Google Shape;17946;p78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7" name="Google Shape;17947;p78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8" name="Google Shape;17948;p78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9" name="Google Shape;17949;p78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0" name="Google Shape;17950;p78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1" name="Google Shape;17951;p78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2" name="Google Shape;17952;p78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3" name="Google Shape;17953;p78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4" name="Google Shape;17954;p78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5" name="Google Shape;17955;p78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6" name="Google Shape;17956;p78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7" name="Google Shape;17957;p78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8" name="Google Shape;17958;p78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9" name="Google Shape;17959;p78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0" name="Google Shape;17960;p78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1" name="Google Shape;17961;p78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2" name="Google Shape;17962;p78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3" name="Google Shape;17963;p78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4" name="Google Shape;17964;p78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5" name="Google Shape;17965;p78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6" name="Google Shape;17966;p78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7" name="Google Shape;17967;p78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8" name="Google Shape;17968;p78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9" name="Google Shape;17969;p78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0" name="Google Shape;17970;p78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1" name="Google Shape;17971;p78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2" name="Google Shape;17972;p78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3" name="Google Shape;17973;p78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4" name="Google Shape;17974;p78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5" name="Google Shape;17975;p78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6" name="Google Shape;17976;p78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7" name="Google Shape;17977;p78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8" name="Google Shape;17978;p78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9" name="Google Shape;17979;p78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0" name="Google Shape;17980;p78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1" name="Google Shape;17981;p78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2" name="Google Shape;17982;p78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3" name="Google Shape;17983;p78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4" name="Google Shape;17984;p78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5" name="Google Shape;17985;p78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6" name="Google Shape;17986;p78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7" name="Google Shape;17987;p78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8" name="Google Shape;17988;p78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9" name="Google Shape;17989;p78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0" name="Google Shape;17990;p78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1" name="Google Shape;17991;p78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2" name="Google Shape;17992;p78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3" name="Google Shape;17993;p78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4" name="Google Shape;17994;p78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5" name="Google Shape;17995;p78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6" name="Google Shape;17996;p78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7" name="Google Shape;17997;p78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8" name="Google Shape;17998;p78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9" name="Google Shape;17999;p78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0" name="Google Shape;18000;p78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1" name="Google Shape;18001;p78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2" name="Google Shape;18002;p78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3" name="Google Shape;18003;p78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4" name="Google Shape;18004;p78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5" name="Google Shape;18005;p78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6" name="Google Shape;18006;p78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7" name="Google Shape;18007;p78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8" name="Google Shape;18008;p78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9" name="Google Shape;18009;p78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0" name="Google Shape;18010;p78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1" name="Google Shape;18011;p78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2" name="Google Shape;18012;p78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3" name="Google Shape;18013;p78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4" name="Google Shape;18014;p78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5" name="Google Shape;18015;p78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6" name="Google Shape;18016;p78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7" name="Google Shape;18017;p78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8" name="Google Shape;18018;p78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9" name="Google Shape;18019;p78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0" name="Google Shape;18020;p78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1" name="Google Shape;18021;p78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2" name="Google Shape;18022;p78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3" name="Google Shape;18023;p78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4" name="Google Shape;18024;p78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5" name="Google Shape;18025;p78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6" name="Google Shape;18026;p78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7" name="Google Shape;18027;p78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8" name="Google Shape;18028;p78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9" name="Google Shape;18029;p78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0" name="Google Shape;18030;p78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1" name="Google Shape;18031;p78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2" name="Google Shape;18032;p78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3" name="Google Shape;18033;p78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4" name="Google Shape;18034;p78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5" name="Google Shape;18035;p78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6" name="Google Shape;18036;p78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7" name="Google Shape;18037;p78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8" name="Google Shape;18038;p78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9" name="Google Shape;18039;p78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0" name="Google Shape;18040;p78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1" name="Google Shape;18041;p78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2" name="Google Shape;18042;p78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3" name="Google Shape;18043;p78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4" name="Google Shape;18044;p78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5" name="Google Shape;18045;p78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6" name="Google Shape;18046;p78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7" name="Google Shape;18047;p78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8" name="Google Shape;18048;p78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9" name="Google Shape;18049;p78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0" name="Google Shape;18050;p78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1" name="Google Shape;18051;p78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2" name="Google Shape;18052;p78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3" name="Google Shape;18053;p78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4" name="Google Shape;18054;p78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5" name="Google Shape;18055;p78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6" name="Google Shape;18056;p78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7" name="Google Shape;18057;p78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8" name="Google Shape;18058;p78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9" name="Google Shape;18059;p78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0" name="Google Shape;18060;p78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1" name="Google Shape;18061;p78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2" name="Google Shape;18062;p78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3" name="Google Shape;18063;p78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4" name="Google Shape;18064;p78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5" name="Google Shape;18065;p78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6" name="Google Shape;18066;p78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7" name="Google Shape;18067;p78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8" name="Google Shape;18068;p78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9" name="Google Shape;18069;p78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0" name="Google Shape;18070;p78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1" name="Google Shape;18071;p78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2" name="Google Shape;18072;p78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3" name="Google Shape;18073;p78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4" name="Google Shape;18074;p78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5" name="Google Shape;18075;p78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6" name="Google Shape;18076;p78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7" name="Google Shape;18077;p78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8" name="Google Shape;18078;p78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9" name="Google Shape;18079;p78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0" name="Google Shape;18080;p78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1" name="Google Shape;18081;p78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2" name="Google Shape;18082;p78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3" name="Google Shape;18083;p78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4" name="Google Shape;18084;p78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5" name="Google Shape;18085;p78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6" name="Google Shape;18086;p78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7" name="Google Shape;18087;p78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8" name="Google Shape;18088;p78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9" name="Google Shape;18089;p78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0" name="Google Shape;18090;p78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1" name="Google Shape;18091;p78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2" name="Google Shape;18092;p78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3" name="Google Shape;18093;p78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4" name="Google Shape;18094;p78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5" name="Google Shape;18095;p78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6" name="Google Shape;18096;p78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7" name="Google Shape;18097;p78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8" name="Google Shape;18098;p78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9" name="Google Shape;18099;p78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0" name="Google Shape;18100;p78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1" name="Google Shape;18101;p78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02" name="Google Shape;18102;p78"/>
          <p:cNvGrpSpPr/>
          <p:nvPr/>
        </p:nvGrpSpPr>
        <p:grpSpPr>
          <a:xfrm rot="5400000">
            <a:off x="130203" y="3372459"/>
            <a:ext cx="3796697" cy="3515548"/>
            <a:chOff x="2113525" y="2880575"/>
            <a:chExt cx="609500" cy="564375"/>
          </a:xfrm>
        </p:grpSpPr>
        <p:sp>
          <p:nvSpPr>
            <p:cNvPr id="18103" name="Google Shape;18103;p78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4" name="Google Shape;18104;p78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5" name="Google Shape;18105;p78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6" name="Google Shape;18106;p78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4">
    <p:spTree>
      <p:nvGrpSpPr>
        <p:cNvPr id="18107" name="Shape 18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8" name="Google Shape;18108;p79"/>
          <p:cNvSpPr txBox="1"/>
          <p:nvPr>
            <p:ph hasCustomPrompt="1" type="title"/>
          </p:nvPr>
        </p:nvSpPr>
        <p:spPr>
          <a:xfrm>
            <a:off x="719375" y="1071750"/>
            <a:ext cx="2465100" cy="90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Font typeface="Poppins SemiBold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109" name="Google Shape;18109;p79"/>
          <p:cNvSpPr txBox="1"/>
          <p:nvPr>
            <p:ph idx="1" type="subTitle"/>
          </p:nvPr>
        </p:nvSpPr>
        <p:spPr>
          <a:xfrm>
            <a:off x="719375" y="1967825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110" name="Google Shape;18110;p79"/>
          <p:cNvSpPr txBox="1"/>
          <p:nvPr>
            <p:ph hasCustomPrompt="1" idx="2" type="title"/>
          </p:nvPr>
        </p:nvSpPr>
        <p:spPr>
          <a:xfrm>
            <a:off x="3339450" y="1071750"/>
            <a:ext cx="2465100" cy="90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Font typeface="Poppins SemiBold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111" name="Google Shape;18111;p79"/>
          <p:cNvSpPr txBox="1"/>
          <p:nvPr>
            <p:ph idx="3" type="subTitle"/>
          </p:nvPr>
        </p:nvSpPr>
        <p:spPr>
          <a:xfrm>
            <a:off x="3339450" y="1967825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112" name="Google Shape;18112;p79"/>
          <p:cNvSpPr txBox="1"/>
          <p:nvPr>
            <p:ph hasCustomPrompt="1" idx="4" type="title"/>
          </p:nvPr>
        </p:nvSpPr>
        <p:spPr>
          <a:xfrm>
            <a:off x="5959525" y="1071750"/>
            <a:ext cx="2465100" cy="90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Font typeface="Poppins SemiBold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113" name="Google Shape;18113;p79"/>
          <p:cNvSpPr txBox="1"/>
          <p:nvPr>
            <p:ph idx="5" type="subTitle"/>
          </p:nvPr>
        </p:nvSpPr>
        <p:spPr>
          <a:xfrm>
            <a:off x="5959525" y="1967825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114" name="Google Shape;18114;p79"/>
          <p:cNvSpPr txBox="1"/>
          <p:nvPr>
            <p:ph idx="6"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4_1">
    <p:spTree>
      <p:nvGrpSpPr>
        <p:cNvPr id="18115" name="Shape 18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6" name="Google Shape;18116;p80"/>
          <p:cNvSpPr txBox="1"/>
          <p:nvPr>
            <p:ph hasCustomPrompt="1" type="title"/>
          </p:nvPr>
        </p:nvSpPr>
        <p:spPr>
          <a:xfrm>
            <a:off x="5457575" y="3467575"/>
            <a:ext cx="2465100" cy="62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117" name="Google Shape;18117;p80"/>
          <p:cNvSpPr txBox="1"/>
          <p:nvPr>
            <p:ph idx="1" type="subTitle"/>
          </p:nvPr>
        </p:nvSpPr>
        <p:spPr>
          <a:xfrm>
            <a:off x="5457575" y="4098200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118" name="Google Shape;18118;p80"/>
          <p:cNvSpPr txBox="1"/>
          <p:nvPr>
            <p:ph hasCustomPrompt="1" idx="2" type="title"/>
          </p:nvPr>
        </p:nvSpPr>
        <p:spPr>
          <a:xfrm>
            <a:off x="5457575" y="1157550"/>
            <a:ext cx="2465100" cy="62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119" name="Google Shape;18119;p80"/>
          <p:cNvSpPr txBox="1"/>
          <p:nvPr>
            <p:ph idx="3" type="subTitle"/>
          </p:nvPr>
        </p:nvSpPr>
        <p:spPr>
          <a:xfrm>
            <a:off x="5457575" y="1753175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120" name="Google Shape;18120;p80"/>
          <p:cNvSpPr txBox="1"/>
          <p:nvPr>
            <p:ph hasCustomPrompt="1" idx="4" type="title"/>
          </p:nvPr>
        </p:nvSpPr>
        <p:spPr>
          <a:xfrm>
            <a:off x="5457575" y="2312600"/>
            <a:ext cx="2465100" cy="62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121" name="Google Shape;18121;p80"/>
          <p:cNvSpPr txBox="1"/>
          <p:nvPr>
            <p:ph idx="5" type="subTitle"/>
          </p:nvPr>
        </p:nvSpPr>
        <p:spPr>
          <a:xfrm>
            <a:off x="5457575" y="2939900"/>
            <a:ext cx="24651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122" name="Google Shape;18122;p80"/>
          <p:cNvSpPr txBox="1"/>
          <p:nvPr>
            <p:ph idx="6"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18123" name="Shape 18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4" name="Google Shape;18124;p81"/>
          <p:cNvSpPr txBox="1"/>
          <p:nvPr>
            <p:ph idx="1" type="subTitle"/>
          </p:nvPr>
        </p:nvSpPr>
        <p:spPr>
          <a:xfrm>
            <a:off x="6677972" y="3440675"/>
            <a:ext cx="17436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125" name="Google Shape;18125;p81"/>
          <p:cNvSpPr txBox="1"/>
          <p:nvPr>
            <p:ph idx="2" type="subTitle"/>
          </p:nvPr>
        </p:nvSpPr>
        <p:spPr>
          <a:xfrm>
            <a:off x="6677972" y="3045432"/>
            <a:ext cx="17436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126" name="Google Shape;18126;p81"/>
          <p:cNvSpPr txBox="1"/>
          <p:nvPr>
            <p:ph idx="3" type="subTitle"/>
          </p:nvPr>
        </p:nvSpPr>
        <p:spPr>
          <a:xfrm>
            <a:off x="4692769" y="3440675"/>
            <a:ext cx="17436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127" name="Google Shape;18127;p81"/>
          <p:cNvSpPr txBox="1"/>
          <p:nvPr>
            <p:ph idx="4" type="subTitle"/>
          </p:nvPr>
        </p:nvSpPr>
        <p:spPr>
          <a:xfrm>
            <a:off x="4692769" y="3045432"/>
            <a:ext cx="17436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128" name="Google Shape;18128;p81"/>
          <p:cNvSpPr txBox="1"/>
          <p:nvPr>
            <p:ph idx="5" type="subTitle"/>
          </p:nvPr>
        </p:nvSpPr>
        <p:spPr>
          <a:xfrm>
            <a:off x="2707578" y="3440675"/>
            <a:ext cx="17436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129" name="Google Shape;18129;p81"/>
          <p:cNvSpPr txBox="1"/>
          <p:nvPr>
            <p:ph idx="6" type="subTitle"/>
          </p:nvPr>
        </p:nvSpPr>
        <p:spPr>
          <a:xfrm>
            <a:off x="2707578" y="3045432"/>
            <a:ext cx="17436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130" name="Google Shape;18130;p81"/>
          <p:cNvSpPr txBox="1"/>
          <p:nvPr>
            <p:ph idx="7" type="subTitle"/>
          </p:nvPr>
        </p:nvSpPr>
        <p:spPr>
          <a:xfrm>
            <a:off x="722375" y="3440675"/>
            <a:ext cx="17436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131" name="Google Shape;18131;p81"/>
          <p:cNvSpPr txBox="1"/>
          <p:nvPr>
            <p:ph idx="8" type="subTitle"/>
          </p:nvPr>
        </p:nvSpPr>
        <p:spPr>
          <a:xfrm>
            <a:off x="722375" y="3045432"/>
            <a:ext cx="17436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132" name="Google Shape;18132;p81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18133" name="Google Shape;18133;p81"/>
          <p:cNvGrpSpPr/>
          <p:nvPr/>
        </p:nvGrpSpPr>
        <p:grpSpPr>
          <a:xfrm rot="1396384">
            <a:off x="-352462" y="-106016"/>
            <a:ext cx="1908331" cy="2002239"/>
            <a:chOff x="1978188" y="2669545"/>
            <a:chExt cx="1908398" cy="2002309"/>
          </a:xfrm>
        </p:grpSpPr>
        <p:sp>
          <p:nvSpPr>
            <p:cNvPr id="18134" name="Google Shape;18134;p81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5" name="Google Shape;18135;p81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36" name="Google Shape;18136;p81"/>
          <p:cNvGrpSpPr/>
          <p:nvPr/>
        </p:nvGrpSpPr>
        <p:grpSpPr>
          <a:xfrm rot="5400000">
            <a:off x="7942737" y="3821317"/>
            <a:ext cx="349968" cy="2052568"/>
            <a:chOff x="1037125" y="2236325"/>
            <a:chExt cx="149100" cy="874475"/>
          </a:xfrm>
        </p:grpSpPr>
        <p:sp>
          <p:nvSpPr>
            <p:cNvPr id="18137" name="Google Shape;18137;p81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8" name="Google Shape;18138;p81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9" name="Google Shape;18139;p81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0" name="Google Shape;18140;p81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1" name="Google Shape;18141;p81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2" name="Google Shape;18142;p81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3" name="Google Shape;18143;p81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4" name="Google Shape;18144;p81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5" name="Google Shape;18145;p81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6" name="Google Shape;18146;p81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7" name="Google Shape;18147;p81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8" name="Google Shape;18148;p81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9" name="Google Shape;18149;p81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0" name="Google Shape;18150;p81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1" name="Google Shape;18151;p81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2" name="Google Shape;18152;p81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3" name="Google Shape;18153;p81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4" name="Google Shape;18154;p81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5" name="Google Shape;18155;p81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6" name="Google Shape;18156;p81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7" name="Google Shape;18157;p81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8" name="Google Shape;18158;p81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9" name="Google Shape;18159;p81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0" name="Google Shape;18160;p81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1" name="Google Shape;18161;p81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2" name="Google Shape;18162;p81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3" name="Google Shape;18163;p81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4" name="Google Shape;18164;p81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5" name="Google Shape;18165;p81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6" name="Google Shape;18166;p81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7" name="Google Shape;18167;p81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8" name="Google Shape;18168;p81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9" name="Google Shape;18169;p81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0" name="Google Shape;18170;p81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1" name="Google Shape;18171;p81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2" name="Google Shape;18172;p81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72" name="Shape 3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3" name="Google Shape;3573;p9"/>
          <p:cNvSpPr txBox="1"/>
          <p:nvPr>
            <p:ph idx="1" type="subTitle"/>
          </p:nvPr>
        </p:nvSpPr>
        <p:spPr>
          <a:xfrm>
            <a:off x="914400" y="1765007"/>
            <a:ext cx="3396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574" name="Google Shape;3574;p9"/>
          <p:cNvSpPr txBox="1"/>
          <p:nvPr>
            <p:ph idx="2" type="body"/>
          </p:nvPr>
        </p:nvSpPr>
        <p:spPr>
          <a:xfrm>
            <a:off x="914400" y="2285057"/>
            <a:ext cx="2833800" cy="22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3575" name="Google Shape;3575;p9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6_1">
    <p:spTree>
      <p:nvGrpSpPr>
        <p:cNvPr id="18173" name="Shape 18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4" name="Google Shape;18174;p82"/>
          <p:cNvSpPr/>
          <p:nvPr/>
        </p:nvSpPr>
        <p:spPr>
          <a:xfrm>
            <a:off x="4798369" y="1757189"/>
            <a:ext cx="960600" cy="96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5" name="Google Shape;18175;p82"/>
          <p:cNvSpPr/>
          <p:nvPr/>
        </p:nvSpPr>
        <p:spPr>
          <a:xfrm>
            <a:off x="4798369" y="3175114"/>
            <a:ext cx="960600" cy="96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6" name="Google Shape;18176;p82"/>
          <p:cNvSpPr/>
          <p:nvPr/>
        </p:nvSpPr>
        <p:spPr>
          <a:xfrm>
            <a:off x="728594" y="1757189"/>
            <a:ext cx="960600" cy="96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7" name="Google Shape;18177;p82"/>
          <p:cNvSpPr/>
          <p:nvPr/>
        </p:nvSpPr>
        <p:spPr>
          <a:xfrm>
            <a:off x="728594" y="3175114"/>
            <a:ext cx="960600" cy="96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8" name="Google Shape;18178;p82"/>
          <p:cNvSpPr txBox="1"/>
          <p:nvPr>
            <p:ph idx="1" type="subTitle"/>
          </p:nvPr>
        </p:nvSpPr>
        <p:spPr>
          <a:xfrm>
            <a:off x="6034529" y="3440675"/>
            <a:ext cx="23871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179" name="Google Shape;18179;p82"/>
          <p:cNvSpPr txBox="1"/>
          <p:nvPr>
            <p:ph idx="2" type="subTitle"/>
          </p:nvPr>
        </p:nvSpPr>
        <p:spPr>
          <a:xfrm>
            <a:off x="6034529" y="3045430"/>
            <a:ext cx="23871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180" name="Google Shape;18180;p82"/>
          <p:cNvSpPr txBox="1"/>
          <p:nvPr>
            <p:ph idx="3" type="subTitle"/>
          </p:nvPr>
        </p:nvSpPr>
        <p:spPr>
          <a:xfrm>
            <a:off x="6034525" y="2022720"/>
            <a:ext cx="23871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181" name="Google Shape;18181;p82"/>
          <p:cNvSpPr txBox="1"/>
          <p:nvPr>
            <p:ph idx="4" type="subTitle"/>
          </p:nvPr>
        </p:nvSpPr>
        <p:spPr>
          <a:xfrm>
            <a:off x="6034525" y="1627475"/>
            <a:ext cx="23871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182" name="Google Shape;18182;p82"/>
          <p:cNvSpPr txBox="1"/>
          <p:nvPr>
            <p:ph idx="5" type="subTitle"/>
          </p:nvPr>
        </p:nvSpPr>
        <p:spPr>
          <a:xfrm>
            <a:off x="1845729" y="3440675"/>
            <a:ext cx="23871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183" name="Google Shape;18183;p82"/>
          <p:cNvSpPr txBox="1"/>
          <p:nvPr>
            <p:ph idx="6" type="subTitle"/>
          </p:nvPr>
        </p:nvSpPr>
        <p:spPr>
          <a:xfrm>
            <a:off x="1845729" y="3045430"/>
            <a:ext cx="23871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184" name="Google Shape;18184;p82"/>
          <p:cNvSpPr txBox="1"/>
          <p:nvPr>
            <p:ph idx="7" type="subTitle"/>
          </p:nvPr>
        </p:nvSpPr>
        <p:spPr>
          <a:xfrm>
            <a:off x="1845725" y="2022720"/>
            <a:ext cx="2387100" cy="1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185" name="Google Shape;18185;p82"/>
          <p:cNvSpPr txBox="1"/>
          <p:nvPr>
            <p:ph idx="8" type="subTitle"/>
          </p:nvPr>
        </p:nvSpPr>
        <p:spPr>
          <a:xfrm>
            <a:off x="1845725" y="1627475"/>
            <a:ext cx="23871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186" name="Google Shape;18186;p82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18187" name="Google Shape;18187;p82"/>
          <p:cNvGrpSpPr/>
          <p:nvPr/>
        </p:nvGrpSpPr>
        <p:grpSpPr>
          <a:xfrm>
            <a:off x="184374" y="-608933"/>
            <a:ext cx="349968" cy="2052568"/>
            <a:chOff x="1037125" y="2236325"/>
            <a:chExt cx="149100" cy="874475"/>
          </a:xfrm>
        </p:grpSpPr>
        <p:sp>
          <p:nvSpPr>
            <p:cNvPr id="18188" name="Google Shape;18188;p82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9" name="Google Shape;18189;p82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0" name="Google Shape;18190;p82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1" name="Google Shape;18191;p82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2" name="Google Shape;18192;p82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3" name="Google Shape;18193;p82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4" name="Google Shape;18194;p82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5" name="Google Shape;18195;p82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6" name="Google Shape;18196;p82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7" name="Google Shape;18197;p82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8" name="Google Shape;18198;p82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9" name="Google Shape;18199;p82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0" name="Google Shape;18200;p82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1" name="Google Shape;18201;p82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2" name="Google Shape;18202;p82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3" name="Google Shape;18203;p82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4" name="Google Shape;18204;p82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5" name="Google Shape;18205;p82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6" name="Google Shape;18206;p82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7" name="Google Shape;18207;p82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8" name="Google Shape;18208;p82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9" name="Google Shape;18209;p82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0" name="Google Shape;18210;p82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1" name="Google Shape;18211;p82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2" name="Google Shape;18212;p82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3" name="Google Shape;18213;p82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4" name="Google Shape;18214;p82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5" name="Google Shape;18215;p82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6" name="Google Shape;18216;p82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7" name="Google Shape;18217;p82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8" name="Google Shape;18218;p82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9" name="Google Shape;18219;p82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0" name="Google Shape;18220;p82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1" name="Google Shape;18221;p82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2" name="Google Shape;18222;p82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3" name="Google Shape;18223;p82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24" name="Google Shape;18224;p82"/>
          <p:cNvSpPr/>
          <p:nvPr/>
        </p:nvSpPr>
        <p:spPr>
          <a:xfrm>
            <a:off x="8283110" y="43139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5" name="Google Shape;18225;p82"/>
          <p:cNvSpPr/>
          <p:nvPr/>
        </p:nvSpPr>
        <p:spPr>
          <a:xfrm rot="-5400000">
            <a:off x="8437842" y="4436715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6" name="Google Shape;18226;p82"/>
          <p:cNvSpPr/>
          <p:nvPr/>
        </p:nvSpPr>
        <p:spPr>
          <a:xfrm rot="-5400000">
            <a:off x="8257050" y="38152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MAIN_POINT_1">
    <p:spTree>
      <p:nvGrpSpPr>
        <p:cNvPr id="18227" name="Shape 18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8" name="Google Shape;18228;p83"/>
          <p:cNvSpPr txBox="1"/>
          <p:nvPr>
            <p:ph type="title"/>
          </p:nvPr>
        </p:nvSpPr>
        <p:spPr>
          <a:xfrm>
            <a:off x="3900125" y="580675"/>
            <a:ext cx="4521600" cy="163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Poppins SemiBold"/>
              <a:buNone/>
              <a:defRPr b="0" sz="3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4_1">
    <p:spTree>
      <p:nvGrpSpPr>
        <p:cNvPr id="18229" name="Shape 18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0" name="Google Shape;18230;p84"/>
          <p:cNvSpPr/>
          <p:nvPr/>
        </p:nvSpPr>
        <p:spPr>
          <a:xfrm>
            <a:off x="0" y="1456075"/>
            <a:ext cx="8421600" cy="85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1" name="Google Shape;18231;p84"/>
          <p:cNvSpPr/>
          <p:nvPr/>
        </p:nvSpPr>
        <p:spPr>
          <a:xfrm>
            <a:off x="1064371" y="1750448"/>
            <a:ext cx="1296906" cy="1123223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2" name="Google Shape;18232;p84"/>
          <p:cNvSpPr txBox="1"/>
          <p:nvPr>
            <p:ph hasCustomPrompt="1" type="title"/>
          </p:nvPr>
        </p:nvSpPr>
        <p:spPr>
          <a:xfrm>
            <a:off x="1064375" y="1969567"/>
            <a:ext cx="1296900" cy="69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oppins SemiBold"/>
              <a:buNone/>
              <a:defRPr b="0" sz="35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233" name="Google Shape;18233;p84"/>
          <p:cNvSpPr/>
          <p:nvPr/>
        </p:nvSpPr>
        <p:spPr>
          <a:xfrm>
            <a:off x="3923546" y="1750448"/>
            <a:ext cx="1296906" cy="1123223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4" name="Google Shape;18234;p84"/>
          <p:cNvSpPr/>
          <p:nvPr/>
        </p:nvSpPr>
        <p:spPr>
          <a:xfrm>
            <a:off x="6782721" y="1750448"/>
            <a:ext cx="1296906" cy="1123223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5" name="Google Shape;18235;p84"/>
          <p:cNvSpPr/>
          <p:nvPr/>
        </p:nvSpPr>
        <p:spPr>
          <a:xfrm>
            <a:off x="4572000" y="4327724"/>
            <a:ext cx="4572000" cy="22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36" name="Google Shape;18236;p84"/>
          <p:cNvGrpSpPr/>
          <p:nvPr/>
        </p:nvGrpSpPr>
        <p:grpSpPr>
          <a:xfrm rot="5400000">
            <a:off x="5423312" y="3787766"/>
            <a:ext cx="349968" cy="2052568"/>
            <a:chOff x="1037125" y="2236325"/>
            <a:chExt cx="149100" cy="874475"/>
          </a:xfrm>
        </p:grpSpPr>
        <p:sp>
          <p:nvSpPr>
            <p:cNvPr id="18237" name="Google Shape;18237;p84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8" name="Google Shape;18238;p84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9" name="Google Shape;18239;p84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0" name="Google Shape;18240;p84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1" name="Google Shape;18241;p84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2" name="Google Shape;18242;p84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3" name="Google Shape;18243;p84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4" name="Google Shape;18244;p84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5" name="Google Shape;18245;p84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6" name="Google Shape;18246;p84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7" name="Google Shape;18247;p84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8" name="Google Shape;18248;p84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9" name="Google Shape;18249;p84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0" name="Google Shape;18250;p84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1" name="Google Shape;18251;p84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2" name="Google Shape;18252;p84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3" name="Google Shape;18253;p84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4" name="Google Shape;18254;p84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5" name="Google Shape;18255;p84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6" name="Google Shape;18256;p84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7" name="Google Shape;18257;p84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8" name="Google Shape;18258;p84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9" name="Google Shape;18259;p84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0" name="Google Shape;18260;p84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1" name="Google Shape;18261;p84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2" name="Google Shape;18262;p84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3" name="Google Shape;18263;p84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4" name="Google Shape;18264;p84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5" name="Google Shape;18265;p84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6" name="Google Shape;18266;p84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7" name="Google Shape;18267;p84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8" name="Google Shape;18268;p84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9" name="Google Shape;18269;p84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0" name="Google Shape;18270;p84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1" name="Google Shape;18271;p84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2" name="Google Shape;18272;p84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73" name="Google Shape;18273;p84"/>
          <p:cNvSpPr txBox="1"/>
          <p:nvPr>
            <p:ph idx="1" type="subTitle"/>
          </p:nvPr>
        </p:nvSpPr>
        <p:spPr>
          <a:xfrm>
            <a:off x="731669" y="29968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274" name="Google Shape;18274;p84"/>
          <p:cNvSpPr txBox="1"/>
          <p:nvPr>
            <p:ph idx="2" type="subTitle"/>
          </p:nvPr>
        </p:nvSpPr>
        <p:spPr>
          <a:xfrm>
            <a:off x="3591575" y="29968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275" name="Google Shape;18275;p84"/>
          <p:cNvSpPr txBox="1"/>
          <p:nvPr>
            <p:ph idx="3" type="subTitle"/>
          </p:nvPr>
        </p:nvSpPr>
        <p:spPr>
          <a:xfrm>
            <a:off x="6451481" y="2996889"/>
            <a:ext cx="19623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276" name="Google Shape;18276;p84"/>
          <p:cNvSpPr txBox="1"/>
          <p:nvPr>
            <p:ph idx="4" type="subTitle"/>
          </p:nvPr>
        </p:nvSpPr>
        <p:spPr>
          <a:xfrm>
            <a:off x="731669" y="33335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277" name="Google Shape;18277;p84"/>
          <p:cNvSpPr txBox="1"/>
          <p:nvPr>
            <p:ph idx="5" type="subTitle"/>
          </p:nvPr>
        </p:nvSpPr>
        <p:spPr>
          <a:xfrm>
            <a:off x="3591575" y="33335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278" name="Google Shape;18278;p84"/>
          <p:cNvSpPr txBox="1"/>
          <p:nvPr>
            <p:ph idx="6" type="subTitle"/>
          </p:nvPr>
        </p:nvSpPr>
        <p:spPr>
          <a:xfrm>
            <a:off x="6451481" y="3333507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279" name="Google Shape;18279;p84"/>
          <p:cNvSpPr txBox="1"/>
          <p:nvPr>
            <p:ph idx="7" type="title"/>
          </p:nvPr>
        </p:nvSpPr>
        <p:spPr>
          <a:xfrm>
            <a:off x="731675" y="431400"/>
            <a:ext cx="3840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18280" name="Google Shape;18280;p84"/>
          <p:cNvGrpSpPr/>
          <p:nvPr/>
        </p:nvGrpSpPr>
        <p:grpSpPr>
          <a:xfrm>
            <a:off x="8096583" y="-871373"/>
            <a:ext cx="1908398" cy="2002309"/>
            <a:chOff x="1978188" y="2669545"/>
            <a:chExt cx="1908398" cy="2002309"/>
          </a:xfrm>
        </p:grpSpPr>
        <p:sp>
          <p:nvSpPr>
            <p:cNvPr id="18281" name="Google Shape;18281;p84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2" name="Google Shape;18282;p84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83" name="Google Shape;18283;p84"/>
          <p:cNvSpPr txBox="1"/>
          <p:nvPr>
            <p:ph hasCustomPrompt="1" idx="8" type="title"/>
          </p:nvPr>
        </p:nvSpPr>
        <p:spPr>
          <a:xfrm>
            <a:off x="3923550" y="1969567"/>
            <a:ext cx="1296900" cy="69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oppins SemiBold"/>
              <a:buNone/>
              <a:defRPr b="0" sz="35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284" name="Google Shape;18284;p84"/>
          <p:cNvSpPr txBox="1"/>
          <p:nvPr>
            <p:ph hasCustomPrompt="1" idx="9" type="title"/>
          </p:nvPr>
        </p:nvSpPr>
        <p:spPr>
          <a:xfrm>
            <a:off x="6782725" y="1969567"/>
            <a:ext cx="1296900" cy="69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oppins SemiBold"/>
              <a:buNone/>
              <a:defRPr b="0" sz="35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2_1">
    <p:spTree>
      <p:nvGrpSpPr>
        <p:cNvPr id="18285" name="Shape 18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6" name="Google Shape;18286;p85"/>
          <p:cNvSpPr txBox="1"/>
          <p:nvPr>
            <p:ph idx="1" type="subTitle"/>
          </p:nvPr>
        </p:nvSpPr>
        <p:spPr>
          <a:xfrm>
            <a:off x="4715350" y="1409500"/>
            <a:ext cx="3690900" cy="25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287" name="Google Shape;18287;p85"/>
          <p:cNvSpPr/>
          <p:nvPr/>
        </p:nvSpPr>
        <p:spPr>
          <a:xfrm flipH="1" rot="4500117">
            <a:off x="787108" y="929270"/>
            <a:ext cx="958257" cy="836789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18288" name="Google Shape;18288;p85"/>
          <p:cNvGrpSpPr/>
          <p:nvPr/>
        </p:nvGrpSpPr>
        <p:grpSpPr>
          <a:xfrm flipH="1" rot="5400000">
            <a:off x="588918" y="606393"/>
            <a:ext cx="349968" cy="2060963"/>
            <a:chOff x="1037125" y="2236325"/>
            <a:chExt cx="149100" cy="874475"/>
          </a:xfrm>
        </p:grpSpPr>
        <p:sp>
          <p:nvSpPr>
            <p:cNvPr id="18289" name="Google Shape;18289;p85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0" name="Google Shape;18290;p85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1" name="Google Shape;18291;p85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2" name="Google Shape;18292;p85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3" name="Google Shape;18293;p85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4" name="Google Shape;18294;p85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5" name="Google Shape;18295;p85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6" name="Google Shape;18296;p85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7" name="Google Shape;18297;p85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8" name="Google Shape;18298;p85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9" name="Google Shape;18299;p85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0" name="Google Shape;18300;p85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1" name="Google Shape;18301;p85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2" name="Google Shape;18302;p85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3" name="Google Shape;18303;p85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4" name="Google Shape;18304;p85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5" name="Google Shape;18305;p85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6" name="Google Shape;18306;p85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7" name="Google Shape;18307;p85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8" name="Google Shape;18308;p85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9" name="Google Shape;18309;p85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0" name="Google Shape;18310;p85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1" name="Google Shape;18311;p85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2" name="Google Shape;18312;p85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3" name="Google Shape;18313;p85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4" name="Google Shape;18314;p85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5" name="Google Shape;18315;p85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6" name="Google Shape;18316;p85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7" name="Google Shape;18317;p85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8" name="Google Shape;18318;p85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9" name="Google Shape;18319;p85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0" name="Google Shape;18320;p85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1" name="Google Shape;18321;p85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2" name="Google Shape;18322;p85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3" name="Google Shape;18323;p85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4" name="Google Shape;18324;p85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25" name="Google Shape;18325;p85"/>
          <p:cNvSpPr/>
          <p:nvPr/>
        </p:nvSpPr>
        <p:spPr>
          <a:xfrm flipH="1">
            <a:off x="8198788" y="222898"/>
            <a:ext cx="725102" cy="633202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26" name="Google Shape;18326;p85"/>
          <p:cNvGrpSpPr/>
          <p:nvPr/>
        </p:nvGrpSpPr>
        <p:grpSpPr>
          <a:xfrm flipH="1" rot="5400000">
            <a:off x="8390322" y="4514432"/>
            <a:ext cx="1019815" cy="948206"/>
            <a:chOff x="2113525" y="2880575"/>
            <a:chExt cx="609500" cy="564375"/>
          </a:xfrm>
        </p:grpSpPr>
        <p:sp>
          <p:nvSpPr>
            <p:cNvPr id="18327" name="Google Shape;18327;p85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8" name="Google Shape;18328;p85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9" name="Google Shape;18329;p85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0" name="Google Shape;18330;p85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31" name="Google Shape;18331;p85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6_1">
    <p:spTree>
      <p:nvGrpSpPr>
        <p:cNvPr id="18332" name="Shape 18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33" name="Google Shape;18333;p86"/>
          <p:cNvGrpSpPr/>
          <p:nvPr/>
        </p:nvGrpSpPr>
        <p:grpSpPr>
          <a:xfrm flipH="1" rot="5400000">
            <a:off x="792893" y="4003981"/>
            <a:ext cx="349968" cy="2060963"/>
            <a:chOff x="1037125" y="2236325"/>
            <a:chExt cx="149100" cy="874475"/>
          </a:xfrm>
        </p:grpSpPr>
        <p:sp>
          <p:nvSpPr>
            <p:cNvPr id="18334" name="Google Shape;18334;p86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5" name="Google Shape;18335;p86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6" name="Google Shape;18336;p86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7" name="Google Shape;18337;p86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8" name="Google Shape;18338;p86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9" name="Google Shape;18339;p86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0" name="Google Shape;18340;p86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1" name="Google Shape;18341;p86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2" name="Google Shape;18342;p86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3" name="Google Shape;18343;p86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4" name="Google Shape;18344;p86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5" name="Google Shape;18345;p86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6" name="Google Shape;18346;p86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7" name="Google Shape;18347;p86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8" name="Google Shape;18348;p86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9" name="Google Shape;18349;p86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0" name="Google Shape;18350;p86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1" name="Google Shape;18351;p86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2" name="Google Shape;18352;p86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3" name="Google Shape;18353;p86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4" name="Google Shape;18354;p86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5" name="Google Shape;18355;p86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6" name="Google Shape;18356;p86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7" name="Google Shape;18357;p86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8" name="Google Shape;18358;p86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9" name="Google Shape;18359;p86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0" name="Google Shape;18360;p86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1" name="Google Shape;18361;p86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2" name="Google Shape;18362;p86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3" name="Google Shape;18363;p86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4" name="Google Shape;18364;p86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5" name="Google Shape;18365;p86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6" name="Google Shape;18366;p86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7" name="Google Shape;18367;p86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8" name="Google Shape;18368;p86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9" name="Google Shape;18369;p86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70" name="Google Shape;18370;p86"/>
          <p:cNvGrpSpPr/>
          <p:nvPr/>
        </p:nvGrpSpPr>
        <p:grpSpPr>
          <a:xfrm flipH="1">
            <a:off x="3951806" y="-304464"/>
            <a:ext cx="1327016" cy="1143257"/>
            <a:chOff x="1247631" y="417998"/>
            <a:chExt cx="1321597" cy="1143257"/>
          </a:xfrm>
        </p:grpSpPr>
        <p:sp>
          <p:nvSpPr>
            <p:cNvPr id="18371" name="Google Shape;18371;p86"/>
            <p:cNvSpPr/>
            <p:nvPr/>
          </p:nvSpPr>
          <p:spPr>
            <a:xfrm>
              <a:off x="1847080" y="417998"/>
              <a:ext cx="722148" cy="633202"/>
            </a:xfrm>
            <a:custGeom>
              <a:rect b="b" l="l" r="r" t="t"/>
              <a:pathLst>
                <a:path extrusionOk="0" h="24667" w="28132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372" name="Google Shape;18372;p86"/>
            <p:cNvGrpSpPr/>
            <p:nvPr/>
          </p:nvGrpSpPr>
          <p:grpSpPr>
            <a:xfrm rot="-5400000">
              <a:off x="1236998" y="555923"/>
              <a:ext cx="1015965" cy="994700"/>
              <a:chOff x="2113525" y="2524286"/>
              <a:chExt cx="607199" cy="594489"/>
            </a:xfrm>
          </p:grpSpPr>
          <p:sp>
            <p:nvSpPr>
              <p:cNvPr id="18373" name="Google Shape;18373;p86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rect b="b" l="l" r="r" t="t"/>
                <a:pathLst>
                  <a:path extrusionOk="0" h="2236" w="2325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4" name="Google Shape;18374;p86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rect b="b" l="l" r="r" t="t"/>
                <a:pathLst>
                  <a:path extrusionOk="0" h="6058" w="6058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5" name="Google Shape;18375;p86"/>
              <p:cNvSpPr/>
              <p:nvPr/>
            </p:nvSpPr>
            <p:spPr>
              <a:xfrm>
                <a:off x="2156349" y="2524286"/>
                <a:ext cx="564375" cy="564375"/>
              </a:xfrm>
              <a:custGeom>
                <a:rect b="b" l="l" r="r" t="t"/>
                <a:pathLst>
                  <a:path extrusionOk="0" h="22575" w="22575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6" name="Google Shape;18376;p86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377" name="Google Shape;18377;p86"/>
          <p:cNvSpPr/>
          <p:nvPr/>
        </p:nvSpPr>
        <p:spPr>
          <a:xfrm>
            <a:off x="5022550" y="0"/>
            <a:ext cx="4121400" cy="155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78" name="Google Shape;18378;p86"/>
          <p:cNvSpPr/>
          <p:nvPr/>
        </p:nvSpPr>
        <p:spPr>
          <a:xfrm>
            <a:off x="5022550" y="1792761"/>
            <a:ext cx="4121400" cy="155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79" name="Google Shape;18379;p86"/>
          <p:cNvSpPr/>
          <p:nvPr/>
        </p:nvSpPr>
        <p:spPr>
          <a:xfrm>
            <a:off x="5022550" y="3585497"/>
            <a:ext cx="4121400" cy="155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80" name="Google Shape;18380;p86"/>
          <p:cNvSpPr txBox="1"/>
          <p:nvPr>
            <p:ph idx="1" type="subTitle"/>
          </p:nvPr>
        </p:nvSpPr>
        <p:spPr>
          <a:xfrm>
            <a:off x="723400" y="1762397"/>
            <a:ext cx="18348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381" name="Google Shape;18381;p86"/>
          <p:cNvSpPr txBox="1"/>
          <p:nvPr>
            <p:ph idx="2" type="subTitle"/>
          </p:nvPr>
        </p:nvSpPr>
        <p:spPr>
          <a:xfrm>
            <a:off x="723400" y="2070416"/>
            <a:ext cx="1834800" cy="13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382" name="Google Shape;18382;p86"/>
          <p:cNvSpPr txBox="1"/>
          <p:nvPr>
            <p:ph type="title"/>
          </p:nvPr>
        </p:nvSpPr>
        <p:spPr>
          <a:xfrm>
            <a:off x="723400" y="895500"/>
            <a:ext cx="38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8383" name="Google Shape;18383;p86"/>
          <p:cNvSpPr txBox="1"/>
          <p:nvPr>
            <p:ph idx="3" type="subTitle"/>
          </p:nvPr>
        </p:nvSpPr>
        <p:spPr>
          <a:xfrm>
            <a:off x="2737300" y="1762397"/>
            <a:ext cx="18348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384" name="Google Shape;18384;p86"/>
          <p:cNvSpPr txBox="1"/>
          <p:nvPr>
            <p:ph idx="4" type="subTitle"/>
          </p:nvPr>
        </p:nvSpPr>
        <p:spPr>
          <a:xfrm>
            <a:off x="2737300" y="2070416"/>
            <a:ext cx="1834800" cy="13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7">
    <p:spTree>
      <p:nvGrpSpPr>
        <p:cNvPr id="18385" name="Shape 18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6" name="Google Shape;18386;p87"/>
          <p:cNvSpPr/>
          <p:nvPr/>
        </p:nvSpPr>
        <p:spPr>
          <a:xfrm>
            <a:off x="-12850" y="-19625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87" name="Google Shape;18387;p87"/>
          <p:cNvSpPr/>
          <p:nvPr/>
        </p:nvSpPr>
        <p:spPr>
          <a:xfrm>
            <a:off x="8070550" y="-9750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88" name="Google Shape;18388;p87"/>
          <p:cNvSpPr/>
          <p:nvPr/>
        </p:nvSpPr>
        <p:spPr>
          <a:xfrm rot="10800000">
            <a:off x="-581096" y="369797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89" name="Google Shape;18389;p87"/>
          <p:cNvSpPr/>
          <p:nvPr/>
        </p:nvSpPr>
        <p:spPr>
          <a:xfrm rot="10800000">
            <a:off x="27195" y="399000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90" name="Google Shape;18390;p87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18391" name="Google Shape;18391;p87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2" name="Google Shape;18392;p87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3" name="Google Shape;18393;p87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4" name="Google Shape;18394;p87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5" name="Google Shape;18395;p87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6" name="Google Shape;18396;p87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7" name="Google Shape;18397;p87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8" name="Google Shape;18398;p87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9" name="Google Shape;18399;p87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0" name="Google Shape;18400;p87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1" name="Google Shape;18401;p87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2" name="Google Shape;18402;p87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3" name="Google Shape;18403;p87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4" name="Google Shape;18404;p87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5" name="Google Shape;18405;p87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6" name="Google Shape;18406;p87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7" name="Google Shape;18407;p87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8" name="Google Shape;18408;p87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9" name="Google Shape;18409;p87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0" name="Google Shape;18410;p87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1" name="Google Shape;18411;p87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2" name="Google Shape;18412;p87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3" name="Google Shape;18413;p87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4" name="Google Shape;18414;p87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5" name="Google Shape;18415;p87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6" name="Google Shape;18416;p87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7" name="Google Shape;18417;p87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8" name="Google Shape;18418;p87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9" name="Google Shape;18419;p87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0" name="Google Shape;18420;p87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1" name="Google Shape;18421;p87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2" name="Google Shape;18422;p87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3" name="Google Shape;18423;p87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24" name="Google Shape;18424;p87"/>
          <p:cNvGrpSpPr/>
          <p:nvPr/>
        </p:nvGrpSpPr>
        <p:grpSpPr>
          <a:xfrm rot="10800000">
            <a:off x="-581103" y="2160074"/>
            <a:ext cx="1299260" cy="1296418"/>
            <a:chOff x="6378300" y="2596400"/>
            <a:chExt cx="754375" cy="752725"/>
          </a:xfrm>
        </p:grpSpPr>
        <p:sp>
          <p:nvSpPr>
            <p:cNvPr id="18425" name="Google Shape;18425;p87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6" name="Google Shape;18426;p87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7" name="Google Shape;18427;p87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8" name="Google Shape;18428;p87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9" name="Google Shape;18429;p87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0" name="Google Shape;18430;p87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1" name="Google Shape;18431;p87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2" name="Google Shape;18432;p87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3" name="Google Shape;18433;p87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4" name="Google Shape;18434;p87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5" name="Google Shape;18435;p87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6" name="Google Shape;18436;p87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7" name="Google Shape;18437;p87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8" name="Google Shape;18438;p87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9" name="Google Shape;18439;p87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0" name="Google Shape;18440;p87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1" name="Google Shape;18441;p87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2" name="Google Shape;18442;p87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3" name="Google Shape;18443;p87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4" name="Google Shape;18444;p87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5" name="Google Shape;18445;p87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6" name="Google Shape;18446;p87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7" name="Google Shape;18447;p87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8" name="Google Shape;18448;p87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9" name="Google Shape;18449;p87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0" name="Google Shape;18450;p87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1" name="Google Shape;18451;p87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2" name="Google Shape;18452;p87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3" name="Google Shape;18453;p87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4" name="Google Shape;18454;p87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5" name="Google Shape;18455;p87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6" name="Google Shape;18456;p87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7" name="Google Shape;18457;p87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8" name="Google Shape;18458;p87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9" name="Google Shape;18459;p87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0" name="Google Shape;18460;p87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1" name="Google Shape;18461;p87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2" name="Google Shape;18462;p87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3" name="Google Shape;18463;p87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4" name="Google Shape;18464;p87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5" name="Google Shape;18465;p87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6" name="Google Shape;18466;p87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7" name="Google Shape;18467;p87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8" name="Google Shape;18468;p87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9" name="Google Shape;18469;p87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0" name="Google Shape;18470;p87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1" name="Google Shape;18471;p87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2" name="Google Shape;18472;p87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3" name="Google Shape;18473;p87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4" name="Google Shape;18474;p87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5" name="Google Shape;18475;p87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6" name="Google Shape;18476;p87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7" name="Google Shape;18477;p87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8" name="Google Shape;18478;p87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9" name="Google Shape;18479;p87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0" name="Google Shape;18480;p87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1" name="Google Shape;18481;p87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2" name="Google Shape;18482;p87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3" name="Google Shape;18483;p87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4" name="Google Shape;18484;p87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5" name="Google Shape;18485;p87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6" name="Google Shape;18486;p87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7" name="Google Shape;18487;p87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8" name="Google Shape;18488;p87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9" name="Google Shape;18489;p87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0" name="Google Shape;18490;p87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1" name="Google Shape;18491;p87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2" name="Google Shape;18492;p87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3" name="Google Shape;18493;p87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4" name="Google Shape;18494;p87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5" name="Google Shape;18495;p87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6" name="Google Shape;18496;p87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7" name="Google Shape;18497;p87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8" name="Google Shape;18498;p87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9" name="Google Shape;18499;p87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0" name="Google Shape;18500;p87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1" name="Google Shape;18501;p87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2" name="Google Shape;18502;p87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3" name="Google Shape;18503;p87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4" name="Google Shape;18504;p87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5" name="Google Shape;18505;p87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6" name="Google Shape;18506;p87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7" name="Google Shape;18507;p87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8" name="Google Shape;18508;p87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9" name="Google Shape;18509;p87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0" name="Google Shape;18510;p87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1" name="Google Shape;18511;p87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2" name="Google Shape;18512;p87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3" name="Google Shape;18513;p87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4" name="Google Shape;18514;p87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5" name="Google Shape;18515;p87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6" name="Google Shape;18516;p87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7" name="Google Shape;18517;p87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8" name="Google Shape;18518;p87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9" name="Google Shape;18519;p87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0" name="Google Shape;18520;p87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1" name="Google Shape;18521;p87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2" name="Google Shape;18522;p87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3" name="Google Shape;18523;p87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4" name="Google Shape;18524;p87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5" name="Google Shape;18525;p87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6" name="Google Shape;18526;p87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7" name="Google Shape;18527;p87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8" name="Google Shape;18528;p87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9" name="Google Shape;18529;p87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0" name="Google Shape;18530;p87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1" name="Google Shape;18531;p87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2" name="Google Shape;18532;p87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3" name="Google Shape;18533;p87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4" name="Google Shape;18534;p87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5" name="Google Shape;18535;p87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6" name="Google Shape;18536;p87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7" name="Google Shape;18537;p87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8" name="Google Shape;18538;p87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9" name="Google Shape;18539;p87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0" name="Google Shape;18540;p87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1" name="Google Shape;18541;p87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2" name="Google Shape;18542;p87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3" name="Google Shape;18543;p87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4" name="Google Shape;18544;p87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5" name="Google Shape;18545;p87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6" name="Google Shape;18546;p87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7" name="Google Shape;18547;p87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8" name="Google Shape;18548;p87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9" name="Google Shape;18549;p87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0" name="Google Shape;18550;p87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1" name="Google Shape;18551;p87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2" name="Google Shape;18552;p87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3" name="Google Shape;18553;p87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4" name="Google Shape;18554;p87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5" name="Google Shape;18555;p87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6" name="Google Shape;18556;p87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7" name="Google Shape;18557;p87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8" name="Google Shape;18558;p87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9" name="Google Shape;18559;p87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0" name="Google Shape;18560;p87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1" name="Google Shape;18561;p87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2" name="Google Shape;18562;p87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3" name="Google Shape;18563;p87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4" name="Google Shape;18564;p87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5" name="Google Shape;18565;p87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6" name="Google Shape;18566;p87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7" name="Google Shape;18567;p87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8" name="Google Shape;18568;p87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9" name="Google Shape;18569;p87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0" name="Google Shape;18570;p87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1" name="Google Shape;18571;p87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2" name="Google Shape;18572;p87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3" name="Google Shape;18573;p87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4" name="Google Shape;18574;p87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5" name="Google Shape;18575;p87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6" name="Google Shape;18576;p87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7" name="Google Shape;18577;p87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8" name="Google Shape;18578;p87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9" name="Google Shape;18579;p87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0" name="Google Shape;18580;p87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1" name="Google Shape;18581;p87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2" name="Google Shape;18582;p87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3" name="Google Shape;18583;p87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4" name="Google Shape;18584;p87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5" name="Google Shape;18585;p87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6" name="Google Shape;18586;p87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7" name="Google Shape;18587;p87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8" name="Google Shape;18588;p87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9" name="Google Shape;18589;p87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0" name="Google Shape;18590;p87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1" name="Google Shape;18591;p87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2" name="Google Shape;18592;p87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3" name="Google Shape;18593;p87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4" name="Google Shape;18594;p87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5" name="Google Shape;18595;p87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6" name="Google Shape;18596;p87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7" name="Google Shape;18597;p87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8" name="Google Shape;18598;p87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9" name="Google Shape;18599;p87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0" name="Google Shape;18600;p87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1" name="Google Shape;18601;p87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2" name="Google Shape;18602;p87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3" name="Google Shape;18603;p87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4" name="Google Shape;18604;p87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5" name="Google Shape;18605;p87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6" name="Google Shape;18606;p87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07" name="Google Shape;18607;p87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08" name="Google Shape;18608;p87"/>
          <p:cNvSpPr/>
          <p:nvPr/>
        </p:nvSpPr>
        <p:spPr>
          <a:xfrm>
            <a:off x="144947" y="287921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09" name="Google Shape;18609;p87"/>
          <p:cNvSpPr/>
          <p:nvPr/>
        </p:nvSpPr>
        <p:spPr>
          <a:xfrm>
            <a:off x="8368525" y="421628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10" name="Google Shape;18610;p87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11" name="Google Shape;18611;p87"/>
          <p:cNvSpPr/>
          <p:nvPr/>
        </p:nvSpPr>
        <p:spPr>
          <a:xfrm>
            <a:off x="8797847" y="227171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612" name="Google Shape;18612;p87"/>
          <p:cNvGrpSpPr/>
          <p:nvPr/>
        </p:nvGrpSpPr>
        <p:grpSpPr>
          <a:xfrm>
            <a:off x="8245024" y="2271717"/>
            <a:ext cx="349968" cy="2052568"/>
            <a:chOff x="1037125" y="2236325"/>
            <a:chExt cx="149100" cy="874475"/>
          </a:xfrm>
        </p:grpSpPr>
        <p:sp>
          <p:nvSpPr>
            <p:cNvPr id="18613" name="Google Shape;18613;p87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4" name="Google Shape;18614;p87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5" name="Google Shape;18615;p87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6" name="Google Shape;18616;p87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7" name="Google Shape;18617;p87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8" name="Google Shape;18618;p87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9" name="Google Shape;18619;p87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0" name="Google Shape;18620;p87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1" name="Google Shape;18621;p87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2" name="Google Shape;18622;p87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3" name="Google Shape;18623;p87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4" name="Google Shape;18624;p87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5" name="Google Shape;18625;p87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6" name="Google Shape;18626;p87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7" name="Google Shape;18627;p87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8" name="Google Shape;18628;p87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9" name="Google Shape;18629;p87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0" name="Google Shape;18630;p87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1" name="Google Shape;18631;p87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2" name="Google Shape;18632;p87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3" name="Google Shape;18633;p87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4" name="Google Shape;18634;p87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5" name="Google Shape;18635;p87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6" name="Google Shape;18636;p87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7" name="Google Shape;18637;p87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8" name="Google Shape;18638;p87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9" name="Google Shape;18639;p87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0" name="Google Shape;18640;p87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1" name="Google Shape;18641;p87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2" name="Google Shape;18642;p87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3" name="Google Shape;18643;p87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4" name="Google Shape;18644;p87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5" name="Google Shape;18645;p87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6" name="Google Shape;18646;p87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7" name="Google Shape;18647;p87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8" name="Google Shape;18648;p87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49" name="Google Shape;18649;p87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0" name="Google Shape;18650;p87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651" name="Google Shape;18651;p87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18652" name="Google Shape;18652;p87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3" name="Google Shape;18653;p87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4" name="Google Shape;18654;p87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5" name="Google Shape;18655;p87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6" name="Google Shape;18656;p87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7" name="Google Shape;18657;p87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8" name="Google Shape;18658;p87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9" name="Google Shape;18659;p87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0" name="Google Shape;18660;p87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1" name="Google Shape;18661;p87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2" name="Google Shape;18662;p87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3" name="Google Shape;18663;p87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4" name="Google Shape;18664;p87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5" name="Google Shape;18665;p87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6" name="Google Shape;18666;p87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7" name="Google Shape;18667;p87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8" name="Google Shape;18668;p87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9" name="Google Shape;18669;p87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0" name="Google Shape;18670;p87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1" name="Google Shape;18671;p87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2" name="Google Shape;18672;p87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3" name="Google Shape;18673;p87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4" name="Google Shape;18674;p87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5" name="Google Shape;18675;p87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6" name="Google Shape;18676;p87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7" name="Google Shape;18677;p87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8" name="Google Shape;18678;p87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9" name="Google Shape;18679;p87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0" name="Google Shape;18680;p87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1" name="Google Shape;18681;p87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2" name="Google Shape;18682;p87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3" name="Google Shape;18683;p87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4" name="Google Shape;18684;p87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5" name="Google Shape;18685;p87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6" name="Google Shape;18686;p87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7" name="Google Shape;18687;p87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8" name="Google Shape;18688;p87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9" name="Google Shape;18689;p87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0" name="Google Shape;18690;p87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1" name="Google Shape;18691;p87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2" name="Google Shape;18692;p87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3" name="Google Shape;18693;p87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4" name="Google Shape;18694;p87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5" name="Google Shape;18695;p87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6" name="Google Shape;18696;p87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7" name="Google Shape;18697;p87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8" name="Google Shape;18698;p87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9" name="Google Shape;18699;p87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0" name="Google Shape;18700;p87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1" name="Google Shape;18701;p87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2" name="Google Shape;18702;p87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3" name="Google Shape;18703;p87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4" name="Google Shape;18704;p87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5" name="Google Shape;18705;p87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6" name="Google Shape;18706;p87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7" name="Google Shape;18707;p87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8" name="Google Shape;18708;p87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9" name="Google Shape;18709;p87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0" name="Google Shape;18710;p87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1" name="Google Shape;18711;p87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2" name="Google Shape;18712;p87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3" name="Google Shape;18713;p87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4" name="Google Shape;18714;p87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5" name="Google Shape;18715;p87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6" name="Google Shape;18716;p87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7" name="Google Shape;18717;p87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8" name="Google Shape;18718;p87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9" name="Google Shape;18719;p87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0" name="Google Shape;18720;p87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1" name="Google Shape;18721;p87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2" name="Google Shape;18722;p87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3" name="Google Shape;18723;p87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4" name="Google Shape;18724;p87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5" name="Google Shape;18725;p87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6" name="Google Shape;18726;p87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7" name="Google Shape;18727;p87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8" name="Google Shape;18728;p87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9" name="Google Shape;18729;p87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0" name="Google Shape;18730;p87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1" name="Google Shape;18731;p87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2" name="Google Shape;18732;p87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3" name="Google Shape;18733;p87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4" name="Google Shape;18734;p87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5" name="Google Shape;18735;p87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6" name="Google Shape;18736;p87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7" name="Google Shape;18737;p87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8" name="Google Shape;18738;p87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9" name="Google Shape;18739;p87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0" name="Google Shape;18740;p87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1" name="Google Shape;18741;p87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2" name="Google Shape;18742;p87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3" name="Google Shape;18743;p87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4" name="Google Shape;18744;p87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5" name="Google Shape;18745;p87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6" name="Google Shape;18746;p87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7" name="Google Shape;18747;p87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8" name="Google Shape;18748;p87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9" name="Google Shape;18749;p87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0" name="Google Shape;18750;p87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1" name="Google Shape;18751;p87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2" name="Google Shape;18752;p87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3" name="Google Shape;18753;p87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4" name="Google Shape;18754;p87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5" name="Google Shape;18755;p87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6" name="Google Shape;18756;p87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7" name="Google Shape;18757;p87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8" name="Google Shape;18758;p87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9" name="Google Shape;18759;p87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0" name="Google Shape;18760;p87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1" name="Google Shape;18761;p87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2" name="Google Shape;18762;p87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3" name="Google Shape;18763;p87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4" name="Google Shape;18764;p87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5" name="Google Shape;18765;p87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6" name="Google Shape;18766;p87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7" name="Google Shape;18767;p87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8" name="Google Shape;18768;p87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9" name="Google Shape;18769;p87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0" name="Google Shape;18770;p87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1" name="Google Shape;18771;p87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2" name="Google Shape;18772;p87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3" name="Google Shape;18773;p87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4" name="Google Shape;18774;p87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5" name="Google Shape;18775;p87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6" name="Google Shape;18776;p87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7" name="Google Shape;18777;p87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8" name="Google Shape;18778;p87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9" name="Google Shape;18779;p87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0" name="Google Shape;18780;p87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1" name="Google Shape;18781;p87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2" name="Google Shape;18782;p87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3" name="Google Shape;18783;p87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4" name="Google Shape;18784;p87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5" name="Google Shape;18785;p87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6" name="Google Shape;18786;p87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7" name="Google Shape;18787;p87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8" name="Google Shape;18788;p87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9" name="Google Shape;18789;p87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0" name="Google Shape;18790;p87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1" name="Google Shape;18791;p87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2" name="Google Shape;18792;p87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3" name="Google Shape;18793;p87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4" name="Google Shape;18794;p87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5" name="Google Shape;18795;p87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6" name="Google Shape;18796;p87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7" name="Google Shape;18797;p87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8" name="Google Shape;18798;p87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9" name="Google Shape;18799;p87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0" name="Google Shape;18800;p87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1" name="Google Shape;18801;p87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2" name="Google Shape;18802;p87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3" name="Google Shape;18803;p87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4" name="Google Shape;18804;p87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5" name="Google Shape;18805;p87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6" name="Google Shape;18806;p87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7" name="Google Shape;18807;p87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8" name="Google Shape;18808;p87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9" name="Google Shape;18809;p87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0" name="Google Shape;18810;p87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1" name="Google Shape;18811;p87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2" name="Google Shape;18812;p87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3" name="Google Shape;18813;p87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4" name="Google Shape;18814;p87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5" name="Google Shape;18815;p87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6" name="Google Shape;18816;p87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7" name="Google Shape;18817;p87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8" name="Google Shape;18818;p87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9" name="Google Shape;18819;p87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0" name="Google Shape;18820;p87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1" name="Google Shape;18821;p87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2" name="Google Shape;18822;p87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3" name="Google Shape;18823;p87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4" name="Google Shape;18824;p87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5" name="Google Shape;18825;p87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6" name="Google Shape;18826;p87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7" name="Google Shape;18827;p87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8" name="Google Shape;18828;p87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9" name="Google Shape;18829;p87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0" name="Google Shape;18830;p87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1" name="Google Shape;18831;p87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2" name="Google Shape;18832;p87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3" name="Google Shape;18833;p87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4" name="Google Shape;18834;p87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5" name="Google Shape;18835;p87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6" name="Google Shape;18836;p87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7" name="Google Shape;18837;p87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8" name="Google Shape;18838;p87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9" name="Google Shape;18839;p87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0" name="Google Shape;18840;p87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1" name="Google Shape;18841;p87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2" name="Google Shape;18842;p87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3" name="Google Shape;18843;p87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4" name="Google Shape;18844;p87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5" name="Google Shape;18845;p87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6" name="Google Shape;18846;p87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7" name="Google Shape;18847;p87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8" name="Google Shape;18848;p87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9" name="Google Shape;18849;p87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0" name="Google Shape;18850;p87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1" name="Google Shape;18851;p87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2" name="Google Shape;18852;p87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3" name="Google Shape;18853;p87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4" name="Google Shape;18854;p87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5" name="Google Shape;18855;p87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6" name="Google Shape;18856;p87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7" name="Google Shape;18857;p87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8" name="Google Shape;18858;p87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9" name="Google Shape;18859;p87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0" name="Google Shape;18860;p87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1" name="Google Shape;18861;p87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2" name="Google Shape;18862;p87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3" name="Google Shape;18863;p87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4" name="Google Shape;18864;p87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5" name="Google Shape;18865;p87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6" name="Google Shape;18866;p87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7" name="Google Shape;18867;p87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8" name="Google Shape;18868;p87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9" name="Google Shape;18869;p87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0" name="Google Shape;18870;p87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1" name="Google Shape;18871;p87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2" name="Google Shape;18872;p87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3" name="Google Shape;18873;p87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4" name="Google Shape;18874;p87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5" name="Google Shape;18875;p87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6" name="Google Shape;18876;p87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7" name="Google Shape;18877;p87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8" name="Google Shape;18878;p87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9" name="Google Shape;18879;p87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0" name="Google Shape;18880;p87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1" name="Google Shape;18881;p87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2" name="Google Shape;18882;p87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3" name="Google Shape;18883;p87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4" name="Google Shape;18884;p87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5" name="Google Shape;18885;p87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6" name="Google Shape;18886;p87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7" name="Google Shape;18887;p87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8" name="Google Shape;18888;p87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9" name="Google Shape;18889;p87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0" name="Google Shape;18890;p87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1" name="Google Shape;18891;p87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2" name="Google Shape;18892;p87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3" name="Google Shape;18893;p87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4" name="Google Shape;18894;p87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5" name="Google Shape;18895;p87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6" name="Google Shape;18896;p87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7" name="Google Shape;18897;p87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8" name="Google Shape;18898;p87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9" name="Google Shape;18899;p87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0" name="Google Shape;18900;p87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1" name="Google Shape;18901;p87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2" name="Google Shape;18902;p87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3" name="Google Shape;18903;p87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4" name="Google Shape;18904;p87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5" name="Google Shape;18905;p87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6" name="Google Shape;18906;p87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7" name="Google Shape;18907;p87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8" name="Google Shape;18908;p87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9" name="Google Shape;18909;p87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0" name="Google Shape;18910;p87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1" name="Google Shape;18911;p87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2" name="Google Shape;18912;p87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3" name="Google Shape;18913;p87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4" name="Google Shape;18914;p87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5" name="Google Shape;18915;p87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6" name="Google Shape;18916;p87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7" name="Google Shape;18917;p87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8" name="Google Shape;18918;p87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9" name="Google Shape;18919;p87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0" name="Google Shape;18920;p87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1" name="Google Shape;18921;p87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2" name="Google Shape;18922;p87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3" name="Google Shape;18923;p87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4" name="Google Shape;18924;p87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5" name="Google Shape;18925;p87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6" name="Google Shape;18926;p87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7" name="Google Shape;18927;p87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8" name="Google Shape;18928;p87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9" name="Google Shape;18929;p87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0" name="Google Shape;18930;p87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1" name="Google Shape;18931;p87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2" name="Google Shape;18932;p87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3" name="Google Shape;18933;p87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4" name="Google Shape;18934;p87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5" name="Google Shape;18935;p87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6" name="Google Shape;18936;p87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7" name="Google Shape;18937;p87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8" name="Google Shape;18938;p87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9" name="Google Shape;18939;p87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0" name="Google Shape;18940;p87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1" name="Google Shape;18941;p87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2" name="Google Shape;18942;p87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3" name="Google Shape;18943;p87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4" name="Google Shape;18944;p87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5" name="Google Shape;18945;p87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6" name="Google Shape;18946;p87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7" name="Google Shape;18947;p87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8" name="Google Shape;18948;p87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9" name="Google Shape;18949;p87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0" name="Google Shape;18950;p87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1" name="Google Shape;18951;p87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2" name="Google Shape;18952;p87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3" name="Google Shape;18953;p87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4" name="Google Shape;18954;p87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5" name="Google Shape;18955;p87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6" name="Google Shape;18956;p87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7" name="Google Shape;18957;p87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8" name="Google Shape;18958;p87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9" name="Google Shape;18959;p87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0" name="Google Shape;18960;p87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1" name="Google Shape;18961;p87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2" name="Google Shape;18962;p87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3" name="Google Shape;18963;p87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4" name="Google Shape;18964;p87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5" name="Google Shape;18965;p87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6" name="Google Shape;18966;p87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7" name="Google Shape;18967;p87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8" name="Google Shape;18968;p87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9" name="Google Shape;18969;p87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0" name="Google Shape;18970;p87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1" name="Google Shape;18971;p87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2" name="Google Shape;18972;p87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3" name="Google Shape;18973;p87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4" name="Google Shape;18974;p87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5" name="Google Shape;18975;p87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6" name="Google Shape;18976;p87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7" name="Google Shape;18977;p87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8" name="Google Shape;18978;p87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9" name="Google Shape;18979;p87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0" name="Google Shape;18980;p87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1" name="Google Shape;18981;p87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2" name="Google Shape;18982;p87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3" name="Google Shape;18983;p87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4" name="Google Shape;18984;p87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5" name="Google Shape;18985;p87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6" name="Google Shape;18986;p87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7" name="Google Shape;18987;p87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8" name="Google Shape;18988;p87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9" name="Google Shape;18989;p87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0" name="Google Shape;18990;p87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1" name="Google Shape;18991;p87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2" name="Google Shape;18992;p87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3" name="Google Shape;18993;p87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4" name="Google Shape;18994;p87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5" name="Google Shape;18995;p87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6" name="Google Shape;18996;p87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7" name="Google Shape;18997;p87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8" name="Google Shape;18998;p87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9" name="Google Shape;18999;p87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0" name="Google Shape;19000;p87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1" name="Google Shape;19001;p87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2" name="Google Shape;19002;p87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3" name="Google Shape;19003;p87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4" name="Google Shape;19004;p87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5" name="Google Shape;19005;p87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6" name="Google Shape;19006;p87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7" name="Google Shape;19007;p87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8" name="Google Shape;19008;p87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9" name="Google Shape;19009;p87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0" name="Google Shape;19010;p87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1" name="Google Shape;19011;p87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2" name="Google Shape;19012;p87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3" name="Google Shape;19013;p87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4" name="Google Shape;19014;p87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5" name="Google Shape;19015;p87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6" name="Google Shape;19016;p87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7" name="Google Shape;19017;p87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8" name="Google Shape;19018;p87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9" name="Google Shape;19019;p87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0" name="Google Shape;19020;p87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1" name="Google Shape;19021;p87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2" name="Google Shape;19022;p87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3" name="Google Shape;19023;p87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4" name="Google Shape;19024;p87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5" name="Google Shape;19025;p87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6" name="Google Shape;19026;p87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7" name="Google Shape;19027;p87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8" name="Google Shape;19028;p87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9" name="Google Shape;19029;p87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0" name="Google Shape;19030;p87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1" name="Google Shape;19031;p87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2" name="Google Shape;19032;p87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3" name="Google Shape;19033;p87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4" name="Google Shape;19034;p87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5" name="Google Shape;19035;p87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6" name="Google Shape;19036;p87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7" name="Google Shape;19037;p87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8" name="Google Shape;19038;p87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9" name="Google Shape;19039;p87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0" name="Google Shape;19040;p87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1" name="Google Shape;19041;p87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2" name="Google Shape;19042;p87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3" name="Google Shape;19043;p87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4" name="Google Shape;19044;p87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5" name="Google Shape;19045;p87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6" name="Google Shape;19046;p87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7" name="Google Shape;19047;p87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8" name="Google Shape;19048;p87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9" name="Google Shape;19049;p87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0" name="Google Shape;19050;p87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1" name="Google Shape;19051;p87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2" name="Google Shape;19052;p87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3" name="Google Shape;19053;p87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4" name="Google Shape;19054;p87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5" name="Google Shape;19055;p87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6" name="Google Shape;19056;p87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7" name="Google Shape;19057;p87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8" name="Google Shape;19058;p87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9" name="Google Shape;19059;p87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0" name="Google Shape;19060;p87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1" name="Google Shape;19061;p87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2" name="Google Shape;19062;p87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3" name="Google Shape;19063;p87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4" name="Google Shape;19064;p87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5" name="Google Shape;19065;p87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6" name="Google Shape;19066;p87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7" name="Google Shape;19067;p87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8" name="Google Shape;19068;p87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9" name="Google Shape;19069;p87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0" name="Google Shape;19070;p87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1" name="Google Shape;19071;p87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2" name="Google Shape;19072;p87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3" name="Google Shape;19073;p87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4" name="Google Shape;19074;p87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5" name="Google Shape;19075;p87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6" name="Google Shape;19076;p87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7" name="Google Shape;19077;p87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8" name="Google Shape;19078;p87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9" name="Google Shape;19079;p87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0" name="Google Shape;19080;p87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1" name="Google Shape;19081;p87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2" name="Google Shape;19082;p87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3" name="Google Shape;19083;p87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4" name="Google Shape;19084;p87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5" name="Google Shape;19085;p87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6" name="Google Shape;19086;p87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7" name="Google Shape;19087;p87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8" name="Google Shape;19088;p87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9" name="Google Shape;19089;p87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0" name="Google Shape;19090;p87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1" name="Google Shape;19091;p87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2" name="Google Shape;19092;p87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3" name="Google Shape;19093;p87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4" name="Google Shape;19094;p87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5" name="Google Shape;19095;p87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6" name="Google Shape;19096;p87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7" name="Google Shape;19097;p87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8" name="Google Shape;19098;p87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9" name="Google Shape;19099;p87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0" name="Google Shape;19100;p87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1" name="Google Shape;19101;p87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2" name="Google Shape;19102;p87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3" name="Google Shape;19103;p87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4" name="Google Shape;19104;p87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5" name="Google Shape;19105;p87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6" name="Google Shape;19106;p87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7" name="Google Shape;19107;p87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8" name="Google Shape;19108;p87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9" name="Google Shape;19109;p87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0" name="Google Shape;19110;p87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1" name="Google Shape;19111;p87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2" name="Google Shape;19112;p87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3" name="Google Shape;19113;p87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4" name="Google Shape;19114;p87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5" name="Google Shape;19115;p87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6" name="Google Shape;19116;p87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7" name="Google Shape;19117;p87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8" name="Google Shape;19118;p87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9" name="Google Shape;19119;p87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0" name="Google Shape;19120;p87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1" name="Google Shape;19121;p87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2" name="Google Shape;19122;p87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3" name="Google Shape;19123;p87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4" name="Google Shape;19124;p87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5" name="Google Shape;19125;p87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6" name="Google Shape;19126;p87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7" name="Google Shape;19127;p87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8" name="Google Shape;19128;p87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9" name="Google Shape;19129;p87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0" name="Google Shape;19130;p87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1" name="Google Shape;19131;p87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2" name="Google Shape;19132;p87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3" name="Google Shape;19133;p87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4" name="Google Shape;19134;p87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5" name="Google Shape;19135;p87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6" name="Google Shape;19136;p87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7" name="Google Shape;19137;p87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8" name="Google Shape;19138;p87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9" name="Google Shape;19139;p87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0" name="Google Shape;19140;p87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1" name="Google Shape;19141;p87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2" name="Google Shape;19142;p87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3" name="Google Shape;19143;p87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4" name="Google Shape;19144;p87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5" name="Google Shape;19145;p87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6" name="Google Shape;19146;p87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7" name="Google Shape;19147;p87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8" name="Google Shape;19148;p87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9" name="Google Shape;19149;p87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0" name="Google Shape;19150;p87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1" name="Google Shape;19151;p87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2" name="Google Shape;19152;p87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3" name="Google Shape;19153;p87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4" name="Google Shape;19154;p87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5" name="Google Shape;19155;p87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6" name="Google Shape;19156;p87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7" name="Google Shape;19157;p87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8" name="Google Shape;19158;p87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9" name="Google Shape;19159;p87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0" name="Google Shape;19160;p87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1" name="Google Shape;19161;p87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2" name="Google Shape;19162;p87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3" name="Google Shape;19163;p87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4" name="Google Shape;19164;p87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5" name="Google Shape;19165;p87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6" name="Google Shape;19166;p87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7" name="Google Shape;19167;p87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8" name="Google Shape;19168;p87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9" name="Google Shape;19169;p87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0" name="Google Shape;19170;p87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1" name="Google Shape;19171;p87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2" name="Google Shape;19172;p87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3" name="Google Shape;19173;p87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4" name="Google Shape;19174;p87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5" name="Google Shape;19175;p87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6" name="Google Shape;19176;p87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7" name="Google Shape;19177;p87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8" name="Google Shape;19178;p87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9" name="Google Shape;19179;p87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0" name="Google Shape;19180;p87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1" name="Google Shape;19181;p87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2" name="Google Shape;19182;p87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3" name="Google Shape;19183;p87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4" name="Google Shape;19184;p87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5" name="Google Shape;19185;p87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6" name="Google Shape;19186;p87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7" name="Google Shape;19187;p87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8" name="Google Shape;19188;p87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9" name="Google Shape;19189;p87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0" name="Google Shape;19190;p87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1" name="Google Shape;19191;p87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2" name="Google Shape;19192;p87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3" name="Google Shape;19193;p87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4" name="Google Shape;19194;p87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5" name="Google Shape;19195;p87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6" name="Google Shape;19196;p87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7" name="Google Shape;19197;p87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8" name="Google Shape;19198;p87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9" name="Google Shape;19199;p87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0" name="Google Shape;19200;p87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1" name="Google Shape;19201;p87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2" name="Google Shape;19202;p87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3" name="Google Shape;19203;p87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4" name="Google Shape;19204;p87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5" name="Google Shape;19205;p87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6" name="Google Shape;19206;p87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7" name="Google Shape;19207;p87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8" name="Google Shape;19208;p87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9" name="Google Shape;19209;p87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0" name="Google Shape;19210;p87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1" name="Google Shape;19211;p87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2" name="Google Shape;19212;p87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3" name="Google Shape;19213;p87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4" name="Google Shape;19214;p87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5" name="Google Shape;19215;p87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6" name="Google Shape;19216;p87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7" name="Google Shape;19217;p87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8" name="Google Shape;19218;p87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9" name="Google Shape;19219;p87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0" name="Google Shape;19220;p87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1" name="Google Shape;19221;p87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2" name="Google Shape;19222;p87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3" name="Google Shape;19223;p87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4" name="Google Shape;19224;p87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5" name="Google Shape;19225;p87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6" name="Google Shape;19226;p87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7" name="Google Shape;19227;p87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8" name="Google Shape;19228;p87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9" name="Google Shape;19229;p87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0" name="Google Shape;19230;p87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1" name="Google Shape;19231;p87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2" name="Google Shape;19232;p87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3" name="Google Shape;19233;p87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4" name="Google Shape;19234;p87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5" name="Google Shape;19235;p87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6" name="Google Shape;19236;p87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7" name="Google Shape;19237;p87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8" name="Google Shape;19238;p87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9" name="Google Shape;19239;p87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0" name="Google Shape;19240;p87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1" name="Google Shape;19241;p87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2" name="Google Shape;19242;p87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3" name="Google Shape;19243;p87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4" name="Google Shape;19244;p87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5" name="Google Shape;19245;p87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6" name="Google Shape;19246;p87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7" name="Google Shape;19247;p87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8" name="Google Shape;19248;p87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9" name="Google Shape;19249;p87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0" name="Google Shape;19250;p87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1" name="Google Shape;19251;p87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2" name="Google Shape;19252;p87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3" name="Google Shape;19253;p87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4" name="Google Shape;19254;p87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5" name="Google Shape;19255;p87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6" name="Google Shape;19256;p87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7" name="Google Shape;19257;p87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8" name="Google Shape;19258;p87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9" name="Google Shape;19259;p87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0" name="Google Shape;19260;p87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1" name="Google Shape;19261;p87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2" name="Google Shape;19262;p87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3" name="Google Shape;19263;p87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4" name="Google Shape;19264;p87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5" name="Google Shape;19265;p87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6" name="Google Shape;19266;p87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7" name="Google Shape;19267;p87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8" name="Google Shape;19268;p87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9" name="Google Shape;19269;p87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0" name="Google Shape;19270;p87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1" name="Google Shape;19271;p87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2" name="Google Shape;19272;p87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3" name="Google Shape;19273;p87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4" name="Google Shape;19274;p87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5" name="Google Shape;19275;p87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6" name="Google Shape;19276;p87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7" name="Google Shape;19277;p87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8" name="Google Shape;19278;p87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9" name="Google Shape;19279;p87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0" name="Google Shape;19280;p87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1" name="Google Shape;19281;p87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2" name="Google Shape;19282;p87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3" name="Google Shape;19283;p87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4" name="Google Shape;19284;p87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5" name="Google Shape;19285;p87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6" name="Google Shape;19286;p87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7" name="Google Shape;19287;p87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8" name="Google Shape;19288;p87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9" name="Google Shape;19289;p87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0" name="Google Shape;19290;p87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1" name="Google Shape;19291;p87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2" name="Google Shape;19292;p87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3" name="Google Shape;19293;p87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4" name="Google Shape;19294;p87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5" name="Google Shape;19295;p87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6" name="Google Shape;19296;p87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7" name="Google Shape;19297;p87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8" name="Google Shape;19298;p87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9" name="Google Shape;19299;p87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0" name="Google Shape;19300;p87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1" name="Google Shape;19301;p87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2" name="Google Shape;19302;p87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3" name="Google Shape;19303;p87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4" name="Google Shape;19304;p87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5" name="Google Shape;19305;p87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6" name="Google Shape;19306;p87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7" name="Google Shape;19307;p87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8" name="Google Shape;19308;p87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9" name="Google Shape;19309;p87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0" name="Google Shape;19310;p87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1" name="Google Shape;19311;p87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2" name="Google Shape;19312;p87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3" name="Google Shape;19313;p87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4" name="Google Shape;19314;p87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5" name="Google Shape;19315;p87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6" name="Google Shape;19316;p87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7" name="Google Shape;19317;p87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8" name="Google Shape;19318;p87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9" name="Google Shape;19319;p87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0" name="Google Shape;19320;p87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1" name="Google Shape;19321;p87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2" name="Google Shape;19322;p87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3" name="Google Shape;19323;p87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4" name="Google Shape;19324;p87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5" name="Google Shape;19325;p87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6" name="Google Shape;19326;p87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7" name="Google Shape;19327;p87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8" name="Google Shape;19328;p87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9" name="Google Shape;19329;p87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0" name="Google Shape;19330;p87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1" name="Google Shape;19331;p87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2" name="Google Shape;19332;p87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3" name="Google Shape;19333;p87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4" name="Google Shape;19334;p87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5" name="Google Shape;19335;p87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6" name="Google Shape;19336;p87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7" name="Google Shape;19337;p87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8" name="Google Shape;19338;p87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9" name="Google Shape;19339;p87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0" name="Google Shape;19340;p87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1" name="Google Shape;19341;p87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2" name="Google Shape;19342;p87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3" name="Google Shape;19343;p87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4" name="Google Shape;19344;p87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5" name="Google Shape;19345;p87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6" name="Google Shape;19346;p87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7" name="Google Shape;19347;p87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8" name="Google Shape;19348;p87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9" name="Google Shape;19349;p87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0" name="Google Shape;19350;p87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1" name="Google Shape;19351;p87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2" name="Google Shape;19352;p87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3" name="Google Shape;19353;p87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4" name="Google Shape;19354;p87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5" name="Google Shape;19355;p87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6" name="Google Shape;19356;p87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7" name="Google Shape;19357;p87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8" name="Google Shape;19358;p87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9" name="Google Shape;19359;p87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0" name="Google Shape;19360;p87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1" name="Google Shape;19361;p87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2" name="Google Shape;19362;p87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3" name="Google Shape;19363;p87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4" name="Google Shape;19364;p87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5" name="Google Shape;19365;p87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6" name="Google Shape;19366;p87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7" name="Google Shape;19367;p87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8" name="Google Shape;19368;p87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9" name="Google Shape;19369;p87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0" name="Google Shape;19370;p87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1" name="Google Shape;19371;p87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2" name="Google Shape;19372;p87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3" name="Google Shape;19373;p87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4" name="Google Shape;19374;p87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5" name="Google Shape;19375;p87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6" name="Google Shape;19376;p87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7" name="Google Shape;19377;p87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8" name="Google Shape;19378;p87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9" name="Google Shape;19379;p87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0" name="Google Shape;19380;p87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1" name="Google Shape;19381;p87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2" name="Google Shape;19382;p87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3" name="Google Shape;19383;p87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4" name="Google Shape;19384;p87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5" name="Google Shape;19385;p87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86" name="Google Shape;19386;p87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_1">
    <p:spTree>
      <p:nvGrpSpPr>
        <p:cNvPr id="19387" name="Shape 19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8" name="Google Shape;19388;p88"/>
          <p:cNvSpPr txBox="1"/>
          <p:nvPr>
            <p:ph type="title"/>
          </p:nvPr>
        </p:nvSpPr>
        <p:spPr>
          <a:xfrm>
            <a:off x="3055478" y="431400"/>
            <a:ext cx="47250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389" name="Google Shape;19389;p88"/>
          <p:cNvSpPr/>
          <p:nvPr/>
        </p:nvSpPr>
        <p:spPr>
          <a:xfrm>
            <a:off x="8237297" y="-25"/>
            <a:ext cx="914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390" name="Google Shape;19390;p88"/>
          <p:cNvGrpSpPr/>
          <p:nvPr/>
        </p:nvGrpSpPr>
        <p:grpSpPr>
          <a:xfrm rot="10800000">
            <a:off x="8566700" y="2996665"/>
            <a:ext cx="274836" cy="1611920"/>
            <a:chOff x="4769975" y="2151700"/>
            <a:chExt cx="149100" cy="874475"/>
          </a:xfrm>
        </p:grpSpPr>
        <p:sp>
          <p:nvSpPr>
            <p:cNvPr id="19391" name="Google Shape;19391;p88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2" name="Google Shape;19392;p88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3" name="Google Shape;19393;p88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4" name="Google Shape;19394;p88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5" name="Google Shape;19395;p88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6" name="Google Shape;19396;p88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7" name="Google Shape;19397;p88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8" name="Google Shape;19398;p88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9" name="Google Shape;19399;p88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0" name="Google Shape;19400;p88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1" name="Google Shape;19401;p88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2" name="Google Shape;19402;p88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3" name="Google Shape;19403;p88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4" name="Google Shape;19404;p88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5" name="Google Shape;19405;p88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6" name="Google Shape;19406;p88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7" name="Google Shape;19407;p88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8" name="Google Shape;19408;p88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9" name="Google Shape;19409;p88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0" name="Google Shape;19410;p88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1" name="Google Shape;19411;p88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2" name="Google Shape;19412;p88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3" name="Google Shape;19413;p88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4" name="Google Shape;19414;p88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5" name="Google Shape;19415;p88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6" name="Google Shape;19416;p88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7" name="Google Shape;19417;p88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8" name="Google Shape;19418;p88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9" name="Google Shape;19419;p88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0" name="Google Shape;19420;p88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1" name="Google Shape;19421;p88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2" name="Google Shape;19422;p88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3" name="Google Shape;19423;p88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24" name="Google Shape;19424;p88"/>
          <p:cNvGrpSpPr/>
          <p:nvPr/>
        </p:nvGrpSpPr>
        <p:grpSpPr>
          <a:xfrm rot="10800000">
            <a:off x="8421619" y="431399"/>
            <a:ext cx="1299260" cy="1296418"/>
            <a:chOff x="6378300" y="2596400"/>
            <a:chExt cx="754375" cy="752725"/>
          </a:xfrm>
        </p:grpSpPr>
        <p:sp>
          <p:nvSpPr>
            <p:cNvPr id="19425" name="Google Shape;19425;p88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6" name="Google Shape;19426;p88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7" name="Google Shape;19427;p88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8" name="Google Shape;19428;p88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9" name="Google Shape;19429;p88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0" name="Google Shape;19430;p88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1" name="Google Shape;19431;p88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2" name="Google Shape;19432;p88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3" name="Google Shape;19433;p88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4" name="Google Shape;19434;p88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5" name="Google Shape;19435;p88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6" name="Google Shape;19436;p88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7" name="Google Shape;19437;p88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8" name="Google Shape;19438;p88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9" name="Google Shape;19439;p88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0" name="Google Shape;19440;p88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1" name="Google Shape;19441;p88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2" name="Google Shape;19442;p88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3" name="Google Shape;19443;p88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4" name="Google Shape;19444;p88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5" name="Google Shape;19445;p88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6" name="Google Shape;19446;p88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7" name="Google Shape;19447;p88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8" name="Google Shape;19448;p88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9" name="Google Shape;19449;p88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0" name="Google Shape;19450;p88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1" name="Google Shape;19451;p88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2" name="Google Shape;19452;p88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3" name="Google Shape;19453;p88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4" name="Google Shape;19454;p88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5" name="Google Shape;19455;p88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6" name="Google Shape;19456;p88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7" name="Google Shape;19457;p88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8" name="Google Shape;19458;p88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9" name="Google Shape;19459;p88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0" name="Google Shape;19460;p88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1" name="Google Shape;19461;p88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2" name="Google Shape;19462;p88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3" name="Google Shape;19463;p88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4" name="Google Shape;19464;p88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5" name="Google Shape;19465;p88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6" name="Google Shape;19466;p88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7" name="Google Shape;19467;p88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8" name="Google Shape;19468;p88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9" name="Google Shape;19469;p88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0" name="Google Shape;19470;p88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1" name="Google Shape;19471;p88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2" name="Google Shape;19472;p88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3" name="Google Shape;19473;p88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4" name="Google Shape;19474;p88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5" name="Google Shape;19475;p88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6" name="Google Shape;19476;p88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7" name="Google Shape;19477;p88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8" name="Google Shape;19478;p88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9" name="Google Shape;19479;p88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0" name="Google Shape;19480;p88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1" name="Google Shape;19481;p88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2" name="Google Shape;19482;p88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3" name="Google Shape;19483;p88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4" name="Google Shape;19484;p88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5" name="Google Shape;19485;p88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6" name="Google Shape;19486;p88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7" name="Google Shape;19487;p88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8" name="Google Shape;19488;p88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9" name="Google Shape;19489;p88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0" name="Google Shape;19490;p88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1" name="Google Shape;19491;p88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2" name="Google Shape;19492;p88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3" name="Google Shape;19493;p88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4" name="Google Shape;19494;p88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5" name="Google Shape;19495;p88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6" name="Google Shape;19496;p88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7" name="Google Shape;19497;p88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8" name="Google Shape;19498;p88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9" name="Google Shape;19499;p88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0" name="Google Shape;19500;p88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1" name="Google Shape;19501;p88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2" name="Google Shape;19502;p88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3" name="Google Shape;19503;p88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4" name="Google Shape;19504;p88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5" name="Google Shape;19505;p88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6" name="Google Shape;19506;p88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7" name="Google Shape;19507;p88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8" name="Google Shape;19508;p88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9" name="Google Shape;19509;p88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0" name="Google Shape;19510;p88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1" name="Google Shape;19511;p88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2" name="Google Shape;19512;p88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3" name="Google Shape;19513;p88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4" name="Google Shape;19514;p88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5" name="Google Shape;19515;p88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6" name="Google Shape;19516;p88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7" name="Google Shape;19517;p88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8" name="Google Shape;19518;p88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9" name="Google Shape;19519;p88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0" name="Google Shape;19520;p88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1" name="Google Shape;19521;p88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2" name="Google Shape;19522;p88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3" name="Google Shape;19523;p88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4" name="Google Shape;19524;p88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5" name="Google Shape;19525;p88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6" name="Google Shape;19526;p88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7" name="Google Shape;19527;p88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8" name="Google Shape;19528;p88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9" name="Google Shape;19529;p88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0" name="Google Shape;19530;p88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1" name="Google Shape;19531;p88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2" name="Google Shape;19532;p88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3" name="Google Shape;19533;p88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4" name="Google Shape;19534;p88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5" name="Google Shape;19535;p88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6" name="Google Shape;19536;p88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7" name="Google Shape;19537;p88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8" name="Google Shape;19538;p88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9" name="Google Shape;19539;p88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0" name="Google Shape;19540;p88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1" name="Google Shape;19541;p88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2" name="Google Shape;19542;p88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3" name="Google Shape;19543;p88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4" name="Google Shape;19544;p88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5" name="Google Shape;19545;p88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6" name="Google Shape;19546;p88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7" name="Google Shape;19547;p88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8" name="Google Shape;19548;p88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9" name="Google Shape;19549;p88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0" name="Google Shape;19550;p88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1" name="Google Shape;19551;p88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2" name="Google Shape;19552;p88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3" name="Google Shape;19553;p88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4" name="Google Shape;19554;p88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5" name="Google Shape;19555;p88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6" name="Google Shape;19556;p88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7" name="Google Shape;19557;p88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8" name="Google Shape;19558;p88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9" name="Google Shape;19559;p88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0" name="Google Shape;19560;p88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1" name="Google Shape;19561;p88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2" name="Google Shape;19562;p88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3" name="Google Shape;19563;p88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4" name="Google Shape;19564;p88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5" name="Google Shape;19565;p88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6" name="Google Shape;19566;p88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7" name="Google Shape;19567;p88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8" name="Google Shape;19568;p88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9" name="Google Shape;19569;p88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0" name="Google Shape;19570;p88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1" name="Google Shape;19571;p88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2" name="Google Shape;19572;p88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3" name="Google Shape;19573;p88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4" name="Google Shape;19574;p88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5" name="Google Shape;19575;p88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6" name="Google Shape;19576;p88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7" name="Google Shape;19577;p88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8" name="Google Shape;19578;p88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9" name="Google Shape;19579;p88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0" name="Google Shape;19580;p88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1" name="Google Shape;19581;p88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2" name="Google Shape;19582;p88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3" name="Google Shape;19583;p88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4" name="Google Shape;19584;p88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5" name="Google Shape;19585;p88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6" name="Google Shape;19586;p88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7" name="Google Shape;19587;p88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8" name="Google Shape;19588;p88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9" name="Google Shape;19589;p88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0" name="Google Shape;19590;p88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1" name="Google Shape;19591;p88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2" name="Google Shape;19592;p88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3" name="Google Shape;19593;p88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4" name="Google Shape;19594;p88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5" name="Google Shape;19595;p88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6" name="Google Shape;19596;p88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7" name="Google Shape;19597;p88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8" name="Google Shape;19598;p88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9" name="Google Shape;19599;p88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0" name="Google Shape;19600;p88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1" name="Google Shape;19601;p88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2" name="Google Shape;19602;p88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3" name="Google Shape;19603;p88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4" name="Google Shape;19604;p88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5" name="Google Shape;19605;p88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6" name="Google Shape;19606;p88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8">
    <p:spTree>
      <p:nvGrpSpPr>
        <p:cNvPr id="19607" name="Shape 19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8" name="Google Shape;19608;p89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9609" name="Google Shape;19609;p89"/>
          <p:cNvSpPr/>
          <p:nvPr/>
        </p:nvSpPr>
        <p:spPr>
          <a:xfrm>
            <a:off x="701250" y="1236900"/>
            <a:ext cx="7741500" cy="390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10" name="Google Shape;19610;p89"/>
          <p:cNvGrpSpPr/>
          <p:nvPr/>
        </p:nvGrpSpPr>
        <p:grpSpPr>
          <a:xfrm>
            <a:off x="753099" y="1283617"/>
            <a:ext cx="349968" cy="2052568"/>
            <a:chOff x="1037125" y="2236325"/>
            <a:chExt cx="149100" cy="874475"/>
          </a:xfrm>
        </p:grpSpPr>
        <p:sp>
          <p:nvSpPr>
            <p:cNvPr id="19611" name="Google Shape;19611;p89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2" name="Google Shape;19612;p89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3" name="Google Shape;19613;p89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4" name="Google Shape;19614;p89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5" name="Google Shape;19615;p89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6" name="Google Shape;19616;p89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7" name="Google Shape;19617;p89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8" name="Google Shape;19618;p89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9" name="Google Shape;19619;p89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0" name="Google Shape;19620;p89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1" name="Google Shape;19621;p89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2" name="Google Shape;19622;p89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3" name="Google Shape;19623;p89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4" name="Google Shape;19624;p89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5" name="Google Shape;19625;p89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6" name="Google Shape;19626;p89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7" name="Google Shape;19627;p89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8" name="Google Shape;19628;p89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9" name="Google Shape;19629;p89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0" name="Google Shape;19630;p89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1" name="Google Shape;19631;p89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2" name="Google Shape;19632;p89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3" name="Google Shape;19633;p89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4" name="Google Shape;19634;p89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5" name="Google Shape;19635;p89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6" name="Google Shape;19636;p89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7" name="Google Shape;19637;p89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8" name="Google Shape;19638;p89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9" name="Google Shape;19639;p89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0" name="Google Shape;19640;p89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1" name="Google Shape;19641;p89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2" name="Google Shape;19642;p89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3" name="Google Shape;19643;p89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4" name="Google Shape;19644;p89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5" name="Google Shape;19645;p89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6" name="Google Shape;19646;p89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9">
    <p:spTree>
      <p:nvGrpSpPr>
        <p:cNvPr id="19647" name="Shape 19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8" name="Google Shape;19648;p90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649" name="Google Shape;19649;p90"/>
          <p:cNvSpPr/>
          <p:nvPr/>
        </p:nvSpPr>
        <p:spPr>
          <a:xfrm>
            <a:off x="701250" y="1236900"/>
            <a:ext cx="7741500" cy="390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50" name="Google Shape;19650;p90"/>
          <p:cNvGrpSpPr/>
          <p:nvPr/>
        </p:nvGrpSpPr>
        <p:grpSpPr>
          <a:xfrm>
            <a:off x="8603299" y="1236892"/>
            <a:ext cx="349968" cy="2052568"/>
            <a:chOff x="1037125" y="2236325"/>
            <a:chExt cx="149100" cy="874475"/>
          </a:xfrm>
        </p:grpSpPr>
        <p:sp>
          <p:nvSpPr>
            <p:cNvPr id="19651" name="Google Shape;19651;p90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2" name="Google Shape;19652;p90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3" name="Google Shape;19653;p90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4" name="Google Shape;19654;p90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5" name="Google Shape;19655;p90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6" name="Google Shape;19656;p90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7" name="Google Shape;19657;p90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8" name="Google Shape;19658;p90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9" name="Google Shape;19659;p90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0" name="Google Shape;19660;p90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1" name="Google Shape;19661;p90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2" name="Google Shape;19662;p90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3" name="Google Shape;19663;p90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4" name="Google Shape;19664;p90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5" name="Google Shape;19665;p90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6" name="Google Shape;19666;p90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7" name="Google Shape;19667;p90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8" name="Google Shape;19668;p90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9" name="Google Shape;19669;p90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0" name="Google Shape;19670;p90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1" name="Google Shape;19671;p90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2" name="Google Shape;19672;p90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3" name="Google Shape;19673;p90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4" name="Google Shape;19674;p90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5" name="Google Shape;19675;p90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6" name="Google Shape;19676;p90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7" name="Google Shape;19677;p90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8" name="Google Shape;19678;p90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9" name="Google Shape;19679;p90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0" name="Google Shape;19680;p90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1" name="Google Shape;19681;p90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2" name="Google Shape;19682;p90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3" name="Google Shape;19683;p90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4" name="Google Shape;19684;p90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5" name="Google Shape;19685;p90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6" name="Google Shape;19686;p90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0">
    <p:spTree>
      <p:nvGrpSpPr>
        <p:cNvPr id="19687" name="Shape 19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8" name="Google Shape;19688;p91"/>
          <p:cNvSpPr txBox="1"/>
          <p:nvPr>
            <p:ph idx="1" type="subTitle"/>
          </p:nvPr>
        </p:nvSpPr>
        <p:spPr>
          <a:xfrm>
            <a:off x="987275" y="1738267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689" name="Google Shape;19689;p91"/>
          <p:cNvSpPr txBox="1"/>
          <p:nvPr>
            <p:ph idx="2" type="subTitle"/>
          </p:nvPr>
        </p:nvSpPr>
        <p:spPr>
          <a:xfrm>
            <a:off x="987275" y="21005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690" name="Google Shape;19690;p91"/>
          <p:cNvSpPr txBox="1"/>
          <p:nvPr>
            <p:ph idx="3" type="subTitle"/>
          </p:nvPr>
        </p:nvSpPr>
        <p:spPr>
          <a:xfrm>
            <a:off x="3590850" y="1738267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691" name="Google Shape;19691;p91"/>
          <p:cNvSpPr txBox="1"/>
          <p:nvPr>
            <p:ph idx="4" type="subTitle"/>
          </p:nvPr>
        </p:nvSpPr>
        <p:spPr>
          <a:xfrm>
            <a:off x="3590850" y="21005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692" name="Google Shape;19692;p91"/>
          <p:cNvSpPr txBox="1"/>
          <p:nvPr>
            <p:ph idx="5" type="subTitle"/>
          </p:nvPr>
        </p:nvSpPr>
        <p:spPr>
          <a:xfrm>
            <a:off x="6194425" y="1738267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693" name="Google Shape;19693;p91"/>
          <p:cNvSpPr txBox="1"/>
          <p:nvPr>
            <p:ph idx="6" type="subTitle"/>
          </p:nvPr>
        </p:nvSpPr>
        <p:spPr>
          <a:xfrm>
            <a:off x="6194425" y="21005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694" name="Google Shape;19694;p91"/>
          <p:cNvSpPr txBox="1"/>
          <p:nvPr>
            <p:ph idx="7" type="subTitle"/>
          </p:nvPr>
        </p:nvSpPr>
        <p:spPr>
          <a:xfrm>
            <a:off x="987275" y="3607882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695" name="Google Shape;19695;p91"/>
          <p:cNvSpPr txBox="1"/>
          <p:nvPr>
            <p:ph idx="8" type="subTitle"/>
          </p:nvPr>
        </p:nvSpPr>
        <p:spPr>
          <a:xfrm>
            <a:off x="987275" y="39639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696" name="Google Shape;19696;p91"/>
          <p:cNvSpPr txBox="1"/>
          <p:nvPr>
            <p:ph idx="9" type="subTitle"/>
          </p:nvPr>
        </p:nvSpPr>
        <p:spPr>
          <a:xfrm>
            <a:off x="3590850" y="3607882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697" name="Google Shape;19697;p91"/>
          <p:cNvSpPr txBox="1"/>
          <p:nvPr>
            <p:ph idx="13" type="subTitle"/>
          </p:nvPr>
        </p:nvSpPr>
        <p:spPr>
          <a:xfrm>
            <a:off x="3590850" y="39639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698" name="Google Shape;19698;p91"/>
          <p:cNvSpPr txBox="1"/>
          <p:nvPr>
            <p:ph idx="14" type="subTitle"/>
          </p:nvPr>
        </p:nvSpPr>
        <p:spPr>
          <a:xfrm>
            <a:off x="6194425" y="3607882"/>
            <a:ext cx="19623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699" name="Google Shape;19699;p91"/>
          <p:cNvSpPr txBox="1"/>
          <p:nvPr>
            <p:ph idx="15" type="subTitle"/>
          </p:nvPr>
        </p:nvSpPr>
        <p:spPr>
          <a:xfrm>
            <a:off x="6194425" y="3963936"/>
            <a:ext cx="1962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700" name="Google Shape;19700;p91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19701" name="Google Shape;19701;p91"/>
          <p:cNvGrpSpPr/>
          <p:nvPr/>
        </p:nvGrpSpPr>
        <p:grpSpPr>
          <a:xfrm rot="1396384">
            <a:off x="-981862" y="-430891"/>
            <a:ext cx="1908331" cy="2002239"/>
            <a:chOff x="1978188" y="2669545"/>
            <a:chExt cx="1908398" cy="2002309"/>
          </a:xfrm>
        </p:grpSpPr>
        <p:sp>
          <p:nvSpPr>
            <p:cNvPr id="19702" name="Google Shape;19702;p91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3" name="Google Shape;19703;p91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76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10"/>
          <p:cNvSpPr txBox="1"/>
          <p:nvPr>
            <p:ph type="title"/>
          </p:nvPr>
        </p:nvSpPr>
        <p:spPr>
          <a:xfrm>
            <a:off x="571500" y="539500"/>
            <a:ext cx="3383700" cy="400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Poppins SemiBold"/>
              <a:buNone/>
              <a:defRPr b="0" sz="4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1">
    <p:spTree>
      <p:nvGrpSpPr>
        <p:cNvPr id="19704" name="Shape 19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5" name="Google Shape;19705;p92"/>
          <p:cNvSpPr txBox="1"/>
          <p:nvPr>
            <p:ph idx="1" type="subTitle"/>
          </p:nvPr>
        </p:nvSpPr>
        <p:spPr>
          <a:xfrm>
            <a:off x="3872550" y="1174940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706" name="Google Shape;19706;p92"/>
          <p:cNvSpPr txBox="1"/>
          <p:nvPr>
            <p:ph idx="2" type="subTitle"/>
          </p:nvPr>
        </p:nvSpPr>
        <p:spPr>
          <a:xfrm>
            <a:off x="3872550" y="1505061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707" name="Google Shape;19707;p92"/>
          <p:cNvSpPr txBox="1"/>
          <p:nvPr>
            <p:ph idx="3" type="subTitle"/>
          </p:nvPr>
        </p:nvSpPr>
        <p:spPr>
          <a:xfrm>
            <a:off x="6720450" y="1174940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708" name="Google Shape;19708;p92"/>
          <p:cNvSpPr txBox="1"/>
          <p:nvPr>
            <p:ph idx="4" type="subTitle"/>
          </p:nvPr>
        </p:nvSpPr>
        <p:spPr>
          <a:xfrm>
            <a:off x="6720450" y="1505061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709" name="Google Shape;19709;p92"/>
          <p:cNvSpPr txBox="1"/>
          <p:nvPr>
            <p:ph idx="5" type="subTitle"/>
          </p:nvPr>
        </p:nvSpPr>
        <p:spPr>
          <a:xfrm>
            <a:off x="3872550" y="2454665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710" name="Google Shape;19710;p92"/>
          <p:cNvSpPr txBox="1"/>
          <p:nvPr>
            <p:ph idx="6" type="subTitle"/>
          </p:nvPr>
        </p:nvSpPr>
        <p:spPr>
          <a:xfrm>
            <a:off x="3872550" y="2784786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711" name="Google Shape;19711;p92"/>
          <p:cNvSpPr txBox="1"/>
          <p:nvPr>
            <p:ph idx="7" type="subTitle"/>
          </p:nvPr>
        </p:nvSpPr>
        <p:spPr>
          <a:xfrm>
            <a:off x="6720450" y="2454665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712" name="Google Shape;19712;p92"/>
          <p:cNvSpPr txBox="1"/>
          <p:nvPr>
            <p:ph idx="8" type="subTitle"/>
          </p:nvPr>
        </p:nvSpPr>
        <p:spPr>
          <a:xfrm>
            <a:off x="6720450" y="2784786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713" name="Google Shape;19713;p92"/>
          <p:cNvSpPr txBox="1"/>
          <p:nvPr>
            <p:ph idx="9" type="subTitle"/>
          </p:nvPr>
        </p:nvSpPr>
        <p:spPr>
          <a:xfrm>
            <a:off x="3872550" y="3734390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714" name="Google Shape;19714;p92"/>
          <p:cNvSpPr txBox="1"/>
          <p:nvPr>
            <p:ph idx="13" type="subTitle"/>
          </p:nvPr>
        </p:nvSpPr>
        <p:spPr>
          <a:xfrm>
            <a:off x="3872550" y="4064511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715" name="Google Shape;19715;p92"/>
          <p:cNvSpPr txBox="1"/>
          <p:nvPr>
            <p:ph idx="14" type="subTitle"/>
          </p:nvPr>
        </p:nvSpPr>
        <p:spPr>
          <a:xfrm>
            <a:off x="6720450" y="3734390"/>
            <a:ext cx="16980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716" name="Google Shape;19716;p92"/>
          <p:cNvSpPr txBox="1"/>
          <p:nvPr>
            <p:ph idx="15" type="subTitle"/>
          </p:nvPr>
        </p:nvSpPr>
        <p:spPr>
          <a:xfrm>
            <a:off x="6720450" y="4064511"/>
            <a:ext cx="1698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717" name="Google Shape;19717;p92"/>
          <p:cNvSpPr/>
          <p:nvPr/>
        </p:nvSpPr>
        <p:spPr>
          <a:xfrm>
            <a:off x="0" y="-225"/>
            <a:ext cx="2600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18" name="Google Shape;19718;p92"/>
          <p:cNvSpPr txBox="1"/>
          <p:nvPr>
            <p:ph type="title"/>
          </p:nvPr>
        </p:nvSpPr>
        <p:spPr>
          <a:xfrm>
            <a:off x="2738925" y="431400"/>
            <a:ext cx="55437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719" name="Google Shape;19719;p92"/>
          <p:cNvSpPr/>
          <p:nvPr/>
        </p:nvSpPr>
        <p:spPr>
          <a:xfrm>
            <a:off x="3067097" y="1307350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20" name="Google Shape;19720;p92"/>
          <p:cNvSpPr/>
          <p:nvPr/>
        </p:nvSpPr>
        <p:spPr>
          <a:xfrm>
            <a:off x="5915472" y="1307350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21" name="Google Shape;19721;p92"/>
          <p:cNvSpPr/>
          <p:nvPr/>
        </p:nvSpPr>
        <p:spPr>
          <a:xfrm>
            <a:off x="3067097" y="2592263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22" name="Google Shape;19722;p92"/>
          <p:cNvSpPr/>
          <p:nvPr/>
        </p:nvSpPr>
        <p:spPr>
          <a:xfrm>
            <a:off x="5915472" y="2592263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23" name="Google Shape;19723;p92"/>
          <p:cNvSpPr/>
          <p:nvPr/>
        </p:nvSpPr>
        <p:spPr>
          <a:xfrm>
            <a:off x="3067097" y="3877187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24" name="Google Shape;19724;p92"/>
          <p:cNvSpPr/>
          <p:nvPr/>
        </p:nvSpPr>
        <p:spPr>
          <a:xfrm>
            <a:off x="5915472" y="3877187"/>
            <a:ext cx="724800" cy="72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2">
    <p:spTree>
      <p:nvGrpSpPr>
        <p:cNvPr id="19725" name="Shape 19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6" name="Google Shape;19726;p93"/>
          <p:cNvSpPr txBox="1"/>
          <p:nvPr>
            <p:ph idx="1" type="subTitle"/>
          </p:nvPr>
        </p:nvSpPr>
        <p:spPr>
          <a:xfrm>
            <a:off x="1436475" y="3432210"/>
            <a:ext cx="2327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727" name="Google Shape;19727;p93"/>
          <p:cNvSpPr txBox="1"/>
          <p:nvPr>
            <p:ph idx="2" type="subTitle"/>
          </p:nvPr>
        </p:nvSpPr>
        <p:spPr>
          <a:xfrm>
            <a:off x="1436475" y="3790019"/>
            <a:ext cx="23271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9728" name="Google Shape;19728;p93"/>
          <p:cNvSpPr txBox="1"/>
          <p:nvPr>
            <p:ph idx="3" type="subTitle"/>
          </p:nvPr>
        </p:nvSpPr>
        <p:spPr>
          <a:xfrm>
            <a:off x="5380425" y="3432210"/>
            <a:ext cx="2327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729" name="Google Shape;19729;p93"/>
          <p:cNvSpPr txBox="1"/>
          <p:nvPr>
            <p:ph idx="4" type="subTitle"/>
          </p:nvPr>
        </p:nvSpPr>
        <p:spPr>
          <a:xfrm>
            <a:off x="5380425" y="3790019"/>
            <a:ext cx="23271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19730" name="Google Shape;19730;p93"/>
          <p:cNvGrpSpPr/>
          <p:nvPr/>
        </p:nvGrpSpPr>
        <p:grpSpPr>
          <a:xfrm>
            <a:off x="412974" y="675717"/>
            <a:ext cx="349968" cy="2052568"/>
            <a:chOff x="1037125" y="2236325"/>
            <a:chExt cx="149100" cy="874475"/>
          </a:xfrm>
        </p:grpSpPr>
        <p:sp>
          <p:nvSpPr>
            <p:cNvPr id="19731" name="Google Shape;19731;p93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2" name="Google Shape;19732;p93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3" name="Google Shape;19733;p93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4" name="Google Shape;19734;p93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5" name="Google Shape;19735;p93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6" name="Google Shape;19736;p93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7" name="Google Shape;19737;p93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8" name="Google Shape;19738;p93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9" name="Google Shape;19739;p93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0" name="Google Shape;19740;p93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1" name="Google Shape;19741;p93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2" name="Google Shape;19742;p93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3" name="Google Shape;19743;p93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4" name="Google Shape;19744;p93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5" name="Google Shape;19745;p93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6" name="Google Shape;19746;p93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7" name="Google Shape;19747;p93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8" name="Google Shape;19748;p93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9" name="Google Shape;19749;p93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0" name="Google Shape;19750;p93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1" name="Google Shape;19751;p93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2" name="Google Shape;19752;p93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3" name="Google Shape;19753;p93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4" name="Google Shape;19754;p93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5" name="Google Shape;19755;p93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6" name="Google Shape;19756;p93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7" name="Google Shape;19757;p93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8" name="Google Shape;19758;p93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9" name="Google Shape;19759;p93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0" name="Google Shape;19760;p93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1" name="Google Shape;19761;p93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2" name="Google Shape;19762;p93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3" name="Google Shape;19763;p93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4" name="Google Shape;19764;p93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5" name="Google Shape;19765;p93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6" name="Google Shape;19766;p93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67" name="Google Shape;19767;p93"/>
          <p:cNvSpPr/>
          <p:nvPr/>
        </p:nvSpPr>
        <p:spPr>
          <a:xfrm>
            <a:off x="-244675" y="396366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68" name="Google Shape;19768;p93"/>
          <p:cNvSpPr/>
          <p:nvPr/>
        </p:nvSpPr>
        <p:spPr>
          <a:xfrm>
            <a:off x="64722" y="284436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69" name="Google Shape;19769;p93"/>
          <p:cNvSpPr/>
          <p:nvPr/>
        </p:nvSpPr>
        <p:spPr>
          <a:xfrm rot="-5400000">
            <a:off x="8437842" y="3837115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70" name="Google Shape;19770;p93"/>
          <p:cNvSpPr/>
          <p:nvPr/>
        </p:nvSpPr>
        <p:spPr>
          <a:xfrm rot="-5400000">
            <a:off x="8257050" y="32156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71" name="Google Shape;19771;p93"/>
          <p:cNvGrpSpPr/>
          <p:nvPr/>
        </p:nvGrpSpPr>
        <p:grpSpPr>
          <a:xfrm>
            <a:off x="8550205" y="438448"/>
            <a:ext cx="1136960" cy="1115243"/>
            <a:chOff x="5930025" y="3771375"/>
            <a:chExt cx="668800" cy="656025"/>
          </a:xfrm>
        </p:grpSpPr>
        <p:sp>
          <p:nvSpPr>
            <p:cNvPr id="19772" name="Google Shape;19772;p93"/>
            <p:cNvSpPr/>
            <p:nvPr/>
          </p:nvSpPr>
          <p:spPr>
            <a:xfrm>
              <a:off x="60466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3" name="Google Shape;19773;p93"/>
            <p:cNvSpPr/>
            <p:nvPr/>
          </p:nvSpPr>
          <p:spPr>
            <a:xfrm>
              <a:off x="6067350" y="433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4" name="Google Shape;19774;p93"/>
            <p:cNvSpPr/>
            <p:nvPr/>
          </p:nvSpPr>
          <p:spPr>
            <a:xfrm>
              <a:off x="60933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5" name="Google Shape;19775;p93"/>
            <p:cNvSpPr/>
            <p:nvPr/>
          </p:nvSpPr>
          <p:spPr>
            <a:xfrm>
              <a:off x="61166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6" name="Google Shape;19776;p93"/>
            <p:cNvSpPr/>
            <p:nvPr/>
          </p:nvSpPr>
          <p:spPr>
            <a:xfrm>
              <a:off x="61399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7" name="Google Shape;19777;p93"/>
            <p:cNvSpPr/>
            <p:nvPr/>
          </p:nvSpPr>
          <p:spPr>
            <a:xfrm>
              <a:off x="6160650" y="433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8" name="Google Shape;19778;p93"/>
            <p:cNvSpPr/>
            <p:nvPr/>
          </p:nvSpPr>
          <p:spPr>
            <a:xfrm>
              <a:off x="61866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9" name="Google Shape;19779;p93"/>
            <p:cNvSpPr/>
            <p:nvPr/>
          </p:nvSpPr>
          <p:spPr>
            <a:xfrm>
              <a:off x="620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0" name="Google Shape;19780;p93"/>
            <p:cNvSpPr/>
            <p:nvPr/>
          </p:nvSpPr>
          <p:spPr>
            <a:xfrm>
              <a:off x="62332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1" name="Google Shape;19781;p93"/>
            <p:cNvSpPr/>
            <p:nvPr/>
          </p:nvSpPr>
          <p:spPr>
            <a:xfrm>
              <a:off x="62566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2" name="Google Shape;19782;p93"/>
            <p:cNvSpPr/>
            <p:nvPr/>
          </p:nvSpPr>
          <p:spPr>
            <a:xfrm>
              <a:off x="627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3" name="Google Shape;19783;p93"/>
            <p:cNvSpPr/>
            <p:nvPr/>
          </p:nvSpPr>
          <p:spPr>
            <a:xfrm>
              <a:off x="630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4" name="Google Shape;19784;p93"/>
            <p:cNvSpPr/>
            <p:nvPr/>
          </p:nvSpPr>
          <p:spPr>
            <a:xfrm>
              <a:off x="6323950" y="433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5" name="Google Shape;19785;p93"/>
            <p:cNvSpPr/>
            <p:nvPr/>
          </p:nvSpPr>
          <p:spPr>
            <a:xfrm>
              <a:off x="634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6" name="Google Shape;19786;p93"/>
            <p:cNvSpPr/>
            <p:nvPr/>
          </p:nvSpPr>
          <p:spPr>
            <a:xfrm>
              <a:off x="637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7" name="Google Shape;19787;p93"/>
            <p:cNvSpPr/>
            <p:nvPr/>
          </p:nvSpPr>
          <p:spPr>
            <a:xfrm>
              <a:off x="639660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8" name="Google Shape;19788;p93"/>
            <p:cNvSpPr/>
            <p:nvPr/>
          </p:nvSpPr>
          <p:spPr>
            <a:xfrm>
              <a:off x="641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9" name="Google Shape;19789;p93"/>
            <p:cNvSpPr/>
            <p:nvPr/>
          </p:nvSpPr>
          <p:spPr>
            <a:xfrm>
              <a:off x="644325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0" name="Google Shape;19790;p93"/>
            <p:cNvSpPr/>
            <p:nvPr/>
          </p:nvSpPr>
          <p:spPr>
            <a:xfrm>
              <a:off x="64665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1" name="Google Shape;19791;p93"/>
            <p:cNvSpPr/>
            <p:nvPr/>
          </p:nvSpPr>
          <p:spPr>
            <a:xfrm>
              <a:off x="602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2" name="Google Shape;19792;p93"/>
            <p:cNvSpPr/>
            <p:nvPr/>
          </p:nvSpPr>
          <p:spPr>
            <a:xfrm>
              <a:off x="60466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3" name="Google Shape;19793;p93"/>
            <p:cNvSpPr/>
            <p:nvPr/>
          </p:nvSpPr>
          <p:spPr>
            <a:xfrm>
              <a:off x="6067350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4" name="Google Shape;19794;p93"/>
            <p:cNvSpPr/>
            <p:nvPr/>
          </p:nvSpPr>
          <p:spPr>
            <a:xfrm>
              <a:off x="609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5" name="Google Shape;19795;p93"/>
            <p:cNvSpPr/>
            <p:nvPr/>
          </p:nvSpPr>
          <p:spPr>
            <a:xfrm>
              <a:off x="61166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6" name="Google Shape;19796;p93"/>
            <p:cNvSpPr/>
            <p:nvPr/>
          </p:nvSpPr>
          <p:spPr>
            <a:xfrm>
              <a:off x="61399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7" name="Google Shape;19797;p93"/>
            <p:cNvSpPr/>
            <p:nvPr/>
          </p:nvSpPr>
          <p:spPr>
            <a:xfrm>
              <a:off x="6160650" y="431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8" name="Google Shape;19798;p93"/>
            <p:cNvSpPr/>
            <p:nvPr/>
          </p:nvSpPr>
          <p:spPr>
            <a:xfrm>
              <a:off x="61866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9" name="Google Shape;19799;p93"/>
            <p:cNvSpPr/>
            <p:nvPr/>
          </p:nvSpPr>
          <p:spPr>
            <a:xfrm>
              <a:off x="6067350" y="43517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0" name="Google Shape;19800;p93"/>
            <p:cNvSpPr/>
            <p:nvPr/>
          </p:nvSpPr>
          <p:spPr>
            <a:xfrm>
              <a:off x="60933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1" name="Google Shape;19801;p93"/>
            <p:cNvSpPr/>
            <p:nvPr/>
          </p:nvSpPr>
          <p:spPr>
            <a:xfrm>
              <a:off x="61166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2" name="Google Shape;19802;p93"/>
            <p:cNvSpPr/>
            <p:nvPr/>
          </p:nvSpPr>
          <p:spPr>
            <a:xfrm>
              <a:off x="61399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3" name="Google Shape;19803;p93"/>
            <p:cNvSpPr/>
            <p:nvPr/>
          </p:nvSpPr>
          <p:spPr>
            <a:xfrm>
              <a:off x="61606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4" name="Google Shape;19804;p93"/>
            <p:cNvSpPr/>
            <p:nvPr/>
          </p:nvSpPr>
          <p:spPr>
            <a:xfrm>
              <a:off x="61866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5" name="Google Shape;19805;p93"/>
            <p:cNvSpPr/>
            <p:nvPr/>
          </p:nvSpPr>
          <p:spPr>
            <a:xfrm>
              <a:off x="620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6" name="Google Shape;19806;p93"/>
            <p:cNvSpPr/>
            <p:nvPr/>
          </p:nvSpPr>
          <p:spPr>
            <a:xfrm>
              <a:off x="62332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7" name="Google Shape;19807;p93"/>
            <p:cNvSpPr/>
            <p:nvPr/>
          </p:nvSpPr>
          <p:spPr>
            <a:xfrm>
              <a:off x="62566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8" name="Google Shape;19808;p93"/>
            <p:cNvSpPr/>
            <p:nvPr/>
          </p:nvSpPr>
          <p:spPr>
            <a:xfrm>
              <a:off x="627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9" name="Google Shape;19809;p93"/>
            <p:cNvSpPr/>
            <p:nvPr/>
          </p:nvSpPr>
          <p:spPr>
            <a:xfrm>
              <a:off x="630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0" name="Google Shape;19810;p93"/>
            <p:cNvSpPr/>
            <p:nvPr/>
          </p:nvSpPr>
          <p:spPr>
            <a:xfrm>
              <a:off x="63239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1" name="Google Shape;19811;p93"/>
            <p:cNvSpPr/>
            <p:nvPr/>
          </p:nvSpPr>
          <p:spPr>
            <a:xfrm>
              <a:off x="634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2" name="Google Shape;19812;p93"/>
            <p:cNvSpPr/>
            <p:nvPr/>
          </p:nvSpPr>
          <p:spPr>
            <a:xfrm>
              <a:off x="637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3" name="Google Shape;19813;p93"/>
            <p:cNvSpPr/>
            <p:nvPr/>
          </p:nvSpPr>
          <p:spPr>
            <a:xfrm>
              <a:off x="639660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4" name="Google Shape;19814;p93"/>
            <p:cNvSpPr/>
            <p:nvPr/>
          </p:nvSpPr>
          <p:spPr>
            <a:xfrm>
              <a:off x="641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5" name="Google Shape;19815;p93"/>
            <p:cNvSpPr/>
            <p:nvPr/>
          </p:nvSpPr>
          <p:spPr>
            <a:xfrm>
              <a:off x="644325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6" name="Google Shape;19816;p93"/>
            <p:cNvSpPr/>
            <p:nvPr/>
          </p:nvSpPr>
          <p:spPr>
            <a:xfrm>
              <a:off x="620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7" name="Google Shape;19817;p93"/>
            <p:cNvSpPr/>
            <p:nvPr/>
          </p:nvSpPr>
          <p:spPr>
            <a:xfrm>
              <a:off x="62332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8" name="Google Shape;19818;p93"/>
            <p:cNvSpPr/>
            <p:nvPr/>
          </p:nvSpPr>
          <p:spPr>
            <a:xfrm>
              <a:off x="62566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9" name="Google Shape;19819;p93"/>
            <p:cNvSpPr/>
            <p:nvPr/>
          </p:nvSpPr>
          <p:spPr>
            <a:xfrm>
              <a:off x="627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0" name="Google Shape;19820;p93"/>
            <p:cNvSpPr/>
            <p:nvPr/>
          </p:nvSpPr>
          <p:spPr>
            <a:xfrm>
              <a:off x="630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1" name="Google Shape;19821;p93"/>
            <p:cNvSpPr/>
            <p:nvPr/>
          </p:nvSpPr>
          <p:spPr>
            <a:xfrm>
              <a:off x="6323950" y="431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2" name="Google Shape;19822;p93"/>
            <p:cNvSpPr/>
            <p:nvPr/>
          </p:nvSpPr>
          <p:spPr>
            <a:xfrm>
              <a:off x="634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3" name="Google Shape;19823;p93"/>
            <p:cNvSpPr/>
            <p:nvPr/>
          </p:nvSpPr>
          <p:spPr>
            <a:xfrm>
              <a:off x="637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4" name="Google Shape;19824;p93"/>
            <p:cNvSpPr/>
            <p:nvPr/>
          </p:nvSpPr>
          <p:spPr>
            <a:xfrm>
              <a:off x="639660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5" name="Google Shape;19825;p93"/>
            <p:cNvSpPr/>
            <p:nvPr/>
          </p:nvSpPr>
          <p:spPr>
            <a:xfrm>
              <a:off x="641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6" name="Google Shape;19826;p93"/>
            <p:cNvSpPr/>
            <p:nvPr/>
          </p:nvSpPr>
          <p:spPr>
            <a:xfrm>
              <a:off x="644325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7" name="Google Shape;19827;p93"/>
            <p:cNvSpPr/>
            <p:nvPr/>
          </p:nvSpPr>
          <p:spPr>
            <a:xfrm>
              <a:off x="64665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8" name="Google Shape;19828;p93"/>
            <p:cNvSpPr/>
            <p:nvPr/>
          </p:nvSpPr>
          <p:spPr>
            <a:xfrm>
              <a:off x="6487275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9" name="Google Shape;19829;p93"/>
            <p:cNvSpPr/>
            <p:nvPr/>
          </p:nvSpPr>
          <p:spPr>
            <a:xfrm>
              <a:off x="5999975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0" name="Google Shape;19830;p93"/>
            <p:cNvSpPr/>
            <p:nvPr/>
          </p:nvSpPr>
          <p:spPr>
            <a:xfrm>
              <a:off x="602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1" name="Google Shape;19831;p93"/>
            <p:cNvSpPr/>
            <p:nvPr/>
          </p:nvSpPr>
          <p:spPr>
            <a:xfrm>
              <a:off x="60466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2" name="Google Shape;19832;p93"/>
            <p:cNvSpPr/>
            <p:nvPr/>
          </p:nvSpPr>
          <p:spPr>
            <a:xfrm>
              <a:off x="6067350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3" name="Google Shape;19833;p93"/>
            <p:cNvSpPr/>
            <p:nvPr/>
          </p:nvSpPr>
          <p:spPr>
            <a:xfrm>
              <a:off x="609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4" name="Google Shape;19834;p93"/>
            <p:cNvSpPr/>
            <p:nvPr/>
          </p:nvSpPr>
          <p:spPr>
            <a:xfrm>
              <a:off x="61166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5" name="Google Shape;19835;p93"/>
            <p:cNvSpPr/>
            <p:nvPr/>
          </p:nvSpPr>
          <p:spPr>
            <a:xfrm>
              <a:off x="61399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6" name="Google Shape;19836;p93"/>
            <p:cNvSpPr/>
            <p:nvPr/>
          </p:nvSpPr>
          <p:spPr>
            <a:xfrm>
              <a:off x="61606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7" name="Google Shape;19837;p93"/>
            <p:cNvSpPr/>
            <p:nvPr/>
          </p:nvSpPr>
          <p:spPr>
            <a:xfrm>
              <a:off x="61866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8" name="Google Shape;19838;p93"/>
            <p:cNvSpPr/>
            <p:nvPr/>
          </p:nvSpPr>
          <p:spPr>
            <a:xfrm>
              <a:off x="620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9" name="Google Shape;19839;p93"/>
            <p:cNvSpPr/>
            <p:nvPr/>
          </p:nvSpPr>
          <p:spPr>
            <a:xfrm>
              <a:off x="62332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0" name="Google Shape;19840;p93"/>
            <p:cNvSpPr/>
            <p:nvPr/>
          </p:nvSpPr>
          <p:spPr>
            <a:xfrm>
              <a:off x="62566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1" name="Google Shape;19841;p93"/>
            <p:cNvSpPr/>
            <p:nvPr/>
          </p:nvSpPr>
          <p:spPr>
            <a:xfrm>
              <a:off x="627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2" name="Google Shape;19842;p93"/>
            <p:cNvSpPr/>
            <p:nvPr/>
          </p:nvSpPr>
          <p:spPr>
            <a:xfrm>
              <a:off x="630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3" name="Google Shape;19843;p93"/>
            <p:cNvSpPr/>
            <p:nvPr/>
          </p:nvSpPr>
          <p:spPr>
            <a:xfrm>
              <a:off x="63239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4" name="Google Shape;19844;p93"/>
            <p:cNvSpPr/>
            <p:nvPr/>
          </p:nvSpPr>
          <p:spPr>
            <a:xfrm>
              <a:off x="634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5" name="Google Shape;19845;p93"/>
            <p:cNvSpPr/>
            <p:nvPr/>
          </p:nvSpPr>
          <p:spPr>
            <a:xfrm>
              <a:off x="637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6" name="Google Shape;19846;p93"/>
            <p:cNvSpPr/>
            <p:nvPr/>
          </p:nvSpPr>
          <p:spPr>
            <a:xfrm>
              <a:off x="639660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7" name="Google Shape;19847;p93"/>
            <p:cNvSpPr/>
            <p:nvPr/>
          </p:nvSpPr>
          <p:spPr>
            <a:xfrm>
              <a:off x="641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8" name="Google Shape;19848;p93"/>
            <p:cNvSpPr/>
            <p:nvPr/>
          </p:nvSpPr>
          <p:spPr>
            <a:xfrm>
              <a:off x="644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9" name="Google Shape;19849;p93"/>
            <p:cNvSpPr/>
            <p:nvPr/>
          </p:nvSpPr>
          <p:spPr>
            <a:xfrm>
              <a:off x="64665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0" name="Google Shape;19850;p93"/>
            <p:cNvSpPr/>
            <p:nvPr/>
          </p:nvSpPr>
          <p:spPr>
            <a:xfrm>
              <a:off x="6487275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1" name="Google Shape;19851;p93"/>
            <p:cNvSpPr/>
            <p:nvPr/>
          </p:nvSpPr>
          <p:spPr>
            <a:xfrm>
              <a:off x="651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2" name="Google Shape;19852;p93"/>
            <p:cNvSpPr/>
            <p:nvPr/>
          </p:nvSpPr>
          <p:spPr>
            <a:xfrm>
              <a:off x="5999975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3" name="Google Shape;19853;p93"/>
            <p:cNvSpPr/>
            <p:nvPr/>
          </p:nvSpPr>
          <p:spPr>
            <a:xfrm>
              <a:off x="602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4" name="Google Shape;19854;p93"/>
            <p:cNvSpPr/>
            <p:nvPr/>
          </p:nvSpPr>
          <p:spPr>
            <a:xfrm>
              <a:off x="60466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5" name="Google Shape;19855;p93"/>
            <p:cNvSpPr/>
            <p:nvPr/>
          </p:nvSpPr>
          <p:spPr>
            <a:xfrm>
              <a:off x="6067350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6" name="Google Shape;19856;p93"/>
            <p:cNvSpPr/>
            <p:nvPr/>
          </p:nvSpPr>
          <p:spPr>
            <a:xfrm>
              <a:off x="609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7" name="Google Shape;19857;p93"/>
            <p:cNvSpPr/>
            <p:nvPr/>
          </p:nvSpPr>
          <p:spPr>
            <a:xfrm>
              <a:off x="61166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8" name="Google Shape;19858;p93"/>
            <p:cNvSpPr/>
            <p:nvPr/>
          </p:nvSpPr>
          <p:spPr>
            <a:xfrm>
              <a:off x="61399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9" name="Google Shape;19859;p93"/>
            <p:cNvSpPr/>
            <p:nvPr/>
          </p:nvSpPr>
          <p:spPr>
            <a:xfrm>
              <a:off x="61606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0" name="Google Shape;19860;p93"/>
            <p:cNvSpPr/>
            <p:nvPr/>
          </p:nvSpPr>
          <p:spPr>
            <a:xfrm>
              <a:off x="61866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1" name="Google Shape;19861;p93"/>
            <p:cNvSpPr/>
            <p:nvPr/>
          </p:nvSpPr>
          <p:spPr>
            <a:xfrm>
              <a:off x="620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2" name="Google Shape;19862;p93"/>
            <p:cNvSpPr/>
            <p:nvPr/>
          </p:nvSpPr>
          <p:spPr>
            <a:xfrm>
              <a:off x="62332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3" name="Google Shape;19863;p93"/>
            <p:cNvSpPr/>
            <p:nvPr/>
          </p:nvSpPr>
          <p:spPr>
            <a:xfrm>
              <a:off x="62566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4" name="Google Shape;19864;p93"/>
            <p:cNvSpPr/>
            <p:nvPr/>
          </p:nvSpPr>
          <p:spPr>
            <a:xfrm>
              <a:off x="627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5" name="Google Shape;19865;p93"/>
            <p:cNvSpPr/>
            <p:nvPr/>
          </p:nvSpPr>
          <p:spPr>
            <a:xfrm>
              <a:off x="630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6" name="Google Shape;19866;p93"/>
            <p:cNvSpPr/>
            <p:nvPr/>
          </p:nvSpPr>
          <p:spPr>
            <a:xfrm>
              <a:off x="63239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7" name="Google Shape;19867;p93"/>
            <p:cNvSpPr/>
            <p:nvPr/>
          </p:nvSpPr>
          <p:spPr>
            <a:xfrm>
              <a:off x="634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8" name="Google Shape;19868;p93"/>
            <p:cNvSpPr/>
            <p:nvPr/>
          </p:nvSpPr>
          <p:spPr>
            <a:xfrm>
              <a:off x="637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9" name="Google Shape;19869;p93"/>
            <p:cNvSpPr/>
            <p:nvPr/>
          </p:nvSpPr>
          <p:spPr>
            <a:xfrm>
              <a:off x="639660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0" name="Google Shape;19870;p93"/>
            <p:cNvSpPr/>
            <p:nvPr/>
          </p:nvSpPr>
          <p:spPr>
            <a:xfrm>
              <a:off x="641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1" name="Google Shape;19871;p93"/>
            <p:cNvSpPr/>
            <p:nvPr/>
          </p:nvSpPr>
          <p:spPr>
            <a:xfrm>
              <a:off x="644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2" name="Google Shape;19872;p93"/>
            <p:cNvSpPr/>
            <p:nvPr/>
          </p:nvSpPr>
          <p:spPr>
            <a:xfrm>
              <a:off x="64665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3" name="Google Shape;19873;p93"/>
            <p:cNvSpPr/>
            <p:nvPr/>
          </p:nvSpPr>
          <p:spPr>
            <a:xfrm>
              <a:off x="6487275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4" name="Google Shape;19874;p93"/>
            <p:cNvSpPr/>
            <p:nvPr/>
          </p:nvSpPr>
          <p:spPr>
            <a:xfrm>
              <a:off x="651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5" name="Google Shape;19875;p93"/>
            <p:cNvSpPr/>
            <p:nvPr/>
          </p:nvSpPr>
          <p:spPr>
            <a:xfrm>
              <a:off x="597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6" name="Google Shape;19876;p93"/>
            <p:cNvSpPr/>
            <p:nvPr/>
          </p:nvSpPr>
          <p:spPr>
            <a:xfrm>
              <a:off x="5999975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7" name="Google Shape;19877;p93"/>
            <p:cNvSpPr/>
            <p:nvPr/>
          </p:nvSpPr>
          <p:spPr>
            <a:xfrm>
              <a:off x="602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8" name="Google Shape;19878;p93"/>
            <p:cNvSpPr/>
            <p:nvPr/>
          </p:nvSpPr>
          <p:spPr>
            <a:xfrm>
              <a:off x="604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9" name="Google Shape;19879;p93"/>
            <p:cNvSpPr/>
            <p:nvPr/>
          </p:nvSpPr>
          <p:spPr>
            <a:xfrm>
              <a:off x="6067350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0" name="Google Shape;19880;p93"/>
            <p:cNvSpPr/>
            <p:nvPr/>
          </p:nvSpPr>
          <p:spPr>
            <a:xfrm>
              <a:off x="609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1" name="Google Shape;19881;p93"/>
            <p:cNvSpPr/>
            <p:nvPr/>
          </p:nvSpPr>
          <p:spPr>
            <a:xfrm>
              <a:off x="61166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2" name="Google Shape;19882;p93"/>
            <p:cNvSpPr/>
            <p:nvPr/>
          </p:nvSpPr>
          <p:spPr>
            <a:xfrm>
              <a:off x="61399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3" name="Google Shape;19883;p93"/>
            <p:cNvSpPr/>
            <p:nvPr/>
          </p:nvSpPr>
          <p:spPr>
            <a:xfrm>
              <a:off x="61606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4" name="Google Shape;19884;p93"/>
            <p:cNvSpPr/>
            <p:nvPr/>
          </p:nvSpPr>
          <p:spPr>
            <a:xfrm>
              <a:off x="61866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5" name="Google Shape;19885;p93"/>
            <p:cNvSpPr/>
            <p:nvPr/>
          </p:nvSpPr>
          <p:spPr>
            <a:xfrm>
              <a:off x="620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6" name="Google Shape;19886;p93"/>
            <p:cNvSpPr/>
            <p:nvPr/>
          </p:nvSpPr>
          <p:spPr>
            <a:xfrm>
              <a:off x="62332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7" name="Google Shape;19887;p93"/>
            <p:cNvSpPr/>
            <p:nvPr/>
          </p:nvSpPr>
          <p:spPr>
            <a:xfrm>
              <a:off x="62566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8" name="Google Shape;19888;p93"/>
            <p:cNvSpPr/>
            <p:nvPr/>
          </p:nvSpPr>
          <p:spPr>
            <a:xfrm>
              <a:off x="627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9" name="Google Shape;19889;p93"/>
            <p:cNvSpPr/>
            <p:nvPr/>
          </p:nvSpPr>
          <p:spPr>
            <a:xfrm>
              <a:off x="630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0" name="Google Shape;19890;p93"/>
            <p:cNvSpPr/>
            <p:nvPr/>
          </p:nvSpPr>
          <p:spPr>
            <a:xfrm>
              <a:off x="63239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1" name="Google Shape;19891;p93"/>
            <p:cNvSpPr/>
            <p:nvPr/>
          </p:nvSpPr>
          <p:spPr>
            <a:xfrm>
              <a:off x="634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2" name="Google Shape;19892;p93"/>
            <p:cNvSpPr/>
            <p:nvPr/>
          </p:nvSpPr>
          <p:spPr>
            <a:xfrm>
              <a:off x="637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3" name="Google Shape;19893;p93"/>
            <p:cNvSpPr/>
            <p:nvPr/>
          </p:nvSpPr>
          <p:spPr>
            <a:xfrm>
              <a:off x="639660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4" name="Google Shape;19894;p93"/>
            <p:cNvSpPr/>
            <p:nvPr/>
          </p:nvSpPr>
          <p:spPr>
            <a:xfrm>
              <a:off x="641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5" name="Google Shape;19895;p93"/>
            <p:cNvSpPr/>
            <p:nvPr/>
          </p:nvSpPr>
          <p:spPr>
            <a:xfrm>
              <a:off x="644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6" name="Google Shape;19896;p93"/>
            <p:cNvSpPr/>
            <p:nvPr/>
          </p:nvSpPr>
          <p:spPr>
            <a:xfrm>
              <a:off x="64665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7" name="Google Shape;19897;p93"/>
            <p:cNvSpPr/>
            <p:nvPr/>
          </p:nvSpPr>
          <p:spPr>
            <a:xfrm>
              <a:off x="6487275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8" name="Google Shape;19898;p93"/>
            <p:cNvSpPr/>
            <p:nvPr/>
          </p:nvSpPr>
          <p:spPr>
            <a:xfrm>
              <a:off x="651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9" name="Google Shape;19899;p93"/>
            <p:cNvSpPr/>
            <p:nvPr/>
          </p:nvSpPr>
          <p:spPr>
            <a:xfrm>
              <a:off x="597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0" name="Google Shape;19900;p93"/>
            <p:cNvSpPr/>
            <p:nvPr/>
          </p:nvSpPr>
          <p:spPr>
            <a:xfrm>
              <a:off x="5999975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1" name="Google Shape;19901;p93"/>
            <p:cNvSpPr/>
            <p:nvPr/>
          </p:nvSpPr>
          <p:spPr>
            <a:xfrm>
              <a:off x="602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2" name="Google Shape;19902;p93"/>
            <p:cNvSpPr/>
            <p:nvPr/>
          </p:nvSpPr>
          <p:spPr>
            <a:xfrm>
              <a:off x="604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3" name="Google Shape;19903;p93"/>
            <p:cNvSpPr/>
            <p:nvPr/>
          </p:nvSpPr>
          <p:spPr>
            <a:xfrm>
              <a:off x="6067350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4" name="Google Shape;19904;p93"/>
            <p:cNvSpPr/>
            <p:nvPr/>
          </p:nvSpPr>
          <p:spPr>
            <a:xfrm>
              <a:off x="609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5" name="Google Shape;19905;p93"/>
            <p:cNvSpPr/>
            <p:nvPr/>
          </p:nvSpPr>
          <p:spPr>
            <a:xfrm>
              <a:off x="61166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6" name="Google Shape;19906;p93"/>
            <p:cNvSpPr/>
            <p:nvPr/>
          </p:nvSpPr>
          <p:spPr>
            <a:xfrm>
              <a:off x="61399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7" name="Google Shape;19907;p93"/>
            <p:cNvSpPr/>
            <p:nvPr/>
          </p:nvSpPr>
          <p:spPr>
            <a:xfrm>
              <a:off x="61606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8" name="Google Shape;19908;p93"/>
            <p:cNvSpPr/>
            <p:nvPr/>
          </p:nvSpPr>
          <p:spPr>
            <a:xfrm>
              <a:off x="61866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9" name="Google Shape;19909;p93"/>
            <p:cNvSpPr/>
            <p:nvPr/>
          </p:nvSpPr>
          <p:spPr>
            <a:xfrm>
              <a:off x="620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0" name="Google Shape;19910;p93"/>
            <p:cNvSpPr/>
            <p:nvPr/>
          </p:nvSpPr>
          <p:spPr>
            <a:xfrm>
              <a:off x="62332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1" name="Google Shape;19911;p93"/>
            <p:cNvSpPr/>
            <p:nvPr/>
          </p:nvSpPr>
          <p:spPr>
            <a:xfrm>
              <a:off x="62566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2" name="Google Shape;19912;p93"/>
            <p:cNvSpPr/>
            <p:nvPr/>
          </p:nvSpPr>
          <p:spPr>
            <a:xfrm>
              <a:off x="627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3" name="Google Shape;19913;p93"/>
            <p:cNvSpPr/>
            <p:nvPr/>
          </p:nvSpPr>
          <p:spPr>
            <a:xfrm>
              <a:off x="630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4" name="Google Shape;19914;p93"/>
            <p:cNvSpPr/>
            <p:nvPr/>
          </p:nvSpPr>
          <p:spPr>
            <a:xfrm>
              <a:off x="63239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5" name="Google Shape;19915;p93"/>
            <p:cNvSpPr/>
            <p:nvPr/>
          </p:nvSpPr>
          <p:spPr>
            <a:xfrm>
              <a:off x="634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6" name="Google Shape;19916;p93"/>
            <p:cNvSpPr/>
            <p:nvPr/>
          </p:nvSpPr>
          <p:spPr>
            <a:xfrm>
              <a:off x="637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7" name="Google Shape;19917;p93"/>
            <p:cNvSpPr/>
            <p:nvPr/>
          </p:nvSpPr>
          <p:spPr>
            <a:xfrm>
              <a:off x="639660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8" name="Google Shape;19918;p93"/>
            <p:cNvSpPr/>
            <p:nvPr/>
          </p:nvSpPr>
          <p:spPr>
            <a:xfrm>
              <a:off x="641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9" name="Google Shape;19919;p93"/>
            <p:cNvSpPr/>
            <p:nvPr/>
          </p:nvSpPr>
          <p:spPr>
            <a:xfrm>
              <a:off x="644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0" name="Google Shape;19920;p93"/>
            <p:cNvSpPr/>
            <p:nvPr/>
          </p:nvSpPr>
          <p:spPr>
            <a:xfrm>
              <a:off x="64665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1" name="Google Shape;19921;p93"/>
            <p:cNvSpPr/>
            <p:nvPr/>
          </p:nvSpPr>
          <p:spPr>
            <a:xfrm>
              <a:off x="6487275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2" name="Google Shape;19922;p93"/>
            <p:cNvSpPr/>
            <p:nvPr/>
          </p:nvSpPr>
          <p:spPr>
            <a:xfrm>
              <a:off x="651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3" name="Google Shape;19923;p93"/>
            <p:cNvSpPr/>
            <p:nvPr/>
          </p:nvSpPr>
          <p:spPr>
            <a:xfrm>
              <a:off x="595332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4" name="Google Shape;19924;p93"/>
            <p:cNvSpPr/>
            <p:nvPr/>
          </p:nvSpPr>
          <p:spPr>
            <a:xfrm>
              <a:off x="597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5" name="Google Shape;19925;p93"/>
            <p:cNvSpPr/>
            <p:nvPr/>
          </p:nvSpPr>
          <p:spPr>
            <a:xfrm>
              <a:off x="599997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6" name="Google Shape;19926;p93"/>
            <p:cNvSpPr/>
            <p:nvPr/>
          </p:nvSpPr>
          <p:spPr>
            <a:xfrm>
              <a:off x="602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7" name="Google Shape;19927;p93"/>
            <p:cNvSpPr/>
            <p:nvPr/>
          </p:nvSpPr>
          <p:spPr>
            <a:xfrm>
              <a:off x="604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8" name="Google Shape;19928;p93"/>
            <p:cNvSpPr/>
            <p:nvPr/>
          </p:nvSpPr>
          <p:spPr>
            <a:xfrm>
              <a:off x="6067350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9" name="Google Shape;19929;p93"/>
            <p:cNvSpPr/>
            <p:nvPr/>
          </p:nvSpPr>
          <p:spPr>
            <a:xfrm>
              <a:off x="609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0" name="Google Shape;19930;p93"/>
            <p:cNvSpPr/>
            <p:nvPr/>
          </p:nvSpPr>
          <p:spPr>
            <a:xfrm>
              <a:off x="61166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1" name="Google Shape;19931;p93"/>
            <p:cNvSpPr/>
            <p:nvPr/>
          </p:nvSpPr>
          <p:spPr>
            <a:xfrm>
              <a:off x="61399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2" name="Google Shape;19932;p93"/>
            <p:cNvSpPr/>
            <p:nvPr/>
          </p:nvSpPr>
          <p:spPr>
            <a:xfrm>
              <a:off x="61606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3" name="Google Shape;19933;p93"/>
            <p:cNvSpPr/>
            <p:nvPr/>
          </p:nvSpPr>
          <p:spPr>
            <a:xfrm>
              <a:off x="61866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4" name="Google Shape;19934;p93"/>
            <p:cNvSpPr/>
            <p:nvPr/>
          </p:nvSpPr>
          <p:spPr>
            <a:xfrm>
              <a:off x="620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5" name="Google Shape;19935;p93"/>
            <p:cNvSpPr/>
            <p:nvPr/>
          </p:nvSpPr>
          <p:spPr>
            <a:xfrm>
              <a:off x="62332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6" name="Google Shape;19936;p93"/>
            <p:cNvSpPr/>
            <p:nvPr/>
          </p:nvSpPr>
          <p:spPr>
            <a:xfrm>
              <a:off x="62566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7" name="Google Shape;19937;p93"/>
            <p:cNvSpPr/>
            <p:nvPr/>
          </p:nvSpPr>
          <p:spPr>
            <a:xfrm>
              <a:off x="627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8" name="Google Shape;19938;p93"/>
            <p:cNvSpPr/>
            <p:nvPr/>
          </p:nvSpPr>
          <p:spPr>
            <a:xfrm>
              <a:off x="630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9" name="Google Shape;19939;p93"/>
            <p:cNvSpPr/>
            <p:nvPr/>
          </p:nvSpPr>
          <p:spPr>
            <a:xfrm>
              <a:off x="63239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0" name="Google Shape;19940;p93"/>
            <p:cNvSpPr/>
            <p:nvPr/>
          </p:nvSpPr>
          <p:spPr>
            <a:xfrm>
              <a:off x="634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1" name="Google Shape;19941;p93"/>
            <p:cNvSpPr/>
            <p:nvPr/>
          </p:nvSpPr>
          <p:spPr>
            <a:xfrm>
              <a:off x="637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2" name="Google Shape;19942;p93"/>
            <p:cNvSpPr/>
            <p:nvPr/>
          </p:nvSpPr>
          <p:spPr>
            <a:xfrm>
              <a:off x="63966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3" name="Google Shape;19943;p93"/>
            <p:cNvSpPr/>
            <p:nvPr/>
          </p:nvSpPr>
          <p:spPr>
            <a:xfrm>
              <a:off x="641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4" name="Google Shape;19944;p93"/>
            <p:cNvSpPr/>
            <p:nvPr/>
          </p:nvSpPr>
          <p:spPr>
            <a:xfrm>
              <a:off x="644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5" name="Google Shape;19945;p93"/>
            <p:cNvSpPr/>
            <p:nvPr/>
          </p:nvSpPr>
          <p:spPr>
            <a:xfrm>
              <a:off x="64665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6" name="Google Shape;19946;p93"/>
            <p:cNvSpPr/>
            <p:nvPr/>
          </p:nvSpPr>
          <p:spPr>
            <a:xfrm>
              <a:off x="6487275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7" name="Google Shape;19947;p93"/>
            <p:cNvSpPr/>
            <p:nvPr/>
          </p:nvSpPr>
          <p:spPr>
            <a:xfrm>
              <a:off x="651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8" name="Google Shape;19948;p93"/>
            <p:cNvSpPr/>
            <p:nvPr/>
          </p:nvSpPr>
          <p:spPr>
            <a:xfrm>
              <a:off x="595332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9" name="Google Shape;19949;p93"/>
            <p:cNvSpPr/>
            <p:nvPr/>
          </p:nvSpPr>
          <p:spPr>
            <a:xfrm>
              <a:off x="597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0" name="Google Shape;19950;p93"/>
            <p:cNvSpPr/>
            <p:nvPr/>
          </p:nvSpPr>
          <p:spPr>
            <a:xfrm>
              <a:off x="599997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1" name="Google Shape;19951;p93"/>
            <p:cNvSpPr/>
            <p:nvPr/>
          </p:nvSpPr>
          <p:spPr>
            <a:xfrm>
              <a:off x="602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2" name="Google Shape;19952;p93"/>
            <p:cNvSpPr/>
            <p:nvPr/>
          </p:nvSpPr>
          <p:spPr>
            <a:xfrm>
              <a:off x="604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3" name="Google Shape;19953;p93"/>
            <p:cNvSpPr/>
            <p:nvPr/>
          </p:nvSpPr>
          <p:spPr>
            <a:xfrm>
              <a:off x="6067350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4" name="Google Shape;19954;p93"/>
            <p:cNvSpPr/>
            <p:nvPr/>
          </p:nvSpPr>
          <p:spPr>
            <a:xfrm>
              <a:off x="609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5" name="Google Shape;19955;p93"/>
            <p:cNvSpPr/>
            <p:nvPr/>
          </p:nvSpPr>
          <p:spPr>
            <a:xfrm>
              <a:off x="61166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6" name="Google Shape;19956;p93"/>
            <p:cNvSpPr/>
            <p:nvPr/>
          </p:nvSpPr>
          <p:spPr>
            <a:xfrm>
              <a:off x="61399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7" name="Google Shape;19957;p93"/>
            <p:cNvSpPr/>
            <p:nvPr/>
          </p:nvSpPr>
          <p:spPr>
            <a:xfrm>
              <a:off x="61606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8" name="Google Shape;19958;p93"/>
            <p:cNvSpPr/>
            <p:nvPr/>
          </p:nvSpPr>
          <p:spPr>
            <a:xfrm>
              <a:off x="61866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9" name="Google Shape;19959;p93"/>
            <p:cNvSpPr/>
            <p:nvPr/>
          </p:nvSpPr>
          <p:spPr>
            <a:xfrm>
              <a:off x="620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0" name="Google Shape;19960;p93"/>
            <p:cNvSpPr/>
            <p:nvPr/>
          </p:nvSpPr>
          <p:spPr>
            <a:xfrm>
              <a:off x="62332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1" name="Google Shape;19961;p93"/>
            <p:cNvSpPr/>
            <p:nvPr/>
          </p:nvSpPr>
          <p:spPr>
            <a:xfrm>
              <a:off x="62566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2" name="Google Shape;19962;p93"/>
            <p:cNvSpPr/>
            <p:nvPr/>
          </p:nvSpPr>
          <p:spPr>
            <a:xfrm>
              <a:off x="627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3" name="Google Shape;19963;p93"/>
            <p:cNvSpPr/>
            <p:nvPr/>
          </p:nvSpPr>
          <p:spPr>
            <a:xfrm>
              <a:off x="630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4" name="Google Shape;19964;p93"/>
            <p:cNvSpPr/>
            <p:nvPr/>
          </p:nvSpPr>
          <p:spPr>
            <a:xfrm>
              <a:off x="63239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5" name="Google Shape;19965;p93"/>
            <p:cNvSpPr/>
            <p:nvPr/>
          </p:nvSpPr>
          <p:spPr>
            <a:xfrm>
              <a:off x="634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6" name="Google Shape;19966;p93"/>
            <p:cNvSpPr/>
            <p:nvPr/>
          </p:nvSpPr>
          <p:spPr>
            <a:xfrm>
              <a:off x="637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7" name="Google Shape;19967;p93"/>
            <p:cNvSpPr/>
            <p:nvPr/>
          </p:nvSpPr>
          <p:spPr>
            <a:xfrm>
              <a:off x="63966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8" name="Google Shape;19968;p93"/>
            <p:cNvSpPr/>
            <p:nvPr/>
          </p:nvSpPr>
          <p:spPr>
            <a:xfrm>
              <a:off x="641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9" name="Google Shape;19969;p93"/>
            <p:cNvSpPr/>
            <p:nvPr/>
          </p:nvSpPr>
          <p:spPr>
            <a:xfrm>
              <a:off x="644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0" name="Google Shape;19970;p93"/>
            <p:cNvSpPr/>
            <p:nvPr/>
          </p:nvSpPr>
          <p:spPr>
            <a:xfrm>
              <a:off x="64665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1" name="Google Shape;19971;p93"/>
            <p:cNvSpPr/>
            <p:nvPr/>
          </p:nvSpPr>
          <p:spPr>
            <a:xfrm>
              <a:off x="6487275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2" name="Google Shape;19972;p93"/>
            <p:cNvSpPr/>
            <p:nvPr/>
          </p:nvSpPr>
          <p:spPr>
            <a:xfrm>
              <a:off x="651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3" name="Google Shape;19973;p93"/>
            <p:cNvSpPr/>
            <p:nvPr/>
          </p:nvSpPr>
          <p:spPr>
            <a:xfrm>
              <a:off x="595332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4" name="Google Shape;19974;p93"/>
            <p:cNvSpPr/>
            <p:nvPr/>
          </p:nvSpPr>
          <p:spPr>
            <a:xfrm>
              <a:off x="597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5" name="Google Shape;19975;p93"/>
            <p:cNvSpPr/>
            <p:nvPr/>
          </p:nvSpPr>
          <p:spPr>
            <a:xfrm>
              <a:off x="599997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6" name="Google Shape;19976;p93"/>
            <p:cNvSpPr/>
            <p:nvPr/>
          </p:nvSpPr>
          <p:spPr>
            <a:xfrm>
              <a:off x="602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7" name="Google Shape;19977;p93"/>
            <p:cNvSpPr/>
            <p:nvPr/>
          </p:nvSpPr>
          <p:spPr>
            <a:xfrm>
              <a:off x="604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8" name="Google Shape;19978;p93"/>
            <p:cNvSpPr/>
            <p:nvPr/>
          </p:nvSpPr>
          <p:spPr>
            <a:xfrm>
              <a:off x="6067350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9" name="Google Shape;19979;p93"/>
            <p:cNvSpPr/>
            <p:nvPr/>
          </p:nvSpPr>
          <p:spPr>
            <a:xfrm>
              <a:off x="609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0" name="Google Shape;19980;p93"/>
            <p:cNvSpPr/>
            <p:nvPr/>
          </p:nvSpPr>
          <p:spPr>
            <a:xfrm>
              <a:off x="61166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1" name="Google Shape;19981;p93"/>
            <p:cNvSpPr/>
            <p:nvPr/>
          </p:nvSpPr>
          <p:spPr>
            <a:xfrm>
              <a:off x="61399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2" name="Google Shape;19982;p93"/>
            <p:cNvSpPr/>
            <p:nvPr/>
          </p:nvSpPr>
          <p:spPr>
            <a:xfrm>
              <a:off x="61606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3" name="Google Shape;19983;p93"/>
            <p:cNvSpPr/>
            <p:nvPr/>
          </p:nvSpPr>
          <p:spPr>
            <a:xfrm>
              <a:off x="61866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4" name="Google Shape;19984;p93"/>
            <p:cNvSpPr/>
            <p:nvPr/>
          </p:nvSpPr>
          <p:spPr>
            <a:xfrm>
              <a:off x="620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5" name="Google Shape;19985;p93"/>
            <p:cNvSpPr/>
            <p:nvPr/>
          </p:nvSpPr>
          <p:spPr>
            <a:xfrm>
              <a:off x="62332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6" name="Google Shape;19986;p93"/>
            <p:cNvSpPr/>
            <p:nvPr/>
          </p:nvSpPr>
          <p:spPr>
            <a:xfrm>
              <a:off x="62566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7" name="Google Shape;19987;p93"/>
            <p:cNvSpPr/>
            <p:nvPr/>
          </p:nvSpPr>
          <p:spPr>
            <a:xfrm>
              <a:off x="627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8" name="Google Shape;19988;p93"/>
            <p:cNvSpPr/>
            <p:nvPr/>
          </p:nvSpPr>
          <p:spPr>
            <a:xfrm>
              <a:off x="630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9" name="Google Shape;19989;p93"/>
            <p:cNvSpPr/>
            <p:nvPr/>
          </p:nvSpPr>
          <p:spPr>
            <a:xfrm>
              <a:off x="63239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0" name="Google Shape;19990;p93"/>
            <p:cNvSpPr/>
            <p:nvPr/>
          </p:nvSpPr>
          <p:spPr>
            <a:xfrm>
              <a:off x="634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1" name="Google Shape;19991;p93"/>
            <p:cNvSpPr/>
            <p:nvPr/>
          </p:nvSpPr>
          <p:spPr>
            <a:xfrm>
              <a:off x="637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2" name="Google Shape;19992;p93"/>
            <p:cNvSpPr/>
            <p:nvPr/>
          </p:nvSpPr>
          <p:spPr>
            <a:xfrm>
              <a:off x="63966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3" name="Google Shape;19993;p93"/>
            <p:cNvSpPr/>
            <p:nvPr/>
          </p:nvSpPr>
          <p:spPr>
            <a:xfrm>
              <a:off x="641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4" name="Google Shape;19994;p93"/>
            <p:cNvSpPr/>
            <p:nvPr/>
          </p:nvSpPr>
          <p:spPr>
            <a:xfrm>
              <a:off x="644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5" name="Google Shape;19995;p93"/>
            <p:cNvSpPr/>
            <p:nvPr/>
          </p:nvSpPr>
          <p:spPr>
            <a:xfrm>
              <a:off x="64665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6" name="Google Shape;19996;p93"/>
            <p:cNvSpPr/>
            <p:nvPr/>
          </p:nvSpPr>
          <p:spPr>
            <a:xfrm>
              <a:off x="6487275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7" name="Google Shape;19997;p93"/>
            <p:cNvSpPr/>
            <p:nvPr/>
          </p:nvSpPr>
          <p:spPr>
            <a:xfrm>
              <a:off x="651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8" name="Google Shape;19998;p93"/>
            <p:cNvSpPr/>
            <p:nvPr/>
          </p:nvSpPr>
          <p:spPr>
            <a:xfrm>
              <a:off x="595332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9" name="Google Shape;19999;p93"/>
            <p:cNvSpPr/>
            <p:nvPr/>
          </p:nvSpPr>
          <p:spPr>
            <a:xfrm>
              <a:off x="597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0" name="Google Shape;20000;p93"/>
            <p:cNvSpPr/>
            <p:nvPr/>
          </p:nvSpPr>
          <p:spPr>
            <a:xfrm>
              <a:off x="59300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1" name="Google Shape;20001;p93"/>
            <p:cNvSpPr/>
            <p:nvPr/>
          </p:nvSpPr>
          <p:spPr>
            <a:xfrm>
              <a:off x="599997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2" name="Google Shape;20002;p93"/>
            <p:cNvSpPr/>
            <p:nvPr/>
          </p:nvSpPr>
          <p:spPr>
            <a:xfrm>
              <a:off x="602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3" name="Google Shape;20003;p93"/>
            <p:cNvSpPr/>
            <p:nvPr/>
          </p:nvSpPr>
          <p:spPr>
            <a:xfrm>
              <a:off x="604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4" name="Google Shape;20004;p93"/>
            <p:cNvSpPr/>
            <p:nvPr/>
          </p:nvSpPr>
          <p:spPr>
            <a:xfrm>
              <a:off x="6067350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5" name="Google Shape;20005;p93"/>
            <p:cNvSpPr/>
            <p:nvPr/>
          </p:nvSpPr>
          <p:spPr>
            <a:xfrm>
              <a:off x="609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6" name="Google Shape;20006;p93"/>
            <p:cNvSpPr/>
            <p:nvPr/>
          </p:nvSpPr>
          <p:spPr>
            <a:xfrm>
              <a:off x="61166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7" name="Google Shape;20007;p93"/>
            <p:cNvSpPr/>
            <p:nvPr/>
          </p:nvSpPr>
          <p:spPr>
            <a:xfrm>
              <a:off x="61399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8" name="Google Shape;20008;p93"/>
            <p:cNvSpPr/>
            <p:nvPr/>
          </p:nvSpPr>
          <p:spPr>
            <a:xfrm>
              <a:off x="61606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9" name="Google Shape;20009;p93"/>
            <p:cNvSpPr/>
            <p:nvPr/>
          </p:nvSpPr>
          <p:spPr>
            <a:xfrm>
              <a:off x="61866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0" name="Google Shape;20010;p93"/>
            <p:cNvSpPr/>
            <p:nvPr/>
          </p:nvSpPr>
          <p:spPr>
            <a:xfrm>
              <a:off x="620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1" name="Google Shape;20011;p93"/>
            <p:cNvSpPr/>
            <p:nvPr/>
          </p:nvSpPr>
          <p:spPr>
            <a:xfrm>
              <a:off x="62332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2" name="Google Shape;20012;p93"/>
            <p:cNvSpPr/>
            <p:nvPr/>
          </p:nvSpPr>
          <p:spPr>
            <a:xfrm>
              <a:off x="62566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3" name="Google Shape;20013;p93"/>
            <p:cNvSpPr/>
            <p:nvPr/>
          </p:nvSpPr>
          <p:spPr>
            <a:xfrm>
              <a:off x="627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4" name="Google Shape;20014;p93"/>
            <p:cNvSpPr/>
            <p:nvPr/>
          </p:nvSpPr>
          <p:spPr>
            <a:xfrm>
              <a:off x="630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5" name="Google Shape;20015;p93"/>
            <p:cNvSpPr/>
            <p:nvPr/>
          </p:nvSpPr>
          <p:spPr>
            <a:xfrm>
              <a:off x="63239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6" name="Google Shape;20016;p93"/>
            <p:cNvSpPr/>
            <p:nvPr/>
          </p:nvSpPr>
          <p:spPr>
            <a:xfrm>
              <a:off x="634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7" name="Google Shape;20017;p93"/>
            <p:cNvSpPr/>
            <p:nvPr/>
          </p:nvSpPr>
          <p:spPr>
            <a:xfrm>
              <a:off x="637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8" name="Google Shape;20018;p93"/>
            <p:cNvSpPr/>
            <p:nvPr/>
          </p:nvSpPr>
          <p:spPr>
            <a:xfrm>
              <a:off x="63966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9" name="Google Shape;20019;p93"/>
            <p:cNvSpPr/>
            <p:nvPr/>
          </p:nvSpPr>
          <p:spPr>
            <a:xfrm>
              <a:off x="641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0" name="Google Shape;20020;p93"/>
            <p:cNvSpPr/>
            <p:nvPr/>
          </p:nvSpPr>
          <p:spPr>
            <a:xfrm>
              <a:off x="644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1" name="Google Shape;20021;p93"/>
            <p:cNvSpPr/>
            <p:nvPr/>
          </p:nvSpPr>
          <p:spPr>
            <a:xfrm>
              <a:off x="64665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2" name="Google Shape;20022;p93"/>
            <p:cNvSpPr/>
            <p:nvPr/>
          </p:nvSpPr>
          <p:spPr>
            <a:xfrm>
              <a:off x="64872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3" name="Google Shape;20023;p93"/>
            <p:cNvSpPr/>
            <p:nvPr/>
          </p:nvSpPr>
          <p:spPr>
            <a:xfrm>
              <a:off x="651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4" name="Google Shape;20024;p93"/>
            <p:cNvSpPr/>
            <p:nvPr/>
          </p:nvSpPr>
          <p:spPr>
            <a:xfrm>
              <a:off x="59300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5" name="Google Shape;20025;p93"/>
            <p:cNvSpPr/>
            <p:nvPr/>
          </p:nvSpPr>
          <p:spPr>
            <a:xfrm>
              <a:off x="595332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6" name="Google Shape;20026;p93"/>
            <p:cNvSpPr/>
            <p:nvPr/>
          </p:nvSpPr>
          <p:spPr>
            <a:xfrm>
              <a:off x="597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7" name="Google Shape;20027;p93"/>
            <p:cNvSpPr/>
            <p:nvPr/>
          </p:nvSpPr>
          <p:spPr>
            <a:xfrm>
              <a:off x="599997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8" name="Google Shape;20028;p93"/>
            <p:cNvSpPr/>
            <p:nvPr/>
          </p:nvSpPr>
          <p:spPr>
            <a:xfrm>
              <a:off x="602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9" name="Google Shape;20029;p93"/>
            <p:cNvSpPr/>
            <p:nvPr/>
          </p:nvSpPr>
          <p:spPr>
            <a:xfrm>
              <a:off x="604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0" name="Google Shape;20030;p93"/>
            <p:cNvSpPr/>
            <p:nvPr/>
          </p:nvSpPr>
          <p:spPr>
            <a:xfrm>
              <a:off x="6067350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1" name="Google Shape;20031;p93"/>
            <p:cNvSpPr/>
            <p:nvPr/>
          </p:nvSpPr>
          <p:spPr>
            <a:xfrm>
              <a:off x="609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2" name="Google Shape;20032;p93"/>
            <p:cNvSpPr/>
            <p:nvPr/>
          </p:nvSpPr>
          <p:spPr>
            <a:xfrm>
              <a:off x="61166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3" name="Google Shape;20033;p93"/>
            <p:cNvSpPr/>
            <p:nvPr/>
          </p:nvSpPr>
          <p:spPr>
            <a:xfrm>
              <a:off x="61399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4" name="Google Shape;20034;p93"/>
            <p:cNvSpPr/>
            <p:nvPr/>
          </p:nvSpPr>
          <p:spPr>
            <a:xfrm>
              <a:off x="61606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5" name="Google Shape;20035;p93"/>
            <p:cNvSpPr/>
            <p:nvPr/>
          </p:nvSpPr>
          <p:spPr>
            <a:xfrm>
              <a:off x="61866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6" name="Google Shape;20036;p93"/>
            <p:cNvSpPr/>
            <p:nvPr/>
          </p:nvSpPr>
          <p:spPr>
            <a:xfrm>
              <a:off x="620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7" name="Google Shape;20037;p93"/>
            <p:cNvSpPr/>
            <p:nvPr/>
          </p:nvSpPr>
          <p:spPr>
            <a:xfrm>
              <a:off x="62332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8" name="Google Shape;20038;p93"/>
            <p:cNvSpPr/>
            <p:nvPr/>
          </p:nvSpPr>
          <p:spPr>
            <a:xfrm>
              <a:off x="62566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9" name="Google Shape;20039;p93"/>
            <p:cNvSpPr/>
            <p:nvPr/>
          </p:nvSpPr>
          <p:spPr>
            <a:xfrm>
              <a:off x="627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0" name="Google Shape;20040;p93"/>
            <p:cNvSpPr/>
            <p:nvPr/>
          </p:nvSpPr>
          <p:spPr>
            <a:xfrm>
              <a:off x="630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1" name="Google Shape;20041;p93"/>
            <p:cNvSpPr/>
            <p:nvPr/>
          </p:nvSpPr>
          <p:spPr>
            <a:xfrm>
              <a:off x="63239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2" name="Google Shape;20042;p93"/>
            <p:cNvSpPr/>
            <p:nvPr/>
          </p:nvSpPr>
          <p:spPr>
            <a:xfrm>
              <a:off x="634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3" name="Google Shape;20043;p93"/>
            <p:cNvSpPr/>
            <p:nvPr/>
          </p:nvSpPr>
          <p:spPr>
            <a:xfrm>
              <a:off x="637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4" name="Google Shape;20044;p93"/>
            <p:cNvSpPr/>
            <p:nvPr/>
          </p:nvSpPr>
          <p:spPr>
            <a:xfrm>
              <a:off x="63966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5" name="Google Shape;20045;p93"/>
            <p:cNvSpPr/>
            <p:nvPr/>
          </p:nvSpPr>
          <p:spPr>
            <a:xfrm>
              <a:off x="641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6" name="Google Shape;20046;p93"/>
            <p:cNvSpPr/>
            <p:nvPr/>
          </p:nvSpPr>
          <p:spPr>
            <a:xfrm>
              <a:off x="644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7" name="Google Shape;20047;p93"/>
            <p:cNvSpPr/>
            <p:nvPr/>
          </p:nvSpPr>
          <p:spPr>
            <a:xfrm>
              <a:off x="64665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8" name="Google Shape;20048;p93"/>
            <p:cNvSpPr/>
            <p:nvPr/>
          </p:nvSpPr>
          <p:spPr>
            <a:xfrm>
              <a:off x="64872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9" name="Google Shape;20049;p93"/>
            <p:cNvSpPr/>
            <p:nvPr/>
          </p:nvSpPr>
          <p:spPr>
            <a:xfrm>
              <a:off x="651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0" name="Google Shape;20050;p93"/>
            <p:cNvSpPr/>
            <p:nvPr/>
          </p:nvSpPr>
          <p:spPr>
            <a:xfrm>
              <a:off x="59300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1" name="Google Shape;20051;p93"/>
            <p:cNvSpPr/>
            <p:nvPr/>
          </p:nvSpPr>
          <p:spPr>
            <a:xfrm>
              <a:off x="595332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2" name="Google Shape;20052;p93"/>
            <p:cNvSpPr/>
            <p:nvPr/>
          </p:nvSpPr>
          <p:spPr>
            <a:xfrm>
              <a:off x="597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3" name="Google Shape;20053;p93"/>
            <p:cNvSpPr/>
            <p:nvPr/>
          </p:nvSpPr>
          <p:spPr>
            <a:xfrm>
              <a:off x="599997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4" name="Google Shape;20054;p93"/>
            <p:cNvSpPr/>
            <p:nvPr/>
          </p:nvSpPr>
          <p:spPr>
            <a:xfrm>
              <a:off x="602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5" name="Google Shape;20055;p93"/>
            <p:cNvSpPr/>
            <p:nvPr/>
          </p:nvSpPr>
          <p:spPr>
            <a:xfrm>
              <a:off x="604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6" name="Google Shape;20056;p93"/>
            <p:cNvSpPr/>
            <p:nvPr/>
          </p:nvSpPr>
          <p:spPr>
            <a:xfrm>
              <a:off x="6067350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7" name="Google Shape;20057;p93"/>
            <p:cNvSpPr/>
            <p:nvPr/>
          </p:nvSpPr>
          <p:spPr>
            <a:xfrm>
              <a:off x="609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8" name="Google Shape;20058;p93"/>
            <p:cNvSpPr/>
            <p:nvPr/>
          </p:nvSpPr>
          <p:spPr>
            <a:xfrm>
              <a:off x="61166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9" name="Google Shape;20059;p93"/>
            <p:cNvSpPr/>
            <p:nvPr/>
          </p:nvSpPr>
          <p:spPr>
            <a:xfrm>
              <a:off x="61399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0" name="Google Shape;20060;p93"/>
            <p:cNvSpPr/>
            <p:nvPr/>
          </p:nvSpPr>
          <p:spPr>
            <a:xfrm>
              <a:off x="61606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1" name="Google Shape;20061;p93"/>
            <p:cNvSpPr/>
            <p:nvPr/>
          </p:nvSpPr>
          <p:spPr>
            <a:xfrm>
              <a:off x="61866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2" name="Google Shape;20062;p93"/>
            <p:cNvSpPr/>
            <p:nvPr/>
          </p:nvSpPr>
          <p:spPr>
            <a:xfrm>
              <a:off x="620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3" name="Google Shape;20063;p93"/>
            <p:cNvSpPr/>
            <p:nvPr/>
          </p:nvSpPr>
          <p:spPr>
            <a:xfrm>
              <a:off x="62332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4" name="Google Shape;20064;p93"/>
            <p:cNvSpPr/>
            <p:nvPr/>
          </p:nvSpPr>
          <p:spPr>
            <a:xfrm>
              <a:off x="62566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5" name="Google Shape;20065;p93"/>
            <p:cNvSpPr/>
            <p:nvPr/>
          </p:nvSpPr>
          <p:spPr>
            <a:xfrm>
              <a:off x="627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6" name="Google Shape;20066;p93"/>
            <p:cNvSpPr/>
            <p:nvPr/>
          </p:nvSpPr>
          <p:spPr>
            <a:xfrm>
              <a:off x="630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7" name="Google Shape;20067;p93"/>
            <p:cNvSpPr/>
            <p:nvPr/>
          </p:nvSpPr>
          <p:spPr>
            <a:xfrm>
              <a:off x="63239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8" name="Google Shape;20068;p93"/>
            <p:cNvSpPr/>
            <p:nvPr/>
          </p:nvSpPr>
          <p:spPr>
            <a:xfrm>
              <a:off x="634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9" name="Google Shape;20069;p93"/>
            <p:cNvSpPr/>
            <p:nvPr/>
          </p:nvSpPr>
          <p:spPr>
            <a:xfrm>
              <a:off x="637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0" name="Google Shape;20070;p93"/>
            <p:cNvSpPr/>
            <p:nvPr/>
          </p:nvSpPr>
          <p:spPr>
            <a:xfrm>
              <a:off x="63966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1" name="Google Shape;20071;p93"/>
            <p:cNvSpPr/>
            <p:nvPr/>
          </p:nvSpPr>
          <p:spPr>
            <a:xfrm>
              <a:off x="641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2" name="Google Shape;20072;p93"/>
            <p:cNvSpPr/>
            <p:nvPr/>
          </p:nvSpPr>
          <p:spPr>
            <a:xfrm>
              <a:off x="644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3" name="Google Shape;20073;p93"/>
            <p:cNvSpPr/>
            <p:nvPr/>
          </p:nvSpPr>
          <p:spPr>
            <a:xfrm>
              <a:off x="64665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4" name="Google Shape;20074;p93"/>
            <p:cNvSpPr/>
            <p:nvPr/>
          </p:nvSpPr>
          <p:spPr>
            <a:xfrm>
              <a:off x="64872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5" name="Google Shape;20075;p93"/>
            <p:cNvSpPr/>
            <p:nvPr/>
          </p:nvSpPr>
          <p:spPr>
            <a:xfrm>
              <a:off x="651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6" name="Google Shape;20076;p93"/>
            <p:cNvSpPr/>
            <p:nvPr/>
          </p:nvSpPr>
          <p:spPr>
            <a:xfrm>
              <a:off x="59300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7" name="Google Shape;20077;p93"/>
            <p:cNvSpPr/>
            <p:nvPr/>
          </p:nvSpPr>
          <p:spPr>
            <a:xfrm>
              <a:off x="595332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8" name="Google Shape;20078;p93"/>
            <p:cNvSpPr/>
            <p:nvPr/>
          </p:nvSpPr>
          <p:spPr>
            <a:xfrm>
              <a:off x="597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9" name="Google Shape;20079;p93"/>
            <p:cNvSpPr/>
            <p:nvPr/>
          </p:nvSpPr>
          <p:spPr>
            <a:xfrm>
              <a:off x="599997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0" name="Google Shape;20080;p93"/>
            <p:cNvSpPr/>
            <p:nvPr/>
          </p:nvSpPr>
          <p:spPr>
            <a:xfrm>
              <a:off x="602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1" name="Google Shape;20081;p93"/>
            <p:cNvSpPr/>
            <p:nvPr/>
          </p:nvSpPr>
          <p:spPr>
            <a:xfrm>
              <a:off x="604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2" name="Google Shape;20082;p93"/>
            <p:cNvSpPr/>
            <p:nvPr/>
          </p:nvSpPr>
          <p:spPr>
            <a:xfrm>
              <a:off x="6067350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3" name="Google Shape;20083;p93"/>
            <p:cNvSpPr/>
            <p:nvPr/>
          </p:nvSpPr>
          <p:spPr>
            <a:xfrm>
              <a:off x="609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4" name="Google Shape;20084;p93"/>
            <p:cNvSpPr/>
            <p:nvPr/>
          </p:nvSpPr>
          <p:spPr>
            <a:xfrm>
              <a:off x="61166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5" name="Google Shape;20085;p93"/>
            <p:cNvSpPr/>
            <p:nvPr/>
          </p:nvSpPr>
          <p:spPr>
            <a:xfrm>
              <a:off x="61399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6" name="Google Shape;20086;p93"/>
            <p:cNvSpPr/>
            <p:nvPr/>
          </p:nvSpPr>
          <p:spPr>
            <a:xfrm>
              <a:off x="61606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7" name="Google Shape;20087;p93"/>
            <p:cNvSpPr/>
            <p:nvPr/>
          </p:nvSpPr>
          <p:spPr>
            <a:xfrm>
              <a:off x="61866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8" name="Google Shape;20088;p93"/>
            <p:cNvSpPr/>
            <p:nvPr/>
          </p:nvSpPr>
          <p:spPr>
            <a:xfrm>
              <a:off x="620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9" name="Google Shape;20089;p93"/>
            <p:cNvSpPr/>
            <p:nvPr/>
          </p:nvSpPr>
          <p:spPr>
            <a:xfrm>
              <a:off x="62332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0" name="Google Shape;20090;p93"/>
            <p:cNvSpPr/>
            <p:nvPr/>
          </p:nvSpPr>
          <p:spPr>
            <a:xfrm>
              <a:off x="62566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1" name="Google Shape;20091;p93"/>
            <p:cNvSpPr/>
            <p:nvPr/>
          </p:nvSpPr>
          <p:spPr>
            <a:xfrm>
              <a:off x="627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2" name="Google Shape;20092;p93"/>
            <p:cNvSpPr/>
            <p:nvPr/>
          </p:nvSpPr>
          <p:spPr>
            <a:xfrm>
              <a:off x="630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3" name="Google Shape;20093;p93"/>
            <p:cNvSpPr/>
            <p:nvPr/>
          </p:nvSpPr>
          <p:spPr>
            <a:xfrm>
              <a:off x="63239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4" name="Google Shape;20094;p93"/>
            <p:cNvSpPr/>
            <p:nvPr/>
          </p:nvSpPr>
          <p:spPr>
            <a:xfrm>
              <a:off x="634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5" name="Google Shape;20095;p93"/>
            <p:cNvSpPr/>
            <p:nvPr/>
          </p:nvSpPr>
          <p:spPr>
            <a:xfrm>
              <a:off x="637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6" name="Google Shape;20096;p93"/>
            <p:cNvSpPr/>
            <p:nvPr/>
          </p:nvSpPr>
          <p:spPr>
            <a:xfrm>
              <a:off x="63966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7" name="Google Shape;20097;p93"/>
            <p:cNvSpPr/>
            <p:nvPr/>
          </p:nvSpPr>
          <p:spPr>
            <a:xfrm>
              <a:off x="641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8" name="Google Shape;20098;p93"/>
            <p:cNvSpPr/>
            <p:nvPr/>
          </p:nvSpPr>
          <p:spPr>
            <a:xfrm>
              <a:off x="644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9" name="Google Shape;20099;p93"/>
            <p:cNvSpPr/>
            <p:nvPr/>
          </p:nvSpPr>
          <p:spPr>
            <a:xfrm>
              <a:off x="64665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0" name="Google Shape;20100;p93"/>
            <p:cNvSpPr/>
            <p:nvPr/>
          </p:nvSpPr>
          <p:spPr>
            <a:xfrm>
              <a:off x="64872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1" name="Google Shape;20101;p93"/>
            <p:cNvSpPr/>
            <p:nvPr/>
          </p:nvSpPr>
          <p:spPr>
            <a:xfrm>
              <a:off x="651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2" name="Google Shape;20102;p93"/>
            <p:cNvSpPr/>
            <p:nvPr/>
          </p:nvSpPr>
          <p:spPr>
            <a:xfrm>
              <a:off x="59300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3" name="Google Shape;20103;p93"/>
            <p:cNvSpPr/>
            <p:nvPr/>
          </p:nvSpPr>
          <p:spPr>
            <a:xfrm>
              <a:off x="595332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4" name="Google Shape;20104;p93"/>
            <p:cNvSpPr/>
            <p:nvPr/>
          </p:nvSpPr>
          <p:spPr>
            <a:xfrm>
              <a:off x="597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5" name="Google Shape;20105;p93"/>
            <p:cNvSpPr/>
            <p:nvPr/>
          </p:nvSpPr>
          <p:spPr>
            <a:xfrm>
              <a:off x="599997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6" name="Google Shape;20106;p93"/>
            <p:cNvSpPr/>
            <p:nvPr/>
          </p:nvSpPr>
          <p:spPr>
            <a:xfrm>
              <a:off x="602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7" name="Google Shape;20107;p93"/>
            <p:cNvSpPr/>
            <p:nvPr/>
          </p:nvSpPr>
          <p:spPr>
            <a:xfrm>
              <a:off x="604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8" name="Google Shape;20108;p93"/>
            <p:cNvSpPr/>
            <p:nvPr/>
          </p:nvSpPr>
          <p:spPr>
            <a:xfrm>
              <a:off x="6067350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9" name="Google Shape;20109;p93"/>
            <p:cNvSpPr/>
            <p:nvPr/>
          </p:nvSpPr>
          <p:spPr>
            <a:xfrm>
              <a:off x="609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0" name="Google Shape;20110;p93"/>
            <p:cNvSpPr/>
            <p:nvPr/>
          </p:nvSpPr>
          <p:spPr>
            <a:xfrm>
              <a:off x="61166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1" name="Google Shape;20111;p93"/>
            <p:cNvSpPr/>
            <p:nvPr/>
          </p:nvSpPr>
          <p:spPr>
            <a:xfrm>
              <a:off x="61399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2" name="Google Shape;20112;p93"/>
            <p:cNvSpPr/>
            <p:nvPr/>
          </p:nvSpPr>
          <p:spPr>
            <a:xfrm>
              <a:off x="6160650" y="407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3" name="Google Shape;20113;p93"/>
            <p:cNvSpPr/>
            <p:nvPr/>
          </p:nvSpPr>
          <p:spPr>
            <a:xfrm>
              <a:off x="61866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4" name="Google Shape;20114;p93"/>
            <p:cNvSpPr/>
            <p:nvPr/>
          </p:nvSpPr>
          <p:spPr>
            <a:xfrm>
              <a:off x="620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5" name="Google Shape;20115;p93"/>
            <p:cNvSpPr/>
            <p:nvPr/>
          </p:nvSpPr>
          <p:spPr>
            <a:xfrm>
              <a:off x="62332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6" name="Google Shape;20116;p93"/>
            <p:cNvSpPr/>
            <p:nvPr/>
          </p:nvSpPr>
          <p:spPr>
            <a:xfrm>
              <a:off x="62566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7" name="Google Shape;20117;p93"/>
            <p:cNvSpPr/>
            <p:nvPr/>
          </p:nvSpPr>
          <p:spPr>
            <a:xfrm>
              <a:off x="627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8" name="Google Shape;20118;p93"/>
            <p:cNvSpPr/>
            <p:nvPr/>
          </p:nvSpPr>
          <p:spPr>
            <a:xfrm>
              <a:off x="630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9" name="Google Shape;20119;p93"/>
            <p:cNvSpPr/>
            <p:nvPr/>
          </p:nvSpPr>
          <p:spPr>
            <a:xfrm>
              <a:off x="6323950" y="40715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0" name="Google Shape;20120;p93"/>
            <p:cNvSpPr/>
            <p:nvPr/>
          </p:nvSpPr>
          <p:spPr>
            <a:xfrm>
              <a:off x="634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1" name="Google Shape;20121;p93"/>
            <p:cNvSpPr/>
            <p:nvPr/>
          </p:nvSpPr>
          <p:spPr>
            <a:xfrm>
              <a:off x="637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2" name="Google Shape;20122;p93"/>
            <p:cNvSpPr/>
            <p:nvPr/>
          </p:nvSpPr>
          <p:spPr>
            <a:xfrm>
              <a:off x="63966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3" name="Google Shape;20123;p93"/>
            <p:cNvSpPr/>
            <p:nvPr/>
          </p:nvSpPr>
          <p:spPr>
            <a:xfrm>
              <a:off x="641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4" name="Google Shape;20124;p93"/>
            <p:cNvSpPr/>
            <p:nvPr/>
          </p:nvSpPr>
          <p:spPr>
            <a:xfrm>
              <a:off x="644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5" name="Google Shape;20125;p93"/>
            <p:cNvSpPr/>
            <p:nvPr/>
          </p:nvSpPr>
          <p:spPr>
            <a:xfrm>
              <a:off x="64665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6" name="Google Shape;20126;p93"/>
            <p:cNvSpPr/>
            <p:nvPr/>
          </p:nvSpPr>
          <p:spPr>
            <a:xfrm>
              <a:off x="6487275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7" name="Google Shape;20127;p93"/>
            <p:cNvSpPr/>
            <p:nvPr/>
          </p:nvSpPr>
          <p:spPr>
            <a:xfrm>
              <a:off x="651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8" name="Google Shape;20128;p93"/>
            <p:cNvSpPr/>
            <p:nvPr/>
          </p:nvSpPr>
          <p:spPr>
            <a:xfrm>
              <a:off x="59300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9" name="Google Shape;20129;p93"/>
            <p:cNvSpPr/>
            <p:nvPr/>
          </p:nvSpPr>
          <p:spPr>
            <a:xfrm>
              <a:off x="595332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0" name="Google Shape;20130;p93"/>
            <p:cNvSpPr/>
            <p:nvPr/>
          </p:nvSpPr>
          <p:spPr>
            <a:xfrm>
              <a:off x="597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1" name="Google Shape;20131;p93"/>
            <p:cNvSpPr/>
            <p:nvPr/>
          </p:nvSpPr>
          <p:spPr>
            <a:xfrm>
              <a:off x="599997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2" name="Google Shape;20132;p93"/>
            <p:cNvSpPr/>
            <p:nvPr/>
          </p:nvSpPr>
          <p:spPr>
            <a:xfrm>
              <a:off x="602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3" name="Google Shape;20133;p93"/>
            <p:cNvSpPr/>
            <p:nvPr/>
          </p:nvSpPr>
          <p:spPr>
            <a:xfrm>
              <a:off x="604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4" name="Google Shape;20134;p93"/>
            <p:cNvSpPr/>
            <p:nvPr/>
          </p:nvSpPr>
          <p:spPr>
            <a:xfrm>
              <a:off x="6067350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5" name="Google Shape;20135;p93"/>
            <p:cNvSpPr/>
            <p:nvPr/>
          </p:nvSpPr>
          <p:spPr>
            <a:xfrm>
              <a:off x="609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6" name="Google Shape;20136;p93"/>
            <p:cNvSpPr/>
            <p:nvPr/>
          </p:nvSpPr>
          <p:spPr>
            <a:xfrm>
              <a:off x="61166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7" name="Google Shape;20137;p93"/>
            <p:cNvSpPr/>
            <p:nvPr/>
          </p:nvSpPr>
          <p:spPr>
            <a:xfrm>
              <a:off x="61399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8" name="Google Shape;20138;p93"/>
            <p:cNvSpPr/>
            <p:nvPr/>
          </p:nvSpPr>
          <p:spPr>
            <a:xfrm>
              <a:off x="61606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9" name="Google Shape;20139;p93"/>
            <p:cNvSpPr/>
            <p:nvPr/>
          </p:nvSpPr>
          <p:spPr>
            <a:xfrm>
              <a:off x="61866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0" name="Google Shape;20140;p93"/>
            <p:cNvSpPr/>
            <p:nvPr/>
          </p:nvSpPr>
          <p:spPr>
            <a:xfrm>
              <a:off x="620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1" name="Google Shape;20141;p93"/>
            <p:cNvSpPr/>
            <p:nvPr/>
          </p:nvSpPr>
          <p:spPr>
            <a:xfrm>
              <a:off x="62332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2" name="Google Shape;20142;p93"/>
            <p:cNvSpPr/>
            <p:nvPr/>
          </p:nvSpPr>
          <p:spPr>
            <a:xfrm>
              <a:off x="62566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3" name="Google Shape;20143;p93"/>
            <p:cNvSpPr/>
            <p:nvPr/>
          </p:nvSpPr>
          <p:spPr>
            <a:xfrm>
              <a:off x="627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4" name="Google Shape;20144;p93"/>
            <p:cNvSpPr/>
            <p:nvPr/>
          </p:nvSpPr>
          <p:spPr>
            <a:xfrm>
              <a:off x="630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5" name="Google Shape;20145;p93"/>
            <p:cNvSpPr/>
            <p:nvPr/>
          </p:nvSpPr>
          <p:spPr>
            <a:xfrm>
              <a:off x="63239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6" name="Google Shape;20146;p93"/>
            <p:cNvSpPr/>
            <p:nvPr/>
          </p:nvSpPr>
          <p:spPr>
            <a:xfrm>
              <a:off x="634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7" name="Google Shape;20147;p93"/>
            <p:cNvSpPr/>
            <p:nvPr/>
          </p:nvSpPr>
          <p:spPr>
            <a:xfrm>
              <a:off x="637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8" name="Google Shape;20148;p93"/>
            <p:cNvSpPr/>
            <p:nvPr/>
          </p:nvSpPr>
          <p:spPr>
            <a:xfrm>
              <a:off x="63966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9" name="Google Shape;20149;p93"/>
            <p:cNvSpPr/>
            <p:nvPr/>
          </p:nvSpPr>
          <p:spPr>
            <a:xfrm>
              <a:off x="641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0" name="Google Shape;20150;p93"/>
            <p:cNvSpPr/>
            <p:nvPr/>
          </p:nvSpPr>
          <p:spPr>
            <a:xfrm>
              <a:off x="644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1" name="Google Shape;20151;p93"/>
            <p:cNvSpPr/>
            <p:nvPr/>
          </p:nvSpPr>
          <p:spPr>
            <a:xfrm>
              <a:off x="64665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2" name="Google Shape;20152;p93"/>
            <p:cNvSpPr/>
            <p:nvPr/>
          </p:nvSpPr>
          <p:spPr>
            <a:xfrm>
              <a:off x="6487275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3" name="Google Shape;20153;p93"/>
            <p:cNvSpPr/>
            <p:nvPr/>
          </p:nvSpPr>
          <p:spPr>
            <a:xfrm>
              <a:off x="651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4" name="Google Shape;20154;p93"/>
            <p:cNvSpPr/>
            <p:nvPr/>
          </p:nvSpPr>
          <p:spPr>
            <a:xfrm>
              <a:off x="595332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5" name="Google Shape;20155;p93"/>
            <p:cNvSpPr/>
            <p:nvPr/>
          </p:nvSpPr>
          <p:spPr>
            <a:xfrm>
              <a:off x="597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6" name="Google Shape;20156;p93"/>
            <p:cNvSpPr/>
            <p:nvPr/>
          </p:nvSpPr>
          <p:spPr>
            <a:xfrm>
              <a:off x="59300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7" name="Google Shape;20157;p93"/>
            <p:cNvSpPr/>
            <p:nvPr/>
          </p:nvSpPr>
          <p:spPr>
            <a:xfrm>
              <a:off x="599997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8" name="Google Shape;20158;p93"/>
            <p:cNvSpPr/>
            <p:nvPr/>
          </p:nvSpPr>
          <p:spPr>
            <a:xfrm>
              <a:off x="602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9" name="Google Shape;20159;p93"/>
            <p:cNvSpPr/>
            <p:nvPr/>
          </p:nvSpPr>
          <p:spPr>
            <a:xfrm>
              <a:off x="604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0" name="Google Shape;20160;p93"/>
            <p:cNvSpPr/>
            <p:nvPr/>
          </p:nvSpPr>
          <p:spPr>
            <a:xfrm>
              <a:off x="6067350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1" name="Google Shape;20161;p93"/>
            <p:cNvSpPr/>
            <p:nvPr/>
          </p:nvSpPr>
          <p:spPr>
            <a:xfrm>
              <a:off x="609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2" name="Google Shape;20162;p93"/>
            <p:cNvSpPr/>
            <p:nvPr/>
          </p:nvSpPr>
          <p:spPr>
            <a:xfrm>
              <a:off x="61166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3" name="Google Shape;20163;p93"/>
            <p:cNvSpPr/>
            <p:nvPr/>
          </p:nvSpPr>
          <p:spPr>
            <a:xfrm>
              <a:off x="61399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4" name="Google Shape;20164;p93"/>
            <p:cNvSpPr/>
            <p:nvPr/>
          </p:nvSpPr>
          <p:spPr>
            <a:xfrm>
              <a:off x="61606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5" name="Google Shape;20165;p93"/>
            <p:cNvSpPr/>
            <p:nvPr/>
          </p:nvSpPr>
          <p:spPr>
            <a:xfrm>
              <a:off x="61866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6" name="Google Shape;20166;p93"/>
            <p:cNvSpPr/>
            <p:nvPr/>
          </p:nvSpPr>
          <p:spPr>
            <a:xfrm>
              <a:off x="620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7" name="Google Shape;20167;p93"/>
            <p:cNvSpPr/>
            <p:nvPr/>
          </p:nvSpPr>
          <p:spPr>
            <a:xfrm>
              <a:off x="62332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8" name="Google Shape;20168;p93"/>
            <p:cNvSpPr/>
            <p:nvPr/>
          </p:nvSpPr>
          <p:spPr>
            <a:xfrm>
              <a:off x="62566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9" name="Google Shape;20169;p93"/>
            <p:cNvSpPr/>
            <p:nvPr/>
          </p:nvSpPr>
          <p:spPr>
            <a:xfrm>
              <a:off x="627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0" name="Google Shape;20170;p93"/>
            <p:cNvSpPr/>
            <p:nvPr/>
          </p:nvSpPr>
          <p:spPr>
            <a:xfrm>
              <a:off x="630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1" name="Google Shape;20171;p93"/>
            <p:cNvSpPr/>
            <p:nvPr/>
          </p:nvSpPr>
          <p:spPr>
            <a:xfrm>
              <a:off x="63239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2" name="Google Shape;20172;p93"/>
            <p:cNvSpPr/>
            <p:nvPr/>
          </p:nvSpPr>
          <p:spPr>
            <a:xfrm>
              <a:off x="634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3" name="Google Shape;20173;p93"/>
            <p:cNvSpPr/>
            <p:nvPr/>
          </p:nvSpPr>
          <p:spPr>
            <a:xfrm>
              <a:off x="637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4" name="Google Shape;20174;p93"/>
            <p:cNvSpPr/>
            <p:nvPr/>
          </p:nvSpPr>
          <p:spPr>
            <a:xfrm>
              <a:off x="63966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5" name="Google Shape;20175;p93"/>
            <p:cNvSpPr/>
            <p:nvPr/>
          </p:nvSpPr>
          <p:spPr>
            <a:xfrm>
              <a:off x="641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6" name="Google Shape;20176;p93"/>
            <p:cNvSpPr/>
            <p:nvPr/>
          </p:nvSpPr>
          <p:spPr>
            <a:xfrm>
              <a:off x="644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7" name="Google Shape;20177;p93"/>
            <p:cNvSpPr/>
            <p:nvPr/>
          </p:nvSpPr>
          <p:spPr>
            <a:xfrm>
              <a:off x="64665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8" name="Google Shape;20178;p93"/>
            <p:cNvSpPr/>
            <p:nvPr/>
          </p:nvSpPr>
          <p:spPr>
            <a:xfrm>
              <a:off x="64872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9" name="Google Shape;20179;p93"/>
            <p:cNvSpPr/>
            <p:nvPr/>
          </p:nvSpPr>
          <p:spPr>
            <a:xfrm>
              <a:off x="651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0" name="Google Shape;20180;p93"/>
            <p:cNvSpPr/>
            <p:nvPr/>
          </p:nvSpPr>
          <p:spPr>
            <a:xfrm>
              <a:off x="595332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1" name="Google Shape;20181;p93"/>
            <p:cNvSpPr/>
            <p:nvPr/>
          </p:nvSpPr>
          <p:spPr>
            <a:xfrm>
              <a:off x="597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2" name="Google Shape;20182;p93"/>
            <p:cNvSpPr/>
            <p:nvPr/>
          </p:nvSpPr>
          <p:spPr>
            <a:xfrm>
              <a:off x="599997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3" name="Google Shape;20183;p93"/>
            <p:cNvSpPr/>
            <p:nvPr/>
          </p:nvSpPr>
          <p:spPr>
            <a:xfrm>
              <a:off x="602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4" name="Google Shape;20184;p93"/>
            <p:cNvSpPr/>
            <p:nvPr/>
          </p:nvSpPr>
          <p:spPr>
            <a:xfrm>
              <a:off x="604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5" name="Google Shape;20185;p93"/>
            <p:cNvSpPr/>
            <p:nvPr/>
          </p:nvSpPr>
          <p:spPr>
            <a:xfrm>
              <a:off x="6067350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6" name="Google Shape;20186;p93"/>
            <p:cNvSpPr/>
            <p:nvPr/>
          </p:nvSpPr>
          <p:spPr>
            <a:xfrm>
              <a:off x="609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7" name="Google Shape;20187;p93"/>
            <p:cNvSpPr/>
            <p:nvPr/>
          </p:nvSpPr>
          <p:spPr>
            <a:xfrm>
              <a:off x="61166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8" name="Google Shape;20188;p93"/>
            <p:cNvSpPr/>
            <p:nvPr/>
          </p:nvSpPr>
          <p:spPr>
            <a:xfrm>
              <a:off x="61399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9" name="Google Shape;20189;p93"/>
            <p:cNvSpPr/>
            <p:nvPr/>
          </p:nvSpPr>
          <p:spPr>
            <a:xfrm>
              <a:off x="61606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0" name="Google Shape;20190;p93"/>
            <p:cNvSpPr/>
            <p:nvPr/>
          </p:nvSpPr>
          <p:spPr>
            <a:xfrm>
              <a:off x="61866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1" name="Google Shape;20191;p93"/>
            <p:cNvSpPr/>
            <p:nvPr/>
          </p:nvSpPr>
          <p:spPr>
            <a:xfrm>
              <a:off x="620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2" name="Google Shape;20192;p93"/>
            <p:cNvSpPr/>
            <p:nvPr/>
          </p:nvSpPr>
          <p:spPr>
            <a:xfrm>
              <a:off x="62332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3" name="Google Shape;20193;p93"/>
            <p:cNvSpPr/>
            <p:nvPr/>
          </p:nvSpPr>
          <p:spPr>
            <a:xfrm>
              <a:off x="62566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4" name="Google Shape;20194;p93"/>
            <p:cNvSpPr/>
            <p:nvPr/>
          </p:nvSpPr>
          <p:spPr>
            <a:xfrm>
              <a:off x="627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5" name="Google Shape;20195;p93"/>
            <p:cNvSpPr/>
            <p:nvPr/>
          </p:nvSpPr>
          <p:spPr>
            <a:xfrm>
              <a:off x="630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6" name="Google Shape;20196;p93"/>
            <p:cNvSpPr/>
            <p:nvPr/>
          </p:nvSpPr>
          <p:spPr>
            <a:xfrm>
              <a:off x="63239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7" name="Google Shape;20197;p93"/>
            <p:cNvSpPr/>
            <p:nvPr/>
          </p:nvSpPr>
          <p:spPr>
            <a:xfrm>
              <a:off x="634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8" name="Google Shape;20198;p93"/>
            <p:cNvSpPr/>
            <p:nvPr/>
          </p:nvSpPr>
          <p:spPr>
            <a:xfrm>
              <a:off x="637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9" name="Google Shape;20199;p93"/>
            <p:cNvSpPr/>
            <p:nvPr/>
          </p:nvSpPr>
          <p:spPr>
            <a:xfrm>
              <a:off x="63966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0" name="Google Shape;20200;p93"/>
            <p:cNvSpPr/>
            <p:nvPr/>
          </p:nvSpPr>
          <p:spPr>
            <a:xfrm>
              <a:off x="641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1" name="Google Shape;20201;p93"/>
            <p:cNvSpPr/>
            <p:nvPr/>
          </p:nvSpPr>
          <p:spPr>
            <a:xfrm>
              <a:off x="644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2" name="Google Shape;20202;p93"/>
            <p:cNvSpPr/>
            <p:nvPr/>
          </p:nvSpPr>
          <p:spPr>
            <a:xfrm>
              <a:off x="64665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3" name="Google Shape;20203;p93"/>
            <p:cNvSpPr/>
            <p:nvPr/>
          </p:nvSpPr>
          <p:spPr>
            <a:xfrm>
              <a:off x="6487275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4" name="Google Shape;20204;p93"/>
            <p:cNvSpPr/>
            <p:nvPr/>
          </p:nvSpPr>
          <p:spPr>
            <a:xfrm>
              <a:off x="651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5" name="Google Shape;20205;p93"/>
            <p:cNvSpPr/>
            <p:nvPr/>
          </p:nvSpPr>
          <p:spPr>
            <a:xfrm>
              <a:off x="595332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6" name="Google Shape;20206;p93"/>
            <p:cNvSpPr/>
            <p:nvPr/>
          </p:nvSpPr>
          <p:spPr>
            <a:xfrm>
              <a:off x="597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7" name="Google Shape;20207;p93"/>
            <p:cNvSpPr/>
            <p:nvPr/>
          </p:nvSpPr>
          <p:spPr>
            <a:xfrm>
              <a:off x="599997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8" name="Google Shape;20208;p93"/>
            <p:cNvSpPr/>
            <p:nvPr/>
          </p:nvSpPr>
          <p:spPr>
            <a:xfrm>
              <a:off x="602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9" name="Google Shape;20209;p93"/>
            <p:cNvSpPr/>
            <p:nvPr/>
          </p:nvSpPr>
          <p:spPr>
            <a:xfrm>
              <a:off x="604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0" name="Google Shape;20210;p93"/>
            <p:cNvSpPr/>
            <p:nvPr/>
          </p:nvSpPr>
          <p:spPr>
            <a:xfrm>
              <a:off x="6067350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1" name="Google Shape;20211;p93"/>
            <p:cNvSpPr/>
            <p:nvPr/>
          </p:nvSpPr>
          <p:spPr>
            <a:xfrm>
              <a:off x="609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2" name="Google Shape;20212;p93"/>
            <p:cNvSpPr/>
            <p:nvPr/>
          </p:nvSpPr>
          <p:spPr>
            <a:xfrm>
              <a:off x="61166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3" name="Google Shape;20213;p93"/>
            <p:cNvSpPr/>
            <p:nvPr/>
          </p:nvSpPr>
          <p:spPr>
            <a:xfrm>
              <a:off x="61399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4" name="Google Shape;20214;p93"/>
            <p:cNvSpPr/>
            <p:nvPr/>
          </p:nvSpPr>
          <p:spPr>
            <a:xfrm>
              <a:off x="61606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5" name="Google Shape;20215;p93"/>
            <p:cNvSpPr/>
            <p:nvPr/>
          </p:nvSpPr>
          <p:spPr>
            <a:xfrm>
              <a:off x="61866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6" name="Google Shape;20216;p93"/>
            <p:cNvSpPr/>
            <p:nvPr/>
          </p:nvSpPr>
          <p:spPr>
            <a:xfrm>
              <a:off x="620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7" name="Google Shape;20217;p93"/>
            <p:cNvSpPr/>
            <p:nvPr/>
          </p:nvSpPr>
          <p:spPr>
            <a:xfrm>
              <a:off x="62332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8" name="Google Shape;20218;p93"/>
            <p:cNvSpPr/>
            <p:nvPr/>
          </p:nvSpPr>
          <p:spPr>
            <a:xfrm>
              <a:off x="62566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9" name="Google Shape;20219;p93"/>
            <p:cNvSpPr/>
            <p:nvPr/>
          </p:nvSpPr>
          <p:spPr>
            <a:xfrm>
              <a:off x="627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0" name="Google Shape;20220;p93"/>
            <p:cNvSpPr/>
            <p:nvPr/>
          </p:nvSpPr>
          <p:spPr>
            <a:xfrm>
              <a:off x="630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1" name="Google Shape;20221;p93"/>
            <p:cNvSpPr/>
            <p:nvPr/>
          </p:nvSpPr>
          <p:spPr>
            <a:xfrm>
              <a:off x="63239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2" name="Google Shape;20222;p93"/>
            <p:cNvSpPr/>
            <p:nvPr/>
          </p:nvSpPr>
          <p:spPr>
            <a:xfrm>
              <a:off x="634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3" name="Google Shape;20223;p93"/>
            <p:cNvSpPr/>
            <p:nvPr/>
          </p:nvSpPr>
          <p:spPr>
            <a:xfrm>
              <a:off x="637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4" name="Google Shape;20224;p93"/>
            <p:cNvSpPr/>
            <p:nvPr/>
          </p:nvSpPr>
          <p:spPr>
            <a:xfrm>
              <a:off x="63966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5" name="Google Shape;20225;p93"/>
            <p:cNvSpPr/>
            <p:nvPr/>
          </p:nvSpPr>
          <p:spPr>
            <a:xfrm>
              <a:off x="641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6" name="Google Shape;20226;p93"/>
            <p:cNvSpPr/>
            <p:nvPr/>
          </p:nvSpPr>
          <p:spPr>
            <a:xfrm>
              <a:off x="644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7" name="Google Shape;20227;p93"/>
            <p:cNvSpPr/>
            <p:nvPr/>
          </p:nvSpPr>
          <p:spPr>
            <a:xfrm>
              <a:off x="64665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8" name="Google Shape;20228;p93"/>
            <p:cNvSpPr/>
            <p:nvPr/>
          </p:nvSpPr>
          <p:spPr>
            <a:xfrm>
              <a:off x="6487275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9" name="Google Shape;20229;p93"/>
            <p:cNvSpPr/>
            <p:nvPr/>
          </p:nvSpPr>
          <p:spPr>
            <a:xfrm>
              <a:off x="651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0" name="Google Shape;20230;p93"/>
            <p:cNvSpPr/>
            <p:nvPr/>
          </p:nvSpPr>
          <p:spPr>
            <a:xfrm>
              <a:off x="595332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1" name="Google Shape;20231;p93"/>
            <p:cNvSpPr/>
            <p:nvPr/>
          </p:nvSpPr>
          <p:spPr>
            <a:xfrm>
              <a:off x="597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2" name="Google Shape;20232;p93"/>
            <p:cNvSpPr/>
            <p:nvPr/>
          </p:nvSpPr>
          <p:spPr>
            <a:xfrm>
              <a:off x="599997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3" name="Google Shape;20233;p93"/>
            <p:cNvSpPr/>
            <p:nvPr/>
          </p:nvSpPr>
          <p:spPr>
            <a:xfrm>
              <a:off x="602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4" name="Google Shape;20234;p93"/>
            <p:cNvSpPr/>
            <p:nvPr/>
          </p:nvSpPr>
          <p:spPr>
            <a:xfrm>
              <a:off x="604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5" name="Google Shape;20235;p93"/>
            <p:cNvSpPr/>
            <p:nvPr/>
          </p:nvSpPr>
          <p:spPr>
            <a:xfrm>
              <a:off x="6067350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6" name="Google Shape;20236;p93"/>
            <p:cNvSpPr/>
            <p:nvPr/>
          </p:nvSpPr>
          <p:spPr>
            <a:xfrm>
              <a:off x="609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7" name="Google Shape;20237;p93"/>
            <p:cNvSpPr/>
            <p:nvPr/>
          </p:nvSpPr>
          <p:spPr>
            <a:xfrm>
              <a:off x="61166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8" name="Google Shape;20238;p93"/>
            <p:cNvSpPr/>
            <p:nvPr/>
          </p:nvSpPr>
          <p:spPr>
            <a:xfrm>
              <a:off x="61399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9" name="Google Shape;20239;p93"/>
            <p:cNvSpPr/>
            <p:nvPr/>
          </p:nvSpPr>
          <p:spPr>
            <a:xfrm>
              <a:off x="61606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0" name="Google Shape;20240;p93"/>
            <p:cNvSpPr/>
            <p:nvPr/>
          </p:nvSpPr>
          <p:spPr>
            <a:xfrm>
              <a:off x="61866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1" name="Google Shape;20241;p93"/>
            <p:cNvSpPr/>
            <p:nvPr/>
          </p:nvSpPr>
          <p:spPr>
            <a:xfrm>
              <a:off x="620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2" name="Google Shape;20242;p93"/>
            <p:cNvSpPr/>
            <p:nvPr/>
          </p:nvSpPr>
          <p:spPr>
            <a:xfrm>
              <a:off x="62332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3" name="Google Shape;20243;p93"/>
            <p:cNvSpPr/>
            <p:nvPr/>
          </p:nvSpPr>
          <p:spPr>
            <a:xfrm>
              <a:off x="62566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4" name="Google Shape;20244;p93"/>
            <p:cNvSpPr/>
            <p:nvPr/>
          </p:nvSpPr>
          <p:spPr>
            <a:xfrm>
              <a:off x="627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5" name="Google Shape;20245;p93"/>
            <p:cNvSpPr/>
            <p:nvPr/>
          </p:nvSpPr>
          <p:spPr>
            <a:xfrm>
              <a:off x="630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6" name="Google Shape;20246;p93"/>
            <p:cNvSpPr/>
            <p:nvPr/>
          </p:nvSpPr>
          <p:spPr>
            <a:xfrm>
              <a:off x="63239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7" name="Google Shape;20247;p93"/>
            <p:cNvSpPr/>
            <p:nvPr/>
          </p:nvSpPr>
          <p:spPr>
            <a:xfrm>
              <a:off x="634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8" name="Google Shape;20248;p93"/>
            <p:cNvSpPr/>
            <p:nvPr/>
          </p:nvSpPr>
          <p:spPr>
            <a:xfrm>
              <a:off x="637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9" name="Google Shape;20249;p93"/>
            <p:cNvSpPr/>
            <p:nvPr/>
          </p:nvSpPr>
          <p:spPr>
            <a:xfrm>
              <a:off x="63966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0" name="Google Shape;20250;p93"/>
            <p:cNvSpPr/>
            <p:nvPr/>
          </p:nvSpPr>
          <p:spPr>
            <a:xfrm>
              <a:off x="641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1" name="Google Shape;20251;p93"/>
            <p:cNvSpPr/>
            <p:nvPr/>
          </p:nvSpPr>
          <p:spPr>
            <a:xfrm>
              <a:off x="644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2" name="Google Shape;20252;p93"/>
            <p:cNvSpPr/>
            <p:nvPr/>
          </p:nvSpPr>
          <p:spPr>
            <a:xfrm>
              <a:off x="64665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3" name="Google Shape;20253;p93"/>
            <p:cNvSpPr/>
            <p:nvPr/>
          </p:nvSpPr>
          <p:spPr>
            <a:xfrm>
              <a:off x="6487275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4" name="Google Shape;20254;p93"/>
            <p:cNvSpPr/>
            <p:nvPr/>
          </p:nvSpPr>
          <p:spPr>
            <a:xfrm>
              <a:off x="651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5" name="Google Shape;20255;p93"/>
            <p:cNvSpPr/>
            <p:nvPr/>
          </p:nvSpPr>
          <p:spPr>
            <a:xfrm>
              <a:off x="597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6" name="Google Shape;20256;p93"/>
            <p:cNvSpPr/>
            <p:nvPr/>
          </p:nvSpPr>
          <p:spPr>
            <a:xfrm>
              <a:off x="5999975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7" name="Google Shape;20257;p93"/>
            <p:cNvSpPr/>
            <p:nvPr/>
          </p:nvSpPr>
          <p:spPr>
            <a:xfrm>
              <a:off x="602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8" name="Google Shape;20258;p93"/>
            <p:cNvSpPr/>
            <p:nvPr/>
          </p:nvSpPr>
          <p:spPr>
            <a:xfrm>
              <a:off x="604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9" name="Google Shape;20259;p93"/>
            <p:cNvSpPr/>
            <p:nvPr/>
          </p:nvSpPr>
          <p:spPr>
            <a:xfrm>
              <a:off x="6067350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0" name="Google Shape;20260;p93"/>
            <p:cNvSpPr/>
            <p:nvPr/>
          </p:nvSpPr>
          <p:spPr>
            <a:xfrm>
              <a:off x="609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1" name="Google Shape;20261;p93"/>
            <p:cNvSpPr/>
            <p:nvPr/>
          </p:nvSpPr>
          <p:spPr>
            <a:xfrm>
              <a:off x="61166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2" name="Google Shape;20262;p93"/>
            <p:cNvSpPr/>
            <p:nvPr/>
          </p:nvSpPr>
          <p:spPr>
            <a:xfrm>
              <a:off x="61399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3" name="Google Shape;20263;p93"/>
            <p:cNvSpPr/>
            <p:nvPr/>
          </p:nvSpPr>
          <p:spPr>
            <a:xfrm>
              <a:off x="61606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4" name="Google Shape;20264;p93"/>
            <p:cNvSpPr/>
            <p:nvPr/>
          </p:nvSpPr>
          <p:spPr>
            <a:xfrm>
              <a:off x="61866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5" name="Google Shape;20265;p93"/>
            <p:cNvSpPr/>
            <p:nvPr/>
          </p:nvSpPr>
          <p:spPr>
            <a:xfrm>
              <a:off x="620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6" name="Google Shape;20266;p93"/>
            <p:cNvSpPr/>
            <p:nvPr/>
          </p:nvSpPr>
          <p:spPr>
            <a:xfrm>
              <a:off x="62332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7" name="Google Shape;20267;p93"/>
            <p:cNvSpPr/>
            <p:nvPr/>
          </p:nvSpPr>
          <p:spPr>
            <a:xfrm>
              <a:off x="62566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8" name="Google Shape;20268;p93"/>
            <p:cNvSpPr/>
            <p:nvPr/>
          </p:nvSpPr>
          <p:spPr>
            <a:xfrm>
              <a:off x="627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9" name="Google Shape;20269;p93"/>
            <p:cNvSpPr/>
            <p:nvPr/>
          </p:nvSpPr>
          <p:spPr>
            <a:xfrm>
              <a:off x="630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0" name="Google Shape;20270;p93"/>
            <p:cNvSpPr/>
            <p:nvPr/>
          </p:nvSpPr>
          <p:spPr>
            <a:xfrm>
              <a:off x="63239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1" name="Google Shape;20271;p93"/>
            <p:cNvSpPr/>
            <p:nvPr/>
          </p:nvSpPr>
          <p:spPr>
            <a:xfrm>
              <a:off x="634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2" name="Google Shape;20272;p93"/>
            <p:cNvSpPr/>
            <p:nvPr/>
          </p:nvSpPr>
          <p:spPr>
            <a:xfrm>
              <a:off x="637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3" name="Google Shape;20273;p93"/>
            <p:cNvSpPr/>
            <p:nvPr/>
          </p:nvSpPr>
          <p:spPr>
            <a:xfrm>
              <a:off x="639660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4" name="Google Shape;20274;p93"/>
            <p:cNvSpPr/>
            <p:nvPr/>
          </p:nvSpPr>
          <p:spPr>
            <a:xfrm>
              <a:off x="641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5" name="Google Shape;20275;p93"/>
            <p:cNvSpPr/>
            <p:nvPr/>
          </p:nvSpPr>
          <p:spPr>
            <a:xfrm>
              <a:off x="644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6" name="Google Shape;20276;p93"/>
            <p:cNvSpPr/>
            <p:nvPr/>
          </p:nvSpPr>
          <p:spPr>
            <a:xfrm>
              <a:off x="64665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7" name="Google Shape;20277;p93"/>
            <p:cNvSpPr/>
            <p:nvPr/>
          </p:nvSpPr>
          <p:spPr>
            <a:xfrm>
              <a:off x="6487275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8" name="Google Shape;20278;p93"/>
            <p:cNvSpPr/>
            <p:nvPr/>
          </p:nvSpPr>
          <p:spPr>
            <a:xfrm>
              <a:off x="651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9" name="Google Shape;20279;p93"/>
            <p:cNvSpPr/>
            <p:nvPr/>
          </p:nvSpPr>
          <p:spPr>
            <a:xfrm>
              <a:off x="597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0" name="Google Shape;20280;p93"/>
            <p:cNvSpPr/>
            <p:nvPr/>
          </p:nvSpPr>
          <p:spPr>
            <a:xfrm>
              <a:off x="5999975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1" name="Google Shape;20281;p93"/>
            <p:cNvSpPr/>
            <p:nvPr/>
          </p:nvSpPr>
          <p:spPr>
            <a:xfrm>
              <a:off x="602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2" name="Google Shape;20282;p93"/>
            <p:cNvSpPr/>
            <p:nvPr/>
          </p:nvSpPr>
          <p:spPr>
            <a:xfrm>
              <a:off x="604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3" name="Google Shape;20283;p93"/>
            <p:cNvSpPr/>
            <p:nvPr/>
          </p:nvSpPr>
          <p:spPr>
            <a:xfrm>
              <a:off x="6067350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4" name="Google Shape;20284;p93"/>
            <p:cNvSpPr/>
            <p:nvPr/>
          </p:nvSpPr>
          <p:spPr>
            <a:xfrm>
              <a:off x="609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5" name="Google Shape;20285;p93"/>
            <p:cNvSpPr/>
            <p:nvPr/>
          </p:nvSpPr>
          <p:spPr>
            <a:xfrm>
              <a:off x="61166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6" name="Google Shape;20286;p93"/>
            <p:cNvSpPr/>
            <p:nvPr/>
          </p:nvSpPr>
          <p:spPr>
            <a:xfrm>
              <a:off x="61399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7" name="Google Shape;20287;p93"/>
            <p:cNvSpPr/>
            <p:nvPr/>
          </p:nvSpPr>
          <p:spPr>
            <a:xfrm>
              <a:off x="61606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8" name="Google Shape;20288;p93"/>
            <p:cNvSpPr/>
            <p:nvPr/>
          </p:nvSpPr>
          <p:spPr>
            <a:xfrm>
              <a:off x="61866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9" name="Google Shape;20289;p93"/>
            <p:cNvSpPr/>
            <p:nvPr/>
          </p:nvSpPr>
          <p:spPr>
            <a:xfrm>
              <a:off x="620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0" name="Google Shape;20290;p93"/>
            <p:cNvSpPr/>
            <p:nvPr/>
          </p:nvSpPr>
          <p:spPr>
            <a:xfrm>
              <a:off x="62332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1" name="Google Shape;20291;p93"/>
            <p:cNvSpPr/>
            <p:nvPr/>
          </p:nvSpPr>
          <p:spPr>
            <a:xfrm>
              <a:off x="62566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2" name="Google Shape;20292;p93"/>
            <p:cNvSpPr/>
            <p:nvPr/>
          </p:nvSpPr>
          <p:spPr>
            <a:xfrm>
              <a:off x="627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3" name="Google Shape;20293;p93"/>
            <p:cNvSpPr/>
            <p:nvPr/>
          </p:nvSpPr>
          <p:spPr>
            <a:xfrm>
              <a:off x="630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4" name="Google Shape;20294;p93"/>
            <p:cNvSpPr/>
            <p:nvPr/>
          </p:nvSpPr>
          <p:spPr>
            <a:xfrm>
              <a:off x="63239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5" name="Google Shape;20295;p93"/>
            <p:cNvSpPr/>
            <p:nvPr/>
          </p:nvSpPr>
          <p:spPr>
            <a:xfrm>
              <a:off x="634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6" name="Google Shape;20296;p93"/>
            <p:cNvSpPr/>
            <p:nvPr/>
          </p:nvSpPr>
          <p:spPr>
            <a:xfrm>
              <a:off x="637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7" name="Google Shape;20297;p93"/>
            <p:cNvSpPr/>
            <p:nvPr/>
          </p:nvSpPr>
          <p:spPr>
            <a:xfrm>
              <a:off x="639660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8" name="Google Shape;20298;p93"/>
            <p:cNvSpPr/>
            <p:nvPr/>
          </p:nvSpPr>
          <p:spPr>
            <a:xfrm>
              <a:off x="641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9" name="Google Shape;20299;p93"/>
            <p:cNvSpPr/>
            <p:nvPr/>
          </p:nvSpPr>
          <p:spPr>
            <a:xfrm>
              <a:off x="644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0" name="Google Shape;20300;p93"/>
            <p:cNvSpPr/>
            <p:nvPr/>
          </p:nvSpPr>
          <p:spPr>
            <a:xfrm>
              <a:off x="64665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1" name="Google Shape;20301;p93"/>
            <p:cNvSpPr/>
            <p:nvPr/>
          </p:nvSpPr>
          <p:spPr>
            <a:xfrm>
              <a:off x="6487275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2" name="Google Shape;20302;p93"/>
            <p:cNvSpPr/>
            <p:nvPr/>
          </p:nvSpPr>
          <p:spPr>
            <a:xfrm>
              <a:off x="651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3" name="Google Shape;20303;p93"/>
            <p:cNvSpPr/>
            <p:nvPr/>
          </p:nvSpPr>
          <p:spPr>
            <a:xfrm>
              <a:off x="5999975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4" name="Google Shape;20304;p93"/>
            <p:cNvSpPr/>
            <p:nvPr/>
          </p:nvSpPr>
          <p:spPr>
            <a:xfrm>
              <a:off x="602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5" name="Google Shape;20305;p93"/>
            <p:cNvSpPr/>
            <p:nvPr/>
          </p:nvSpPr>
          <p:spPr>
            <a:xfrm>
              <a:off x="60466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6" name="Google Shape;20306;p93"/>
            <p:cNvSpPr/>
            <p:nvPr/>
          </p:nvSpPr>
          <p:spPr>
            <a:xfrm>
              <a:off x="6067350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7" name="Google Shape;20307;p93"/>
            <p:cNvSpPr/>
            <p:nvPr/>
          </p:nvSpPr>
          <p:spPr>
            <a:xfrm>
              <a:off x="609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8" name="Google Shape;20308;p93"/>
            <p:cNvSpPr/>
            <p:nvPr/>
          </p:nvSpPr>
          <p:spPr>
            <a:xfrm>
              <a:off x="61166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9" name="Google Shape;20309;p93"/>
            <p:cNvSpPr/>
            <p:nvPr/>
          </p:nvSpPr>
          <p:spPr>
            <a:xfrm>
              <a:off x="61399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0" name="Google Shape;20310;p93"/>
            <p:cNvSpPr/>
            <p:nvPr/>
          </p:nvSpPr>
          <p:spPr>
            <a:xfrm>
              <a:off x="61606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1" name="Google Shape;20311;p93"/>
            <p:cNvSpPr/>
            <p:nvPr/>
          </p:nvSpPr>
          <p:spPr>
            <a:xfrm>
              <a:off x="61866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2" name="Google Shape;20312;p93"/>
            <p:cNvSpPr/>
            <p:nvPr/>
          </p:nvSpPr>
          <p:spPr>
            <a:xfrm>
              <a:off x="620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3" name="Google Shape;20313;p93"/>
            <p:cNvSpPr/>
            <p:nvPr/>
          </p:nvSpPr>
          <p:spPr>
            <a:xfrm>
              <a:off x="62332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4" name="Google Shape;20314;p93"/>
            <p:cNvSpPr/>
            <p:nvPr/>
          </p:nvSpPr>
          <p:spPr>
            <a:xfrm>
              <a:off x="62566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5" name="Google Shape;20315;p93"/>
            <p:cNvSpPr/>
            <p:nvPr/>
          </p:nvSpPr>
          <p:spPr>
            <a:xfrm>
              <a:off x="627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6" name="Google Shape;20316;p93"/>
            <p:cNvSpPr/>
            <p:nvPr/>
          </p:nvSpPr>
          <p:spPr>
            <a:xfrm>
              <a:off x="630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7" name="Google Shape;20317;p93"/>
            <p:cNvSpPr/>
            <p:nvPr/>
          </p:nvSpPr>
          <p:spPr>
            <a:xfrm>
              <a:off x="63239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8" name="Google Shape;20318;p93"/>
            <p:cNvSpPr/>
            <p:nvPr/>
          </p:nvSpPr>
          <p:spPr>
            <a:xfrm>
              <a:off x="634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9" name="Google Shape;20319;p93"/>
            <p:cNvSpPr/>
            <p:nvPr/>
          </p:nvSpPr>
          <p:spPr>
            <a:xfrm>
              <a:off x="637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0" name="Google Shape;20320;p93"/>
            <p:cNvSpPr/>
            <p:nvPr/>
          </p:nvSpPr>
          <p:spPr>
            <a:xfrm>
              <a:off x="639660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1" name="Google Shape;20321;p93"/>
            <p:cNvSpPr/>
            <p:nvPr/>
          </p:nvSpPr>
          <p:spPr>
            <a:xfrm>
              <a:off x="641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2" name="Google Shape;20322;p93"/>
            <p:cNvSpPr/>
            <p:nvPr/>
          </p:nvSpPr>
          <p:spPr>
            <a:xfrm>
              <a:off x="644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3" name="Google Shape;20323;p93"/>
            <p:cNvSpPr/>
            <p:nvPr/>
          </p:nvSpPr>
          <p:spPr>
            <a:xfrm>
              <a:off x="64665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4" name="Google Shape;20324;p93"/>
            <p:cNvSpPr/>
            <p:nvPr/>
          </p:nvSpPr>
          <p:spPr>
            <a:xfrm>
              <a:off x="6487275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5" name="Google Shape;20325;p93"/>
            <p:cNvSpPr/>
            <p:nvPr/>
          </p:nvSpPr>
          <p:spPr>
            <a:xfrm>
              <a:off x="651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6" name="Google Shape;20326;p93"/>
            <p:cNvSpPr/>
            <p:nvPr/>
          </p:nvSpPr>
          <p:spPr>
            <a:xfrm>
              <a:off x="5999975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7" name="Google Shape;20327;p93"/>
            <p:cNvSpPr/>
            <p:nvPr/>
          </p:nvSpPr>
          <p:spPr>
            <a:xfrm>
              <a:off x="602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8" name="Google Shape;20328;p93"/>
            <p:cNvSpPr/>
            <p:nvPr/>
          </p:nvSpPr>
          <p:spPr>
            <a:xfrm>
              <a:off x="60466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9" name="Google Shape;20329;p93"/>
            <p:cNvSpPr/>
            <p:nvPr/>
          </p:nvSpPr>
          <p:spPr>
            <a:xfrm>
              <a:off x="6067350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0" name="Google Shape;20330;p93"/>
            <p:cNvSpPr/>
            <p:nvPr/>
          </p:nvSpPr>
          <p:spPr>
            <a:xfrm>
              <a:off x="609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1" name="Google Shape;20331;p93"/>
            <p:cNvSpPr/>
            <p:nvPr/>
          </p:nvSpPr>
          <p:spPr>
            <a:xfrm>
              <a:off x="61166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2" name="Google Shape;20332;p93"/>
            <p:cNvSpPr/>
            <p:nvPr/>
          </p:nvSpPr>
          <p:spPr>
            <a:xfrm>
              <a:off x="61399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3" name="Google Shape;20333;p93"/>
            <p:cNvSpPr/>
            <p:nvPr/>
          </p:nvSpPr>
          <p:spPr>
            <a:xfrm>
              <a:off x="61606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4" name="Google Shape;20334;p93"/>
            <p:cNvSpPr/>
            <p:nvPr/>
          </p:nvSpPr>
          <p:spPr>
            <a:xfrm>
              <a:off x="61866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5" name="Google Shape;20335;p93"/>
            <p:cNvSpPr/>
            <p:nvPr/>
          </p:nvSpPr>
          <p:spPr>
            <a:xfrm>
              <a:off x="620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6" name="Google Shape;20336;p93"/>
            <p:cNvSpPr/>
            <p:nvPr/>
          </p:nvSpPr>
          <p:spPr>
            <a:xfrm>
              <a:off x="62332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7" name="Google Shape;20337;p93"/>
            <p:cNvSpPr/>
            <p:nvPr/>
          </p:nvSpPr>
          <p:spPr>
            <a:xfrm>
              <a:off x="62566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8" name="Google Shape;20338;p93"/>
            <p:cNvSpPr/>
            <p:nvPr/>
          </p:nvSpPr>
          <p:spPr>
            <a:xfrm>
              <a:off x="627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9" name="Google Shape;20339;p93"/>
            <p:cNvSpPr/>
            <p:nvPr/>
          </p:nvSpPr>
          <p:spPr>
            <a:xfrm>
              <a:off x="630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0" name="Google Shape;20340;p93"/>
            <p:cNvSpPr/>
            <p:nvPr/>
          </p:nvSpPr>
          <p:spPr>
            <a:xfrm>
              <a:off x="63239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1" name="Google Shape;20341;p93"/>
            <p:cNvSpPr/>
            <p:nvPr/>
          </p:nvSpPr>
          <p:spPr>
            <a:xfrm>
              <a:off x="634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2" name="Google Shape;20342;p93"/>
            <p:cNvSpPr/>
            <p:nvPr/>
          </p:nvSpPr>
          <p:spPr>
            <a:xfrm>
              <a:off x="637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3" name="Google Shape;20343;p93"/>
            <p:cNvSpPr/>
            <p:nvPr/>
          </p:nvSpPr>
          <p:spPr>
            <a:xfrm>
              <a:off x="639660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4" name="Google Shape;20344;p93"/>
            <p:cNvSpPr/>
            <p:nvPr/>
          </p:nvSpPr>
          <p:spPr>
            <a:xfrm>
              <a:off x="641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5" name="Google Shape;20345;p93"/>
            <p:cNvSpPr/>
            <p:nvPr/>
          </p:nvSpPr>
          <p:spPr>
            <a:xfrm>
              <a:off x="644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6" name="Google Shape;20346;p93"/>
            <p:cNvSpPr/>
            <p:nvPr/>
          </p:nvSpPr>
          <p:spPr>
            <a:xfrm>
              <a:off x="64665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7" name="Google Shape;20347;p93"/>
            <p:cNvSpPr/>
            <p:nvPr/>
          </p:nvSpPr>
          <p:spPr>
            <a:xfrm>
              <a:off x="6487275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8" name="Google Shape;20348;p93"/>
            <p:cNvSpPr/>
            <p:nvPr/>
          </p:nvSpPr>
          <p:spPr>
            <a:xfrm>
              <a:off x="651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9" name="Google Shape;20349;p93"/>
            <p:cNvSpPr/>
            <p:nvPr/>
          </p:nvSpPr>
          <p:spPr>
            <a:xfrm>
              <a:off x="602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0" name="Google Shape;20350;p93"/>
            <p:cNvSpPr/>
            <p:nvPr/>
          </p:nvSpPr>
          <p:spPr>
            <a:xfrm>
              <a:off x="60466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1" name="Google Shape;20351;p93"/>
            <p:cNvSpPr/>
            <p:nvPr/>
          </p:nvSpPr>
          <p:spPr>
            <a:xfrm>
              <a:off x="6067350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2" name="Google Shape;20352;p93"/>
            <p:cNvSpPr/>
            <p:nvPr/>
          </p:nvSpPr>
          <p:spPr>
            <a:xfrm>
              <a:off x="609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3" name="Google Shape;20353;p93"/>
            <p:cNvSpPr/>
            <p:nvPr/>
          </p:nvSpPr>
          <p:spPr>
            <a:xfrm>
              <a:off x="61166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4" name="Google Shape;20354;p93"/>
            <p:cNvSpPr/>
            <p:nvPr/>
          </p:nvSpPr>
          <p:spPr>
            <a:xfrm>
              <a:off x="61399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5" name="Google Shape;20355;p93"/>
            <p:cNvSpPr/>
            <p:nvPr/>
          </p:nvSpPr>
          <p:spPr>
            <a:xfrm>
              <a:off x="61606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6" name="Google Shape;20356;p93"/>
            <p:cNvSpPr/>
            <p:nvPr/>
          </p:nvSpPr>
          <p:spPr>
            <a:xfrm>
              <a:off x="61866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7" name="Google Shape;20357;p93"/>
            <p:cNvSpPr/>
            <p:nvPr/>
          </p:nvSpPr>
          <p:spPr>
            <a:xfrm>
              <a:off x="620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8" name="Google Shape;20358;p93"/>
            <p:cNvSpPr/>
            <p:nvPr/>
          </p:nvSpPr>
          <p:spPr>
            <a:xfrm>
              <a:off x="62332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9" name="Google Shape;20359;p93"/>
            <p:cNvSpPr/>
            <p:nvPr/>
          </p:nvSpPr>
          <p:spPr>
            <a:xfrm>
              <a:off x="62566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0" name="Google Shape;20360;p93"/>
            <p:cNvSpPr/>
            <p:nvPr/>
          </p:nvSpPr>
          <p:spPr>
            <a:xfrm>
              <a:off x="627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1" name="Google Shape;20361;p93"/>
            <p:cNvSpPr/>
            <p:nvPr/>
          </p:nvSpPr>
          <p:spPr>
            <a:xfrm>
              <a:off x="630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2" name="Google Shape;20362;p93"/>
            <p:cNvSpPr/>
            <p:nvPr/>
          </p:nvSpPr>
          <p:spPr>
            <a:xfrm>
              <a:off x="63239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3" name="Google Shape;20363;p93"/>
            <p:cNvSpPr/>
            <p:nvPr/>
          </p:nvSpPr>
          <p:spPr>
            <a:xfrm>
              <a:off x="634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4" name="Google Shape;20364;p93"/>
            <p:cNvSpPr/>
            <p:nvPr/>
          </p:nvSpPr>
          <p:spPr>
            <a:xfrm>
              <a:off x="637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5" name="Google Shape;20365;p93"/>
            <p:cNvSpPr/>
            <p:nvPr/>
          </p:nvSpPr>
          <p:spPr>
            <a:xfrm>
              <a:off x="639660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6" name="Google Shape;20366;p93"/>
            <p:cNvSpPr/>
            <p:nvPr/>
          </p:nvSpPr>
          <p:spPr>
            <a:xfrm>
              <a:off x="641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7" name="Google Shape;20367;p93"/>
            <p:cNvSpPr/>
            <p:nvPr/>
          </p:nvSpPr>
          <p:spPr>
            <a:xfrm>
              <a:off x="644325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8" name="Google Shape;20368;p93"/>
            <p:cNvSpPr/>
            <p:nvPr/>
          </p:nvSpPr>
          <p:spPr>
            <a:xfrm>
              <a:off x="64665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9" name="Google Shape;20369;p93"/>
            <p:cNvSpPr/>
            <p:nvPr/>
          </p:nvSpPr>
          <p:spPr>
            <a:xfrm>
              <a:off x="6487275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0" name="Google Shape;20370;p93"/>
            <p:cNvSpPr/>
            <p:nvPr/>
          </p:nvSpPr>
          <p:spPr>
            <a:xfrm>
              <a:off x="60466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1" name="Google Shape;20371;p93"/>
            <p:cNvSpPr/>
            <p:nvPr/>
          </p:nvSpPr>
          <p:spPr>
            <a:xfrm>
              <a:off x="6067350" y="38514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2" name="Google Shape;20372;p93"/>
            <p:cNvSpPr/>
            <p:nvPr/>
          </p:nvSpPr>
          <p:spPr>
            <a:xfrm>
              <a:off x="60933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3" name="Google Shape;20373;p93"/>
            <p:cNvSpPr/>
            <p:nvPr/>
          </p:nvSpPr>
          <p:spPr>
            <a:xfrm>
              <a:off x="61166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4" name="Google Shape;20374;p93"/>
            <p:cNvSpPr/>
            <p:nvPr/>
          </p:nvSpPr>
          <p:spPr>
            <a:xfrm>
              <a:off x="61399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5" name="Google Shape;20375;p93"/>
            <p:cNvSpPr/>
            <p:nvPr/>
          </p:nvSpPr>
          <p:spPr>
            <a:xfrm>
              <a:off x="61606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6" name="Google Shape;20376;p93"/>
            <p:cNvSpPr/>
            <p:nvPr/>
          </p:nvSpPr>
          <p:spPr>
            <a:xfrm>
              <a:off x="61866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7" name="Google Shape;20377;p93"/>
            <p:cNvSpPr/>
            <p:nvPr/>
          </p:nvSpPr>
          <p:spPr>
            <a:xfrm>
              <a:off x="620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8" name="Google Shape;20378;p93"/>
            <p:cNvSpPr/>
            <p:nvPr/>
          </p:nvSpPr>
          <p:spPr>
            <a:xfrm>
              <a:off x="62332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9" name="Google Shape;20379;p93"/>
            <p:cNvSpPr/>
            <p:nvPr/>
          </p:nvSpPr>
          <p:spPr>
            <a:xfrm>
              <a:off x="62566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0" name="Google Shape;20380;p93"/>
            <p:cNvSpPr/>
            <p:nvPr/>
          </p:nvSpPr>
          <p:spPr>
            <a:xfrm>
              <a:off x="627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1" name="Google Shape;20381;p93"/>
            <p:cNvSpPr/>
            <p:nvPr/>
          </p:nvSpPr>
          <p:spPr>
            <a:xfrm>
              <a:off x="630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2" name="Google Shape;20382;p93"/>
            <p:cNvSpPr/>
            <p:nvPr/>
          </p:nvSpPr>
          <p:spPr>
            <a:xfrm>
              <a:off x="63239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3" name="Google Shape;20383;p93"/>
            <p:cNvSpPr/>
            <p:nvPr/>
          </p:nvSpPr>
          <p:spPr>
            <a:xfrm>
              <a:off x="634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4" name="Google Shape;20384;p93"/>
            <p:cNvSpPr/>
            <p:nvPr/>
          </p:nvSpPr>
          <p:spPr>
            <a:xfrm>
              <a:off x="637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5" name="Google Shape;20385;p93"/>
            <p:cNvSpPr/>
            <p:nvPr/>
          </p:nvSpPr>
          <p:spPr>
            <a:xfrm>
              <a:off x="639660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6" name="Google Shape;20386;p93"/>
            <p:cNvSpPr/>
            <p:nvPr/>
          </p:nvSpPr>
          <p:spPr>
            <a:xfrm>
              <a:off x="641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7" name="Google Shape;20387;p93"/>
            <p:cNvSpPr/>
            <p:nvPr/>
          </p:nvSpPr>
          <p:spPr>
            <a:xfrm>
              <a:off x="644325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8" name="Google Shape;20388;p93"/>
            <p:cNvSpPr/>
            <p:nvPr/>
          </p:nvSpPr>
          <p:spPr>
            <a:xfrm>
              <a:off x="64665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9" name="Google Shape;20389;p93"/>
            <p:cNvSpPr/>
            <p:nvPr/>
          </p:nvSpPr>
          <p:spPr>
            <a:xfrm>
              <a:off x="6067350" y="38314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0" name="Google Shape;20390;p93"/>
            <p:cNvSpPr/>
            <p:nvPr/>
          </p:nvSpPr>
          <p:spPr>
            <a:xfrm>
              <a:off x="60933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1" name="Google Shape;20391;p93"/>
            <p:cNvSpPr/>
            <p:nvPr/>
          </p:nvSpPr>
          <p:spPr>
            <a:xfrm>
              <a:off x="61166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2" name="Google Shape;20392;p93"/>
            <p:cNvSpPr/>
            <p:nvPr/>
          </p:nvSpPr>
          <p:spPr>
            <a:xfrm>
              <a:off x="61399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3" name="Google Shape;20393;p93"/>
            <p:cNvSpPr/>
            <p:nvPr/>
          </p:nvSpPr>
          <p:spPr>
            <a:xfrm>
              <a:off x="61606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4" name="Google Shape;20394;p93"/>
            <p:cNvSpPr/>
            <p:nvPr/>
          </p:nvSpPr>
          <p:spPr>
            <a:xfrm>
              <a:off x="61866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5" name="Google Shape;20395;p93"/>
            <p:cNvSpPr/>
            <p:nvPr/>
          </p:nvSpPr>
          <p:spPr>
            <a:xfrm>
              <a:off x="620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6" name="Google Shape;20396;p93"/>
            <p:cNvSpPr/>
            <p:nvPr/>
          </p:nvSpPr>
          <p:spPr>
            <a:xfrm>
              <a:off x="62332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7" name="Google Shape;20397;p93"/>
            <p:cNvSpPr/>
            <p:nvPr/>
          </p:nvSpPr>
          <p:spPr>
            <a:xfrm>
              <a:off x="62566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8" name="Google Shape;20398;p93"/>
            <p:cNvSpPr/>
            <p:nvPr/>
          </p:nvSpPr>
          <p:spPr>
            <a:xfrm>
              <a:off x="627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9" name="Google Shape;20399;p93"/>
            <p:cNvSpPr/>
            <p:nvPr/>
          </p:nvSpPr>
          <p:spPr>
            <a:xfrm>
              <a:off x="630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0" name="Google Shape;20400;p93"/>
            <p:cNvSpPr/>
            <p:nvPr/>
          </p:nvSpPr>
          <p:spPr>
            <a:xfrm>
              <a:off x="63239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1" name="Google Shape;20401;p93"/>
            <p:cNvSpPr/>
            <p:nvPr/>
          </p:nvSpPr>
          <p:spPr>
            <a:xfrm>
              <a:off x="634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2" name="Google Shape;20402;p93"/>
            <p:cNvSpPr/>
            <p:nvPr/>
          </p:nvSpPr>
          <p:spPr>
            <a:xfrm>
              <a:off x="637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3" name="Google Shape;20403;p93"/>
            <p:cNvSpPr/>
            <p:nvPr/>
          </p:nvSpPr>
          <p:spPr>
            <a:xfrm>
              <a:off x="639660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4" name="Google Shape;20404;p93"/>
            <p:cNvSpPr/>
            <p:nvPr/>
          </p:nvSpPr>
          <p:spPr>
            <a:xfrm>
              <a:off x="641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5" name="Google Shape;20405;p93"/>
            <p:cNvSpPr/>
            <p:nvPr/>
          </p:nvSpPr>
          <p:spPr>
            <a:xfrm>
              <a:off x="644325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6" name="Google Shape;20406;p93"/>
            <p:cNvSpPr/>
            <p:nvPr/>
          </p:nvSpPr>
          <p:spPr>
            <a:xfrm>
              <a:off x="60933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7" name="Google Shape;20407;p93"/>
            <p:cNvSpPr/>
            <p:nvPr/>
          </p:nvSpPr>
          <p:spPr>
            <a:xfrm>
              <a:off x="61166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8" name="Google Shape;20408;p93"/>
            <p:cNvSpPr/>
            <p:nvPr/>
          </p:nvSpPr>
          <p:spPr>
            <a:xfrm>
              <a:off x="61399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9" name="Google Shape;20409;p93"/>
            <p:cNvSpPr/>
            <p:nvPr/>
          </p:nvSpPr>
          <p:spPr>
            <a:xfrm>
              <a:off x="61606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0" name="Google Shape;20410;p93"/>
            <p:cNvSpPr/>
            <p:nvPr/>
          </p:nvSpPr>
          <p:spPr>
            <a:xfrm>
              <a:off x="61866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1" name="Google Shape;20411;p93"/>
            <p:cNvSpPr/>
            <p:nvPr/>
          </p:nvSpPr>
          <p:spPr>
            <a:xfrm>
              <a:off x="620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2" name="Google Shape;20412;p93"/>
            <p:cNvSpPr/>
            <p:nvPr/>
          </p:nvSpPr>
          <p:spPr>
            <a:xfrm>
              <a:off x="62332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3" name="Google Shape;20413;p93"/>
            <p:cNvSpPr/>
            <p:nvPr/>
          </p:nvSpPr>
          <p:spPr>
            <a:xfrm>
              <a:off x="62566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4" name="Google Shape;20414;p93"/>
            <p:cNvSpPr/>
            <p:nvPr/>
          </p:nvSpPr>
          <p:spPr>
            <a:xfrm>
              <a:off x="627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5" name="Google Shape;20415;p93"/>
            <p:cNvSpPr/>
            <p:nvPr/>
          </p:nvSpPr>
          <p:spPr>
            <a:xfrm>
              <a:off x="630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6" name="Google Shape;20416;p93"/>
            <p:cNvSpPr/>
            <p:nvPr/>
          </p:nvSpPr>
          <p:spPr>
            <a:xfrm>
              <a:off x="63239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7" name="Google Shape;20417;p93"/>
            <p:cNvSpPr/>
            <p:nvPr/>
          </p:nvSpPr>
          <p:spPr>
            <a:xfrm>
              <a:off x="634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8" name="Google Shape;20418;p93"/>
            <p:cNvSpPr/>
            <p:nvPr/>
          </p:nvSpPr>
          <p:spPr>
            <a:xfrm>
              <a:off x="637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9" name="Google Shape;20419;p93"/>
            <p:cNvSpPr/>
            <p:nvPr/>
          </p:nvSpPr>
          <p:spPr>
            <a:xfrm>
              <a:off x="6396600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0" name="Google Shape;20420;p93"/>
            <p:cNvSpPr/>
            <p:nvPr/>
          </p:nvSpPr>
          <p:spPr>
            <a:xfrm>
              <a:off x="641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1" name="Google Shape;20421;p93"/>
            <p:cNvSpPr/>
            <p:nvPr/>
          </p:nvSpPr>
          <p:spPr>
            <a:xfrm>
              <a:off x="61399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2" name="Google Shape;20422;p93"/>
            <p:cNvSpPr/>
            <p:nvPr/>
          </p:nvSpPr>
          <p:spPr>
            <a:xfrm>
              <a:off x="61606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3" name="Google Shape;20423;p93"/>
            <p:cNvSpPr/>
            <p:nvPr/>
          </p:nvSpPr>
          <p:spPr>
            <a:xfrm>
              <a:off x="618662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4" name="Google Shape;20424;p93"/>
            <p:cNvSpPr/>
            <p:nvPr/>
          </p:nvSpPr>
          <p:spPr>
            <a:xfrm>
              <a:off x="620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5" name="Google Shape;20425;p93"/>
            <p:cNvSpPr/>
            <p:nvPr/>
          </p:nvSpPr>
          <p:spPr>
            <a:xfrm>
              <a:off x="62332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6" name="Google Shape;20426;p93"/>
            <p:cNvSpPr/>
            <p:nvPr/>
          </p:nvSpPr>
          <p:spPr>
            <a:xfrm>
              <a:off x="62566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7" name="Google Shape;20427;p93"/>
            <p:cNvSpPr/>
            <p:nvPr/>
          </p:nvSpPr>
          <p:spPr>
            <a:xfrm>
              <a:off x="627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8" name="Google Shape;20428;p93"/>
            <p:cNvSpPr/>
            <p:nvPr/>
          </p:nvSpPr>
          <p:spPr>
            <a:xfrm>
              <a:off x="630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9" name="Google Shape;20429;p93"/>
            <p:cNvSpPr/>
            <p:nvPr/>
          </p:nvSpPr>
          <p:spPr>
            <a:xfrm>
              <a:off x="63239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0" name="Google Shape;20430;p93"/>
            <p:cNvSpPr/>
            <p:nvPr/>
          </p:nvSpPr>
          <p:spPr>
            <a:xfrm>
              <a:off x="63499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1" name="Google Shape;20431;p93"/>
            <p:cNvSpPr/>
            <p:nvPr/>
          </p:nvSpPr>
          <p:spPr>
            <a:xfrm>
              <a:off x="637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2" name="Google Shape;20432;p93"/>
            <p:cNvSpPr/>
            <p:nvPr/>
          </p:nvSpPr>
          <p:spPr>
            <a:xfrm>
              <a:off x="618662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3" name="Google Shape;20433;p93"/>
            <p:cNvSpPr/>
            <p:nvPr/>
          </p:nvSpPr>
          <p:spPr>
            <a:xfrm>
              <a:off x="620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4" name="Google Shape;20434;p93"/>
            <p:cNvSpPr/>
            <p:nvPr/>
          </p:nvSpPr>
          <p:spPr>
            <a:xfrm>
              <a:off x="623327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5" name="Google Shape;20435;p93"/>
            <p:cNvSpPr/>
            <p:nvPr/>
          </p:nvSpPr>
          <p:spPr>
            <a:xfrm>
              <a:off x="625660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6" name="Google Shape;20436;p93"/>
            <p:cNvSpPr/>
            <p:nvPr/>
          </p:nvSpPr>
          <p:spPr>
            <a:xfrm>
              <a:off x="627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7" name="Google Shape;20437;p93"/>
            <p:cNvSpPr/>
            <p:nvPr/>
          </p:nvSpPr>
          <p:spPr>
            <a:xfrm>
              <a:off x="63032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8" name="Google Shape;20438;p93"/>
            <p:cNvSpPr/>
            <p:nvPr/>
          </p:nvSpPr>
          <p:spPr>
            <a:xfrm>
              <a:off x="6323950" y="37713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9" name="Google Shape;20439;p93"/>
            <p:cNvSpPr/>
            <p:nvPr/>
          </p:nvSpPr>
          <p:spPr>
            <a:xfrm>
              <a:off x="61399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0" name="Google Shape;20440;p93"/>
            <p:cNvSpPr/>
            <p:nvPr/>
          </p:nvSpPr>
          <p:spPr>
            <a:xfrm>
              <a:off x="61606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1" name="Google Shape;20441;p93"/>
            <p:cNvSpPr/>
            <p:nvPr/>
          </p:nvSpPr>
          <p:spPr>
            <a:xfrm>
              <a:off x="618662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2" name="Google Shape;20442;p93"/>
            <p:cNvSpPr/>
            <p:nvPr/>
          </p:nvSpPr>
          <p:spPr>
            <a:xfrm>
              <a:off x="620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3" name="Google Shape;20443;p93"/>
            <p:cNvSpPr/>
            <p:nvPr/>
          </p:nvSpPr>
          <p:spPr>
            <a:xfrm>
              <a:off x="62332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4" name="Google Shape;20444;p93"/>
            <p:cNvSpPr/>
            <p:nvPr/>
          </p:nvSpPr>
          <p:spPr>
            <a:xfrm>
              <a:off x="62566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5" name="Google Shape;20445;p93"/>
            <p:cNvSpPr/>
            <p:nvPr/>
          </p:nvSpPr>
          <p:spPr>
            <a:xfrm>
              <a:off x="627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6" name="Google Shape;20446;p93"/>
            <p:cNvSpPr/>
            <p:nvPr/>
          </p:nvSpPr>
          <p:spPr>
            <a:xfrm>
              <a:off x="630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7" name="Google Shape;20447;p93"/>
            <p:cNvSpPr/>
            <p:nvPr/>
          </p:nvSpPr>
          <p:spPr>
            <a:xfrm>
              <a:off x="63239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8" name="Google Shape;20448;p93"/>
            <p:cNvSpPr/>
            <p:nvPr/>
          </p:nvSpPr>
          <p:spPr>
            <a:xfrm>
              <a:off x="63499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9" name="Google Shape;20449;p93"/>
            <p:cNvSpPr/>
            <p:nvPr/>
          </p:nvSpPr>
          <p:spPr>
            <a:xfrm>
              <a:off x="637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0" name="Google Shape;20450;p93"/>
            <p:cNvSpPr/>
            <p:nvPr/>
          </p:nvSpPr>
          <p:spPr>
            <a:xfrm>
              <a:off x="60933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1" name="Google Shape;20451;p93"/>
            <p:cNvSpPr/>
            <p:nvPr/>
          </p:nvSpPr>
          <p:spPr>
            <a:xfrm>
              <a:off x="61166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2" name="Google Shape;20452;p93"/>
            <p:cNvSpPr/>
            <p:nvPr/>
          </p:nvSpPr>
          <p:spPr>
            <a:xfrm>
              <a:off x="61399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3" name="Google Shape;20453;p93"/>
            <p:cNvSpPr/>
            <p:nvPr/>
          </p:nvSpPr>
          <p:spPr>
            <a:xfrm>
              <a:off x="61606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4" name="Google Shape;20454;p93"/>
            <p:cNvSpPr/>
            <p:nvPr/>
          </p:nvSpPr>
          <p:spPr>
            <a:xfrm>
              <a:off x="61866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5" name="Google Shape;20455;p93"/>
            <p:cNvSpPr/>
            <p:nvPr/>
          </p:nvSpPr>
          <p:spPr>
            <a:xfrm>
              <a:off x="618662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6" name="Google Shape;20456;p93"/>
            <p:cNvSpPr/>
            <p:nvPr/>
          </p:nvSpPr>
          <p:spPr>
            <a:xfrm>
              <a:off x="620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7" name="Google Shape;20457;p93"/>
            <p:cNvSpPr/>
            <p:nvPr/>
          </p:nvSpPr>
          <p:spPr>
            <a:xfrm>
              <a:off x="623327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8" name="Google Shape;20458;p93"/>
            <p:cNvSpPr/>
            <p:nvPr/>
          </p:nvSpPr>
          <p:spPr>
            <a:xfrm>
              <a:off x="625660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9" name="Google Shape;20459;p93"/>
            <p:cNvSpPr/>
            <p:nvPr/>
          </p:nvSpPr>
          <p:spPr>
            <a:xfrm>
              <a:off x="627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0" name="Google Shape;20460;p93"/>
            <p:cNvSpPr/>
            <p:nvPr/>
          </p:nvSpPr>
          <p:spPr>
            <a:xfrm>
              <a:off x="63032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1" name="Google Shape;20461;p93"/>
            <p:cNvSpPr/>
            <p:nvPr/>
          </p:nvSpPr>
          <p:spPr>
            <a:xfrm>
              <a:off x="6323950" y="441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2" name="Google Shape;20462;p93"/>
            <p:cNvSpPr/>
            <p:nvPr/>
          </p:nvSpPr>
          <p:spPr>
            <a:xfrm>
              <a:off x="620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3" name="Google Shape;20463;p93"/>
            <p:cNvSpPr/>
            <p:nvPr/>
          </p:nvSpPr>
          <p:spPr>
            <a:xfrm>
              <a:off x="62332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4" name="Google Shape;20464;p93"/>
            <p:cNvSpPr/>
            <p:nvPr/>
          </p:nvSpPr>
          <p:spPr>
            <a:xfrm>
              <a:off x="62566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5" name="Google Shape;20465;p93"/>
            <p:cNvSpPr/>
            <p:nvPr/>
          </p:nvSpPr>
          <p:spPr>
            <a:xfrm>
              <a:off x="627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6" name="Google Shape;20466;p93"/>
            <p:cNvSpPr/>
            <p:nvPr/>
          </p:nvSpPr>
          <p:spPr>
            <a:xfrm>
              <a:off x="630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7" name="Google Shape;20467;p93"/>
            <p:cNvSpPr/>
            <p:nvPr/>
          </p:nvSpPr>
          <p:spPr>
            <a:xfrm>
              <a:off x="63239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8" name="Google Shape;20468;p93"/>
            <p:cNvSpPr/>
            <p:nvPr/>
          </p:nvSpPr>
          <p:spPr>
            <a:xfrm>
              <a:off x="634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9" name="Google Shape;20469;p93"/>
            <p:cNvSpPr/>
            <p:nvPr/>
          </p:nvSpPr>
          <p:spPr>
            <a:xfrm>
              <a:off x="637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0" name="Google Shape;20470;p93"/>
            <p:cNvSpPr/>
            <p:nvPr/>
          </p:nvSpPr>
          <p:spPr>
            <a:xfrm>
              <a:off x="6396600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1" name="Google Shape;20471;p93"/>
            <p:cNvSpPr/>
            <p:nvPr/>
          </p:nvSpPr>
          <p:spPr>
            <a:xfrm>
              <a:off x="641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2" name="Google Shape;20472;p93"/>
            <p:cNvSpPr/>
            <p:nvPr/>
          </p:nvSpPr>
          <p:spPr>
            <a:xfrm>
              <a:off x="65365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3" name="Google Shape;20473;p93"/>
            <p:cNvSpPr/>
            <p:nvPr/>
          </p:nvSpPr>
          <p:spPr>
            <a:xfrm>
              <a:off x="65365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4" name="Google Shape;20474;p93"/>
            <p:cNvSpPr/>
            <p:nvPr/>
          </p:nvSpPr>
          <p:spPr>
            <a:xfrm>
              <a:off x="65365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5" name="Google Shape;20475;p93"/>
            <p:cNvSpPr/>
            <p:nvPr/>
          </p:nvSpPr>
          <p:spPr>
            <a:xfrm>
              <a:off x="65599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6" name="Google Shape;20476;p93"/>
            <p:cNvSpPr/>
            <p:nvPr/>
          </p:nvSpPr>
          <p:spPr>
            <a:xfrm>
              <a:off x="65365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7" name="Google Shape;20477;p93"/>
            <p:cNvSpPr/>
            <p:nvPr/>
          </p:nvSpPr>
          <p:spPr>
            <a:xfrm>
              <a:off x="65599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8" name="Google Shape;20478;p93"/>
            <p:cNvSpPr/>
            <p:nvPr/>
          </p:nvSpPr>
          <p:spPr>
            <a:xfrm>
              <a:off x="65365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9" name="Google Shape;20479;p93"/>
            <p:cNvSpPr/>
            <p:nvPr/>
          </p:nvSpPr>
          <p:spPr>
            <a:xfrm>
              <a:off x="65599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0" name="Google Shape;20480;p93"/>
            <p:cNvSpPr/>
            <p:nvPr/>
          </p:nvSpPr>
          <p:spPr>
            <a:xfrm>
              <a:off x="65365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1" name="Google Shape;20481;p93"/>
            <p:cNvSpPr/>
            <p:nvPr/>
          </p:nvSpPr>
          <p:spPr>
            <a:xfrm>
              <a:off x="65599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2" name="Google Shape;20482;p93"/>
            <p:cNvSpPr/>
            <p:nvPr/>
          </p:nvSpPr>
          <p:spPr>
            <a:xfrm>
              <a:off x="65805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3" name="Google Shape;20483;p93"/>
            <p:cNvSpPr/>
            <p:nvPr/>
          </p:nvSpPr>
          <p:spPr>
            <a:xfrm>
              <a:off x="65365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4" name="Google Shape;20484;p93"/>
            <p:cNvSpPr/>
            <p:nvPr/>
          </p:nvSpPr>
          <p:spPr>
            <a:xfrm>
              <a:off x="65599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5" name="Google Shape;20485;p93"/>
            <p:cNvSpPr/>
            <p:nvPr/>
          </p:nvSpPr>
          <p:spPr>
            <a:xfrm>
              <a:off x="65805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6" name="Google Shape;20486;p93"/>
            <p:cNvSpPr/>
            <p:nvPr/>
          </p:nvSpPr>
          <p:spPr>
            <a:xfrm>
              <a:off x="65365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7" name="Google Shape;20487;p93"/>
            <p:cNvSpPr/>
            <p:nvPr/>
          </p:nvSpPr>
          <p:spPr>
            <a:xfrm>
              <a:off x="65599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8" name="Google Shape;20488;p93"/>
            <p:cNvSpPr/>
            <p:nvPr/>
          </p:nvSpPr>
          <p:spPr>
            <a:xfrm>
              <a:off x="65805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9" name="Google Shape;20489;p93"/>
            <p:cNvSpPr/>
            <p:nvPr/>
          </p:nvSpPr>
          <p:spPr>
            <a:xfrm>
              <a:off x="65365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0" name="Google Shape;20490;p93"/>
            <p:cNvSpPr/>
            <p:nvPr/>
          </p:nvSpPr>
          <p:spPr>
            <a:xfrm>
              <a:off x="65599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1" name="Google Shape;20491;p93"/>
            <p:cNvSpPr/>
            <p:nvPr/>
          </p:nvSpPr>
          <p:spPr>
            <a:xfrm>
              <a:off x="65805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2" name="Google Shape;20492;p93"/>
            <p:cNvSpPr/>
            <p:nvPr/>
          </p:nvSpPr>
          <p:spPr>
            <a:xfrm>
              <a:off x="65365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3" name="Google Shape;20493;p93"/>
            <p:cNvSpPr/>
            <p:nvPr/>
          </p:nvSpPr>
          <p:spPr>
            <a:xfrm>
              <a:off x="65599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4" name="Google Shape;20494;p93"/>
            <p:cNvSpPr/>
            <p:nvPr/>
          </p:nvSpPr>
          <p:spPr>
            <a:xfrm>
              <a:off x="6580575" y="40715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5" name="Google Shape;20495;p93"/>
            <p:cNvSpPr/>
            <p:nvPr/>
          </p:nvSpPr>
          <p:spPr>
            <a:xfrm>
              <a:off x="65365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6" name="Google Shape;20496;p93"/>
            <p:cNvSpPr/>
            <p:nvPr/>
          </p:nvSpPr>
          <p:spPr>
            <a:xfrm>
              <a:off x="65599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7" name="Google Shape;20497;p93"/>
            <p:cNvSpPr/>
            <p:nvPr/>
          </p:nvSpPr>
          <p:spPr>
            <a:xfrm>
              <a:off x="6580600" y="4051525"/>
              <a:ext cx="18225" cy="15650"/>
            </a:xfrm>
            <a:custGeom>
              <a:rect b="b" l="l" r="r" t="t"/>
              <a:pathLst>
                <a:path extrusionOk="0" h="626" w="729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8" name="Google Shape;20498;p93"/>
            <p:cNvSpPr/>
            <p:nvPr/>
          </p:nvSpPr>
          <p:spPr>
            <a:xfrm>
              <a:off x="65365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9" name="Google Shape;20499;p93"/>
            <p:cNvSpPr/>
            <p:nvPr/>
          </p:nvSpPr>
          <p:spPr>
            <a:xfrm>
              <a:off x="65599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0" name="Google Shape;20500;p93"/>
            <p:cNvSpPr/>
            <p:nvPr/>
          </p:nvSpPr>
          <p:spPr>
            <a:xfrm>
              <a:off x="65805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1" name="Google Shape;20501;p93"/>
            <p:cNvSpPr/>
            <p:nvPr/>
          </p:nvSpPr>
          <p:spPr>
            <a:xfrm>
              <a:off x="65365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2" name="Google Shape;20502;p93"/>
            <p:cNvSpPr/>
            <p:nvPr/>
          </p:nvSpPr>
          <p:spPr>
            <a:xfrm>
              <a:off x="65599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3" name="Google Shape;20503;p93"/>
            <p:cNvSpPr/>
            <p:nvPr/>
          </p:nvSpPr>
          <p:spPr>
            <a:xfrm>
              <a:off x="65365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4" name="Google Shape;20504;p93"/>
            <p:cNvSpPr/>
            <p:nvPr/>
          </p:nvSpPr>
          <p:spPr>
            <a:xfrm>
              <a:off x="65599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5" name="Google Shape;20505;p93"/>
            <p:cNvSpPr/>
            <p:nvPr/>
          </p:nvSpPr>
          <p:spPr>
            <a:xfrm>
              <a:off x="65365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6" name="Google Shape;20506;p93"/>
            <p:cNvSpPr/>
            <p:nvPr/>
          </p:nvSpPr>
          <p:spPr>
            <a:xfrm>
              <a:off x="65599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7" name="Google Shape;20507;p93"/>
            <p:cNvSpPr/>
            <p:nvPr/>
          </p:nvSpPr>
          <p:spPr>
            <a:xfrm>
              <a:off x="65365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8" name="Google Shape;20508;p93"/>
            <p:cNvSpPr/>
            <p:nvPr/>
          </p:nvSpPr>
          <p:spPr>
            <a:xfrm>
              <a:off x="65365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09" name="Google Shape;20509;p93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2_1">
    <p:spTree>
      <p:nvGrpSpPr>
        <p:cNvPr id="20510" name="Shape 20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11" name="Google Shape;20511;p94"/>
          <p:cNvGrpSpPr/>
          <p:nvPr/>
        </p:nvGrpSpPr>
        <p:grpSpPr>
          <a:xfrm>
            <a:off x="8539912" y="293601"/>
            <a:ext cx="349968" cy="2052568"/>
            <a:chOff x="1037125" y="2236325"/>
            <a:chExt cx="149100" cy="874475"/>
          </a:xfrm>
        </p:grpSpPr>
        <p:sp>
          <p:nvSpPr>
            <p:cNvPr id="20512" name="Google Shape;20512;p94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3" name="Google Shape;20513;p94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4" name="Google Shape;20514;p94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5" name="Google Shape;20515;p94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6" name="Google Shape;20516;p94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7" name="Google Shape;20517;p94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8" name="Google Shape;20518;p94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9" name="Google Shape;20519;p94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0" name="Google Shape;20520;p94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1" name="Google Shape;20521;p94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2" name="Google Shape;20522;p94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3" name="Google Shape;20523;p94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4" name="Google Shape;20524;p94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5" name="Google Shape;20525;p94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6" name="Google Shape;20526;p94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7" name="Google Shape;20527;p94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8" name="Google Shape;20528;p94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9" name="Google Shape;20529;p94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0" name="Google Shape;20530;p94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1" name="Google Shape;20531;p94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2" name="Google Shape;20532;p94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3" name="Google Shape;20533;p94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4" name="Google Shape;20534;p94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5" name="Google Shape;20535;p94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6" name="Google Shape;20536;p94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7" name="Google Shape;20537;p94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8" name="Google Shape;20538;p94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9" name="Google Shape;20539;p94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0" name="Google Shape;20540;p94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1" name="Google Shape;20541;p94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2" name="Google Shape;20542;p94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3" name="Google Shape;20543;p94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4" name="Google Shape;20544;p94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5" name="Google Shape;20545;p94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6" name="Google Shape;20546;p94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7" name="Google Shape;20547;p94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48" name="Google Shape;20548;p94"/>
          <p:cNvSpPr/>
          <p:nvPr/>
        </p:nvSpPr>
        <p:spPr>
          <a:xfrm rot="1800025">
            <a:off x="8396078" y="4375925"/>
            <a:ext cx="1088454" cy="94258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49" name="Google Shape;20549;p94"/>
          <p:cNvSpPr/>
          <p:nvPr/>
        </p:nvSpPr>
        <p:spPr>
          <a:xfrm>
            <a:off x="369922" y="413254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50" name="Google Shape;20550;p94"/>
          <p:cNvSpPr/>
          <p:nvPr/>
        </p:nvSpPr>
        <p:spPr>
          <a:xfrm rot="-5400000">
            <a:off x="-723525" y="-303062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51" name="Google Shape;20551;p94"/>
          <p:cNvSpPr txBox="1"/>
          <p:nvPr>
            <p:ph idx="1" type="subTitle"/>
          </p:nvPr>
        </p:nvSpPr>
        <p:spPr>
          <a:xfrm>
            <a:off x="722375" y="3286925"/>
            <a:ext cx="2327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0552" name="Google Shape;20552;p94"/>
          <p:cNvSpPr txBox="1"/>
          <p:nvPr>
            <p:ph idx="2" type="subTitle"/>
          </p:nvPr>
        </p:nvSpPr>
        <p:spPr>
          <a:xfrm>
            <a:off x="722375" y="3625446"/>
            <a:ext cx="23271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0553" name="Google Shape;20553;p94"/>
          <p:cNvSpPr txBox="1"/>
          <p:nvPr>
            <p:ph idx="3" type="subTitle"/>
          </p:nvPr>
        </p:nvSpPr>
        <p:spPr>
          <a:xfrm>
            <a:off x="6094525" y="3286925"/>
            <a:ext cx="2327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0554" name="Google Shape;20554;p94"/>
          <p:cNvSpPr txBox="1"/>
          <p:nvPr>
            <p:ph idx="4" type="subTitle"/>
          </p:nvPr>
        </p:nvSpPr>
        <p:spPr>
          <a:xfrm>
            <a:off x="6094525" y="3625446"/>
            <a:ext cx="23271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0555" name="Google Shape;20555;p94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0556" name="Google Shape;20556;p94"/>
          <p:cNvSpPr txBox="1"/>
          <p:nvPr>
            <p:ph idx="5" type="subTitle"/>
          </p:nvPr>
        </p:nvSpPr>
        <p:spPr>
          <a:xfrm>
            <a:off x="3408450" y="3536867"/>
            <a:ext cx="23271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0557" name="Google Shape;20557;p94"/>
          <p:cNvSpPr txBox="1"/>
          <p:nvPr>
            <p:ph idx="6" type="subTitle"/>
          </p:nvPr>
        </p:nvSpPr>
        <p:spPr>
          <a:xfrm>
            <a:off x="3408450" y="3875388"/>
            <a:ext cx="23271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4">
    <p:spTree>
      <p:nvGrpSpPr>
        <p:cNvPr id="20558" name="Shape 20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9" name="Google Shape;20559;p95"/>
          <p:cNvSpPr txBox="1"/>
          <p:nvPr>
            <p:ph idx="1" type="subTitle"/>
          </p:nvPr>
        </p:nvSpPr>
        <p:spPr>
          <a:xfrm>
            <a:off x="5867050" y="1986907"/>
            <a:ext cx="2808000" cy="4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0560" name="Google Shape;20560;p95"/>
          <p:cNvSpPr txBox="1"/>
          <p:nvPr>
            <p:ph idx="2" type="subTitle"/>
          </p:nvPr>
        </p:nvSpPr>
        <p:spPr>
          <a:xfrm>
            <a:off x="5867050" y="2497900"/>
            <a:ext cx="2345700" cy="16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0561" name="Google Shape;20561;p95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grpSp>
        <p:nvGrpSpPr>
          <p:cNvPr id="20562" name="Google Shape;20562;p95"/>
          <p:cNvGrpSpPr/>
          <p:nvPr/>
        </p:nvGrpSpPr>
        <p:grpSpPr>
          <a:xfrm rot="10800000">
            <a:off x="8480754" y="3456890"/>
            <a:ext cx="274836" cy="1611920"/>
            <a:chOff x="4769975" y="2151700"/>
            <a:chExt cx="149100" cy="874475"/>
          </a:xfrm>
        </p:grpSpPr>
        <p:sp>
          <p:nvSpPr>
            <p:cNvPr id="20563" name="Google Shape;20563;p95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4" name="Google Shape;20564;p95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5" name="Google Shape;20565;p95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6" name="Google Shape;20566;p95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7" name="Google Shape;20567;p95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8" name="Google Shape;20568;p95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9" name="Google Shape;20569;p95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0" name="Google Shape;20570;p95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1" name="Google Shape;20571;p95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2" name="Google Shape;20572;p95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3" name="Google Shape;20573;p95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4" name="Google Shape;20574;p95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5" name="Google Shape;20575;p95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6" name="Google Shape;20576;p95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7" name="Google Shape;20577;p95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8" name="Google Shape;20578;p95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9" name="Google Shape;20579;p95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0" name="Google Shape;20580;p95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1" name="Google Shape;20581;p95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2" name="Google Shape;20582;p95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3" name="Google Shape;20583;p95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4" name="Google Shape;20584;p95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5" name="Google Shape;20585;p95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6" name="Google Shape;20586;p95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7" name="Google Shape;20587;p95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8" name="Google Shape;20588;p95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9" name="Google Shape;20589;p95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0" name="Google Shape;20590;p95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1" name="Google Shape;20591;p95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2" name="Google Shape;20592;p95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3" name="Google Shape;20593;p95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4" name="Google Shape;20594;p95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5" name="Google Shape;20595;p95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96" name="Google Shape;20596;p95"/>
          <p:cNvSpPr/>
          <p:nvPr/>
        </p:nvSpPr>
        <p:spPr>
          <a:xfrm rot="10800000">
            <a:off x="8675045" y="818178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97" name="Google Shape;20597;p95"/>
          <p:cNvSpPr/>
          <p:nvPr/>
        </p:nvSpPr>
        <p:spPr>
          <a:xfrm rot="10800000">
            <a:off x="-657296" y="369797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98" name="Google Shape;20598;p95"/>
          <p:cNvSpPr/>
          <p:nvPr/>
        </p:nvSpPr>
        <p:spPr>
          <a:xfrm rot="10800000">
            <a:off x="-49005" y="399000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99" name="Google Shape;20599;p95"/>
          <p:cNvGrpSpPr/>
          <p:nvPr/>
        </p:nvGrpSpPr>
        <p:grpSpPr>
          <a:xfrm rot="10800000">
            <a:off x="-657303" y="2160074"/>
            <a:ext cx="1299260" cy="1296418"/>
            <a:chOff x="6378300" y="2596400"/>
            <a:chExt cx="754375" cy="752725"/>
          </a:xfrm>
        </p:grpSpPr>
        <p:sp>
          <p:nvSpPr>
            <p:cNvPr id="20600" name="Google Shape;20600;p95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1" name="Google Shape;20601;p95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2" name="Google Shape;20602;p95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3" name="Google Shape;20603;p95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4" name="Google Shape;20604;p95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5" name="Google Shape;20605;p95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6" name="Google Shape;20606;p95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7" name="Google Shape;20607;p95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8" name="Google Shape;20608;p95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9" name="Google Shape;20609;p95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0" name="Google Shape;20610;p95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1" name="Google Shape;20611;p95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2" name="Google Shape;20612;p95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3" name="Google Shape;20613;p95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4" name="Google Shape;20614;p95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5" name="Google Shape;20615;p95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6" name="Google Shape;20616;p95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7" name="Google Shape;20617;p95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8" name="Google Shape;20618;p95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9" name="Google Shape;20619;p95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0" name="Google Shape;20620;p95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1" name="Google Shape;20621;p95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2" name="Google Shape;20622;p95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3" name="Google Shape;20623;p95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4" name="Google Shape;20624;p95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5" name="Google Shape;20625;p95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6" name="Google Shape;20626;p95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7" name="Google Shape;20627;p95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8" name="Google Shape;20628;p95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9" name="Google Shape;20629;p95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0" name="Google Shape;20630;p95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1" name="Google Shape;20631;p95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2" name="Google Shape;20632;p95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3" name="Google Shape;20633;p95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4" name="Google Shape;20634;p95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5" name="Google Shape;20635;p95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6" name="Google Shape;20636;p95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7" name="Google Shape;20637;p95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8" name="Google Shape;20638;p95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9" name="Google Shape;20639;p95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0" name="Google Shape;20640;p95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1" name="Google Shape;20641;p95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2" name="Google Shape;20642;p95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3" name="Google Shape;20643;p95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4" name="Google Shape;20644;p95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5" name="Google Shape;20645;p95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6" name="Google Shape;20646;p95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7" name="Google Shape;20647;p95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8" name="Google Shape;20648;p95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9" name="Google Shape;20649;p95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0" name="Google Shape;20650;p95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1" name="Google Shape;20651;p95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2" name="Google Shape;20652;p95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3" name="Google Shape;20653;p95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4" name="Google Shape;20654;p95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5" name="Google Shape;20655;p95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6" name="Google Shape;20656;p95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7" name="Google Shape;20657;p95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8" name="Google Shape;20658;p95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9" name="Google Shape;20659;p95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0" name="Google Shape;20660;p95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1" name="Google Shape;20661;p95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2" name="Google Shape;20662;p95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3" name="Google Shape;20663;p95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4" name="Google Shape;20664;p95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5" name="Google Shape;20665;p95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6" name="Google Shape;20666;p95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7" name="Google Shape;20667;p95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8" name="Google Shape;20668;p95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9" name="Google Shape;20669;p95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0" name="Google Shape;20670;p95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1" name="Google Shape;20671;p95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2" name="Google Shape;20672;p95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3" name="Google Shape;20673;p95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4" name="Google Shape;20674;p95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5" name="Google Shape;20675;p95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6" name="Google Shape;20676;p95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7" name="Google Shape;20677;p95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8" name="Google Shape;20678;p95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9" name="Google Shape;20679;p95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0" name="Google Shape;20680;p95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1" name="Google Shape;20681;p95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2" name="Google Shape;20682;p95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3" name="Google Shape;20683;p95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4" name="Google Shape;20684;p95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5" name="Google Shape;20685;p95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6" name="Google Shape;20686;p95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7" name="Google Shape;20687;p95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8" name="Google Shape;20688;p95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9" name="Google Shape;20689;p95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0" name="Google Shape;20690;p95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1" name="Google Shape;20691;p95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2" name="Google Shape;20692;p95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3" name="Google Shape;20693;p95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4" name="Google Shape;20694;p95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5" name="Google Shape;20695;p95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6" name="Google Shape;20696;p95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7" name="Google Shape;20697;p95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8" name="Google Shape;20698;p95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9" name="Google Shape;20699;p95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0" name="Google Shape;20700;p95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1" name="Google Shape;20701;p95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2" name="Google Shape;20702;p95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3" name="Google Shape;20703;p95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4" name="Google Shape;20704;p95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5" name="Google Shape;20705;p95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6" name="Google Shape;20706;p95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7" name="Google Shape;20707;p95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8" name="Google Shape;20708;p95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9" name="Google Shape;20709;p95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0" name="Google Shape;20710;p95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1" name="Google Shape;20711;p95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2" name="Google Shape;20712;p95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3" name="Google Shape;20713;p95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4" name="Google Shape;20714;p95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5" name="Google Shape;20715;p95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6" name="Google Shape;20716;p95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7" name="Google Shape;20717;p95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8" name="Google Shape;20718;p95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9" name="Google Shape;20719;p95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0" name="Google Shape;20720;p95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1" name="Google Shape;20721;p95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2" name="Google Shape;20722;p95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3" name="Google Shape;20723;p95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4" name="Google Shape;20724;p95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5" name="Google Shape;20725;p95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6" name="Google Shape;20726;p95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7" name="Google Shape;20727;p95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8" name="Google Shape;20728;p95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9" name="Google Shape;20729;p95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0" name="Google Shape;20730;p95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1" name="Google Shape;20731;p95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2" name="Google Shape;20732;p95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3" name="Google Shape;20733;p95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4" name="Google Shape;20734;p95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5" name="Google Shape;20735;p95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6" name="Google Shape;20736;p95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7" name="Google Shape;20737;p95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8" name="Google Shape;20738;p95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9" name="Google Shape;20739;p95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0" name="Google Shape;20740;p95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1" name="Google Shape;20741;p95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2" name="Google Shape;20742;p95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3" name="Google Shape;20743;p95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4" name="Google Shape;20744;p95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5" name="Google Shape;20745;p95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6" name="Google Shape;20746;p95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7" name="Google Shape;20747;p95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8" name="Google Shape;20748;p95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9" name="Google Shape;20749;p95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0" name="Google Shape;20750;p95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1" name="Google Shape;20751;p95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2" name="Google Shape;20752;p95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3" name="Google Shape;20753;p95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4" name="Google Shape;20754;p95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5" name="Google Shape;20755;p95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6" name="Google Shape;20756;p95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7" name="Google Shape;20757;p95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8" name="Google Shape;20758;p95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9" name="Google Shape;20759;p95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0" name="Google Shape;20760;p95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1" name="Google Shape;20761;p95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2" name="Google Shape;20762;p95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3" name="Google Shape;20763;p95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4" name="Google Shape;20764;p95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5" name="Google Shape;20765;p95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6" name="Google Shape;20766;p95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7" name="Google Shape;20767;p95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8" name="Google Shape;20768;p95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9" name="Google Shape;20769;p95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0" name="Google Shape;20770;p95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1" name="Google Shape;20771;p95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2" name="Google Shape;20772;p95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3" name="Google Shape;20773;p95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4" name="Google Shape;20774;p95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5" name="Google Shape;20775;p95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6" name="Google Shape;20776;p95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7" name="Google Shape;20777;p95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8" name="Google Shape;20778;p95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9" name="Google Shape;20779;p95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0" name="Google Shape;20780;p95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1" name="Google Shape;20781;p95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82" name="Google Shape;20782;p95"/>
          <p:cNvSpPr/>
          <p:nvPr/>
        </p:nvSpPr>
        <p:spPr>
          <a:xfrm rot="10800000">
            <a:off x="257922" y="282425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83" name="Google Shape;20783;p95"/>
          <p:cNvSpPr/>
          <p:nvPr/>
        </p:nvSpPr>
        <p:spPr>
          <a:xfrm>
            <a:off x="-559615" y="497471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4_1">
    <p:spTree>
      <p:nvGrpSpPr>
        <p:cNvPr id="20784" name="Shape 20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5" name="Google Shape;20785;p96"/>
          <p:cNvSpPr/>
          <p:nvPr/>
        </p:nvSpPr>
        <p:spPr>
          <a:xfrm rot="10800000">
            <a:off x="4779467" y="-542039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86" name="Google Shape;20786;p96"/>
          <p:cNvSpPr/>
          <p:nvPr/>
        </p:nvSpPr>
        <p:spPr>
          <a:xfrm rot="10800000">
            <a:off x="5699670" y="4552028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787" name="Google Shape;20787;p96"/>
          <p:cNvGrpSpPr/>
          <p:nvPr/>
        </p:nvGrpSpPr>
        <p:grpSpPr>
          <a:xfrm rot="10800000">
            <a:off x="4728497" y="4317899"/>
            <a:ext cx="1299260" cy="1296418"/>
            <a:chOff x="6378300" y="2596400"/>
            <a:chExt cx="754375" cy="752725"/>
          </a:xfrm>
        </p:grpSpPr>
        <p:sp>
          <p:nvSpPr>
            <p:cNvPr id="20788" name="Google Shape;20788;p96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9" name="Google Shape;20789;p96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0" name="Google Shape;20790;p96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1" name="Google Shape;20791;p96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2" name="Google Shape;20792;p96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3" name="Google Shape;20793;p96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4" name="Google Shape;20794;p96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5" name="Google Shape;20795;p96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6" name="Google Shape;20796;p96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7" name="Google Shape;20797;p96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8" name="Google Shape;20798;p96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9" name="Google Shape;20799;p96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0" name="Google Shape;20800;p96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1" name="Google Shape;20801;p96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2" name="Google Shape;20802;p96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3" name="Google Shape;20803;p96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4" name="Google Shape;20804;p96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5" name="Google Shape;20805;p96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6" name="Google Shape;20806;p96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7" name="Google Shape;20807;p96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8" name="Google Shape;20808;p96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9" name="Google Shape;20809;p96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0" name="Google Shape;20810;p96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1" name="Google Shape;20811;p96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2" name="Google Shape;20812;p96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3" name="Google Shape;20813;p96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4" name="Google Shape;20814;p96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5" name="Google Shape;20815;p96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6" name="Google Shape;20816;p96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7" name="Google Shape;20817;p96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8" name="Google Shape;20818;p96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9" name="Google Shape;20819;p96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0" name="Google Shape;20820;p96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1" name="Google Shape;20821;p96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2" name="Google Shape;20822;p96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3" name="Google Shape;20823;p96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4" name="Google Shape;20824;p96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5" name="Google Shape;20825;p96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6" name="Google Shape;20826;p96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7" name="Google Shape;20827;p96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8" name="Google Shape;20828;p96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9" name="Google Shape;20829;p96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0" name="Google Shape;20830;p96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1" name="Google Shape;20831;p96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2" name="Google Shape;20832;p96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3" name="Google Shape;20833;p96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4" name="Google Shape;20834;p96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5" name="Google Shape;20835;p96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6" name="Google Shape;20836;p96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7" name="Google Shape;20837;p96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8" name="Google Shape;20838;p96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9" name="Google Shape;20839;p96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0" name="Google Shape;20840;p96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1" name="Google Shape;20841;p96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2" name="Google Shape;20842;p96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3" name="Google Shape;20843;p96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4" name="Google Shape;20844;p96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5" name="Google Shape;20845;p96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6" name="Google Shape;20846;p96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7" name="Google Shape;20847;p96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8" name="Google Shape;20848;p96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9" name="Google Shape;20849;p96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0" name="Google Shape;20850;p96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1" name="Google Shape;20851;p96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2" name="Google Shape;20852;p96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3" name="Google Shape;20853;p96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4" name="Google Shape;20854;p96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5" name="Google Shape;20855;p96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6" name="Google Shape;20856;p96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7" name="Google Shape;20857;p96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8" name="Google Shape;20858;p96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9" name="Google Shape;20859;p96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0" name="Google Shape;20860;p96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1" name="Google Shape;20861;p96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2" name="Google Shape;20862;p96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3" name="Google Shape;20863;p96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4" name="Google Shape;20864;p96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5" name="Google Shape;20865;p96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6" name="Google Shape;20866;p96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7" name="Google Shape;20867;p96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8" name="Google Shape;20868;p96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9" name="Google Shape;20869;p96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0" name="Google Shape;20870;p96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1" name="Google Shape;20871;p96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2" name="Google Shape;20872;p96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3" name="Google Shape;20873;p96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4" name="Google Shape;20874;p96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5" name="Google Shape;20875;p96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6" name="Google Shape;20876;p96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7" name="Google Shape;20877;p96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8" name="Google Shape;20878;p96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9" name="Google Shape;20879;p96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0" name="Google Shape;20880;p96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1" name="Google Shape;20881;p96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2" name="Google Shape;20882;p96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3" name="Google Shape;20883;p96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4" name="Google Shape;20884;p96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5" name="Google Shape;20885;p96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6" name="Google Shape;20886;p96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7" name="Google Shape;20887;p96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8" name="Google Shape;20888;p96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9" name="Google Shape;20889;p96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0" name="Google Shape;20890;p96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1" name="Google Shape;20891;p96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2" name="Google Shape;20892;p96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3" name="Google Shape;20893;p96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4" name="Google Shape;20894;p96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5" name="Google Shape;20895;p96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6" name="Google Shape;20896;p96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7" name="Google Shape;20897;p96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8" name="Google Shape;20898;p96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9" name="Google Shape;20899;p96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0" name="Google Shape;20900;p96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1" name="Google Shape;20901;p96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2" name="Google Shape;20902;p96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3" name="Google Shape;20903;p96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4" name="Google Shape;20904;p96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5" name="Google Shape;20905;p96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6" name="Google Shape;20906;p96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7" name="Google Shape;20907;p96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8" name="Google Shape;20908;p96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9" name="Google Shape;20909;p96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0" name="Google Shape;20910;p96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1" name="Google Shape;20911;p96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2" name="Google Shape;20912;p96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3" name="Google Shape;20913;p96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4" name="Google Shape;20914;p96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5" name="Google Shape;20915;p96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6" name="Google Shape;20916;p96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7" name="Google Shape;20917;p96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8" name="Google Shape;20918;p96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9" name="Google Shape;20919;p96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0" name="Google Shape;20920;p96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1" name="Google Shape;20921;p96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2" name="Google Shape;20922;p96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3" name="Google Shape;20923;p96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4" name="Google Shape;20924;p96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5" name="Google Shape;20925;p96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6" name="Google Shape;20926;p96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7" name="Google Shape;20927;p96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8" name="Google Shape;20928;p96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9" name="Google Shape;20929;p96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0" name="Google Shape;20930;p96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1" name="Google Shape;20931;p96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2" name="Google Shape;20932;p96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3" name="Google Shape;20933;p96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4" name="Google Shape;20934;p96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5" name="Google Shape;20935;p96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6" name="Google Shape;20936;p96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7" name="Google Shape;20937;p96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8" name="Google Shape;20938;p96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9" name="Google Shape;20939;p96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0" name="Google Shape;20940;p96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1" name="Google Shape;20941;p96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2" name="Google Shape;20942;p96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3" name="Google Shape;20943;p96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4" name="Google Shape;20944;p96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5" name="Google Shape;20945;p96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6" name="Google Shape;20946;p96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7" name="Google Shape;20947;p96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8" name="Google Shape;20948;p96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9" name="Google Shape;20949;p96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0" name="Google Shape;20950;p96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1" name="Google Shape;20951;p96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2" name="Google Shape;20952;p96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3" name="Google Shape;20953;p96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4" name="Google Shape;20954;p96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5" name="Google Shape;20955;p96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6" name="Google Shape;20956;p96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7" name="Google Shape;20957;p96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8" name="Google Shape;20958;p96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9" name="Google Shape;20959;p96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0" name="Google Shape;20960;p96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1" name="Google Shape;20961;p96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2" name="Google Shape;20962;p96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3" name="Google Shape;20963;p96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4" name="Google Shape;20964;p96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5" name="Google Shape;20965;p96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6" name="Google Shape;20966;p96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7" name="Google Shape;20967;p96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8" name="Google Shape;20968;p96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9" name="Google Shape;20969;p96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70" name="Google Shape;20970;p96"/>
          <p:cNvSpPr/>
          <p:nvPr/>
        </p:nvSpPr>
        <p:spPr>
          <a:xfrm rot="10800000">
            <a:off x="8695722" y="17935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71" name="Google Shape;20971;p96"/>
          <p:cNvSpPr/>
          <p:nvPr/>
        </p:nvSpPr>
        <p:spPr>
          <a:xfrm>
            <a:off x="7122360" y="232621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72" name="Google Shape;20972;p96"/>
          <p:cNvGrpSpPr/>
          <p:nvPr/>
        </p:nvGrpSpPr>
        <p:grpSpPr>
          <a:xfrm rot="10800000">
            <a:off x="8480754" y="3456890"/>
            <a:ext cx="274836" cy="1611920"/>
            <a:chOff x="4769975" y="2151700"/>
            <a:chExt cx="149100" cy="874475"/>
          </a:xfrm>
        </p:grpSpPr>
        <p:sp>
          <p:nvSpPr>
            <p:cNvPr id="20973" name="Google Shape;20973;p96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4" name="Google Shape;20974;p96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5" name="Google Shape;20975;p96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6" name="Google Shape;20976;p96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7" name="Google Shape;20977;p96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8" name="Google Shape;20978;p96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9" name="Google Shape;20979;p96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0" name="Google Shape;20980;p96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1" name="Google Shape;20981;p96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2" name="Google Shape;20982;p96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3" name="Google Shape;20983;p96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4" name="Google Shape;20984;p96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5" name="Google Shape;20985;p96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6" name="Google Shape;20986;p96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7" name="Google Shape;20987;p96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8" name="Google Shape;20988;p96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9" name="Google Shape;20989;p96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0" name="Google Shape;20990;p96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1" name="Google Shape;20991;p96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2" name="Google Shape;20992;p96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3" name="Google Shape;20993;p96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4" name="Google Shape;20994;p96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5" name="Google Shape;20995;p96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6" name="Google Shape;20996;p96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7" name="Google Shape;20997;p96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8" name="Google Shape;20998;p96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9" name="Google Shape;20999;p96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0" name="Google Shape;21000;p96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1" name="Google Shape;21001;p96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2" name="Google Shape;21002;p96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3" name="Google Shape;21003;p96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4" name="Google Shape;21004;p96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5" name="Google Shape;21005;p96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06" name="Google Shape;21006;p96"/>
          <p:cNvSpPr/>
          <p:nvPr/>
        </p:nvSpPr>
        <p:spPr>
          <a:xfrm rot="10800000">
            <a:off x="8675045" y="818178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07" name="Google Shape;21007;p96"/>
          <p:cNvSpPr txBox="1"/>
          <p:nvPr>
            <p:ph idx="1" type="subTitle"/>
          </p:nvPr>
        </p:nvSpPr>
        <p:spPr>
          <a:xfrm>
            <a:off x="4917378" y="2004851"/>
            <a:ext cx="34278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008" name="Google Shape;21008;p96"/>
          <p:cNvSpPr txBox="1"/>
          <p:nvPr>
            <p:ph idx="2" type="subTitle"/>
          </p:nvPr>
        </p:nvSpPr>
        <p:spPr>
          <a:xfrm>
            <a:off x="4916950" y="2511650"/>
            <a:ext cx="3428100" cy="13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1009" name="Google Shape;21009;p96"/>
          <p:cNvSpPr txBox="1"/>
          <p:nvPr>
            <p:ph type="title"/>
          </p:nvPr>
        </p:nvSpPr>
        <p:spPr>
          <a:xfrm>
            <a:off x="4917712" y="1346675"/>
            <a:ext cx="342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CUSTOM_23">
    <p:spTree>
      <p:nvGrpSpPr>
        <p:cNvPr id="21010" name="Shape 2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1" name="Google Shape;21011;p97"/>
          <p:cNvSpPr/>
          <p:nvPr/>
        </p:nvSpPr>
        <p:spPr>
          <a:xfrm>
            <a:off x="1782525" y="0"/>
            <a:ext cx="5579100" cy="39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12" name="Google Shape;21012;p97"/>
          <p:cNvSpPr txBox="1"/>
          <p:nvPr>
            <p:ph type="title"/>
          </p:nvPr>
        </p:nvSpPr>
        <p:spPr>
          <a:xfrm>
            <a:off x="2172975" y="1441575"/>
            <a:ext cx="4798200" cy="21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Poppins SemiBold"/>
              <a:buNone/>
              <a:defRPr b="0" sz="60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1013" name="Google Shape;21013;p97"/>
          <p:cNvGrpSpPr/>
          <p:nvPr/>
        </p:nvGrpSpPr>
        <p:grpSpPr>
          <a:xfrm rot="5400000">
            <a:off x="311651" y="3454951"/>
            <a:ext cx="1136960" cy="1115243"/>
            <a:chOff x="5930025" y="3771375"/>
            <a:chExt cx="668800" cy="656025"/>
          </a:xfrm>
        </p:grpSpPr>
        <p:sp>
          <p:nvSpPr>
            <p:cNvPr id="21014" name="Google Shape;21014;p97"/>
            <p:cNvSpPr/>
            <p:nvPr/>
          </p:nvSpPr>
          <p:spPr>
            <a:xfrm>
              <a:off x="60466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5" name="Google Shape;21015;p97"/>
            <p:cNvSpPr/>
            <p:nvPr/>
          </p:nvSpPr>
          <p:spPr>
            <a:xfrm>
              <a:off x="6067350" y="433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6" name="Google Shape;21016;p97"/>
            <p:cNvSpPr/>
            <p:nvPr/>
          </p:nvSpPr>
          <p:spPr>
            <a:xfrm>
              <a:off x="60933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7" name="Google Shape;21017;p97"/>
            <p:cNvSpPr/>
            <p:nvPr/>
          </p:nvSpPr>
          <p:spPr>
            <a:xfrm>
              <a:off x="61166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8" name="Google Shape;21018;p97"/>
            <p:cNvSpPr/>
            <p:nvPr/>
          </p:nvSpPr>
          <p:spPr>
            <a:xfrm>
              <a:off x="61399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9" name="Google Shape;21019;p97"/>
            <p:cNvSpPr/>
            <p:nvPr/>
          </p:nvSpPr>
          <p:spPr>
            <a:xfrm>
              <a:off x="6160650" y="433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0" name="Google Shape;21020;p97"/>
            <p:cNvSpPr/>
            <p:nvPr/>
          </p:nvSpPr>
          <p:spPr>
            <a:xfrm>
              <a:off x="61866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1" name="Google Shape;21021;p97"/>
            <p:cNvSpPr/>
            <p:nvPr/>
          </p:nvSpPr>
          <p:spPr>
            <a:xfrm>
              <a:off x="620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2" name="Google Shape;21022;p97"/>
            <p:cNvSpPr/>
            <p:nvPr/>
          </p:nvSpPr>
          <p:spPr>
            <a:xfrm>
              <a:off x="62332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3" name="Google Shape;21023;p97"/>
            <p:cNvSpPr/>
            <p:nvPr/>
          </p:nvSpPr>
          <p:spPr>
            <a:xfrm>
              <a:off x="62566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4" name="Google Shape;21024;p97"/>
            <p:cNvSpPr/>
            <p:nvPr/>
          </p:nvSpPr>
          <p:spPr>
            <a:xfrm>
              <a:off x="627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5" name="Google Shape;21025;p97"/>
            <p:cNvSpPr/>
            <p:nvPr/>
          </p:nvSpPr>
          <p:spPr>
            <a:xfrm>
              <a:off x="630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6" name="Google Shape;21026;p97"/>
            <p:cNvSpPr/>
            <p:nvPr/>
          </p:nvSpPr>
          <p:spPr>
            <a:xfrm>
              <a:off x="6323950" y="433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7" name="Google Shape;21027;p97"/>
            <p:cNvSpPr/>
            <p:nvPr/>
          </p:nvSpPr>
          <p:spPr>
            <a:xfrm>
              <a:off x="634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8" name="Google Shape;21028;p97"/>
            <p:cNvSpPr/>
            <p:nvPr/>
          </p:nvSpPr>
          <p:spPr>
            <a:xfrm>
              <a:off x="637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9" name="Google Shape;21029;p97"/>
            <p:cNvSpPr/>
            <p:nvPr/>
          </p:nvSpPr>
          <p:spPr>
            <a:xfrm>
              <a:off x="639660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0" name="Google Shape;21030;p97"/>
            <p:cNvSpPr/>
            <p:nvPr/>
          </p:nvSpPr>
          <p:spPr>
            <a:xfrm>
              <a:off x="641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1" name="Google Shape;21031;p97"/>
            <p:cNvSpPr/>
            <p:nvPr/>
          </p:nvSpPr>
          <p:spPr>
            <a:xfrm>
              <a:off x="644325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2" name="Google Shape;21032;p97"/>
            <p:cNvSpPr/>
            <p:nvPr/>
          </p:nvSpPr>
          <p:spPr>
            <a:xfrm>
              <a:off x="64665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3" name="Google Shape;21033;p97"/>
            <p:cNvSpPr/>
            <p:nvPr/>
          </p:nvSpPr>
          <p:spPr>
            <a:xfrm>
              <a:off x="602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4" name="Google Shape;21034;p97"/>
            <p:cNvSpPr/>
            <p:nvPr/>
          </p:nvSpPr>
          <p:spPr>
            <a:xfrm>
              <a:off x="60466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5" name="Google Shape;21035;p97"/>
            <p:cNvSpPr/>
            <p:nvPr/>
          </p:nvSpPr>
          <p:spPr>
            <a:xfrm>
              <a:off x="6067350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6" name="Google Shape;21036;p97"/>
            <p:cNvSpPr/>
            <p:nvPr/>
          </p:nvSpPr>
          <p:spPr>
            <a:xfrm>
              <a:off x="609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7" name="Google Shape;21037;p97"/>
            <p:cNvSpPr/>
            <p:nvPr/>
          </p:nvSpPr>
          <p:spPr>
            <a:xfrm>
              <a:off x="61166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8" name="Google Shape;21038;p97"/>
            <p:cNvSpPr/>
            <p:nvPr/>
          </p:nvSpPr>
          <p:spPr>
            <a:xfrm>
              <a:off x="61399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9" name="Google Shape;21039;p97"/>
            <p:cNvSpPr/>
            <p:nvPr/>
          </p:nvSpPr>
          <p:spPr>
            <a:xfrm>
              <a:off x="6160650" y="431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0" name="Google Shape;21040;p97"/>
            <p:cNvSpPr/>
            <p:nvPr/>
          </p:nvSpPr>
          <p:spPr>
            <a:xfrm>
              <a:off x="61866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1" name="Google Shape;21041;p97"/>
            <p:cNvSpPr/>
            <p:nvPr/>
          </p:nvSpPr>
          <p:spPr>
            <a:xfrm>
              <a:off x="6067350" y="43517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2" name="Google Shape;21042;p97"/>
            <p:cNvSpPr/>
            <p:nvPr/>
          </p:nvSpPr>
          <p:spPr>
            <a:xfrm>
              <a:off x="60933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3" name="Google Shape;21043;p97"/>
            <p:cNvSpPr/>
            <p:nvPr/>
          </p:nvSpPr>
          <p:spPr>
            <a:xfrm>
              <a:off x="61166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4" name="Google Shape;21044;p97"/>
            <p:cNvSpPr/>
            <p:nvPr/>
          </p:nvSpPr>
          <p:spPr>
            <a:xfrm>
              <a:off x="61399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5" name="Google Shape;21045;p97"/>
            <p:cNvSpPr/>
            <p:nvPr/>
          </p:nvSpPr>
          <p:spPr>
            <a:xfrm>
              <a:off x="61606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6" name="Google Shape;21046;p97"/>
            <p:cNvSpPr/>
            <p:nvPr/>
          </p:nvSpPr>
          <p:spPr>
            <a:xfrm>
              <a:off x="61866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7" name="Google Shape;21047;p97"/>
            <p:cNvSpPr/>
            <p:nvPr/>
          </p:nvSpPr>
          <p:spPr>
            <a:xfrm>
              <a:off x="620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8" name="Google Shape;21048;p97"/>
            <p:cNvSpPr/>
            <p:nvPr/>
          </p:nvSpPr>
          <p:spPr>
            <a:xfrm>
              <a:off x="62332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9" name="Google Shape;21049;p97"/>
            <p:cNvSpPr/>
            <p:nvPr/>
          </p:nvSpPr>
          <p:spPr>
            <a:xfrm>
              <a:off x="62566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0" name="Google Shape;21050;p97"/>
            <p:cNvSpPr/>
            <p:nvPr/>
          </p:nvSpPr>
          <p:spPr>
            <a:xfrm>
              <a:off x="627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1" name="Google Shape;21051;p97"/>
            <p:cNvSpPr/>
            <p:nvPr/>
          </p:nvSpPr>
          <p:spPr>
            <a:xfrm>
              <a:off x="630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2" name="Google Shape;21052;p97"/>
            <p:cNvSpPr/>
            <p:nvPr/>
          </p:nvSpPr>
          <p:spPr>
            <a:xfrm>
              <a:off x="63239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3" name="Google Shape;21053;p97"/>
            <p:cNvSpPr/>
            <p:nvPr/>
          </p:nvSpPr>
          <p:spPr>
            <a:xfrm>
              <a:off x="634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4" name="Google Shape;21054;p97"/>
            <p:cNvSpPr/>
            <p:nvPr/>
          </p:nvSpPr>
          <p:spPr>
            <a:xfrm>
              <a:off x="637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5" name="Google Shape;21055;p97"/>
            <p:cNvSpPr/>
            <p:nvPr/>
          </p:nvSpPr>
          <p:spPr>
            <a:xfrm>
              <a:off x="639660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6" name="Google Shape;21056;p97"/>
            <p:cNvSpPr/>
            <p:nvPr/>
          </p:nvSpPr>
          <p:spPr>
            <a:xfrm>
              <a:off x="641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7" name="Google Shape;21057;p97"/>
            <p:cNvSpPr/>
            <p:nvPr/>
          </p:nvSpPr>
          <p:spPr>
            <a:xfrm>
              <a:off x="644325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8" name="Google Shape;21058;p97"/>
            <p:cNvSpPr/>
            <p:nvPr/>
          </p:nvSpPr>
          <p:spPr>
            <a:xfrm>
              <a:off x="620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9" name="Google Shape;21059;p97"/>
            <p:cNvSpPr/>
            <p:nvPr/>
          </p:nvSpPr>
          <p:spPr>
            <a:xfrm>
              <a:off x="62332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0" name="Google Shape;21060;p97"/>
            <p:cNvSpPr/>
            <p:nvPr/>
          </p:nvSpPr>
          <p:spPr>
            <a:xfrm>
              <a:off x="62566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1" name="Google Shape;21061;p97"/>
            <p:cNvSpPr/>
            <p:nvPr/>
          </p:nvSpPr>
          <p:spPr>
            <a:xfrm>
              <a:off x="627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2" name="Google Shape;21062;p97"/>
            <p:cNvSpPr/>
            <p:nvPr/>
          </p:nvSpPr>
          <p:spPr>
            <a:xfrm>
              <a:off x="630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3" name="Google Shape;21063;p97"/>
            <p:cNvSpPr/>
            <p:nvPr/>
          </p:nvSpPr>
          <p:spPr>
            <a:xfrm>
              <a:off x="6323950" y="431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4" name="Google Shape;21064;p97"/>
            <p:cNvSpPr/>
            <p:nvPr/>
          </p:nvSpPr>
          <p:spPr>
            <a:xfrm>
              <a:off x="634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5" name="Google Shape;21065;p97"/>
            <p:cNvSpPr/>
            <p:nvPr/>
          </p:nvSpPr>
          <p:spPr>
            <a:xfrm>
              <a:off x="637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6" name="Google Shape;21066;p97"/>
            <p:cNvSpPr/>
            <p:nvPr/>
          </p:nvSpPr>
          <p:spPr>
            <a:xfrm>
              <a:off x="639660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7" name="Google Shape;21067;p97"/>
            <p:cNvSpPr/>
            <p:nvPr/>
          </p:nvSpPr>
          <p:spPr>
            <a:xfrm>
              <a:off x="641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8" name="Google Shape;21068;p97"/>
            <p:cNvSpPr/>
            <p:nvPr/>
          </p:nvSpPr>
          <p:spPr>
            <a:xfrm>
              <a:off x="644325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9" name="Google Shape;21069;p97"/>
            <p:cNvSpPr/>
            <p:nvPr/>
          </p:nvSpPr>
          <p:spPr>
            <a:xfrm>
              <a:off x="64665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0" name="Google Shape;21070;p97"/>
            <p:cNvSpPr/>
            <p:nvPr/>
          </p:nvSpPr>
          <p:spPr>
            <a:xfrm>
              <a:off x="6487275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1" name="Google Shape;21071;p97"/>
            <p:cNvSpPr/>
            <p:nvPr/>
          </p:nvSpPr>
          <p:spPr>
            <a:xfrm>
              <a:off x="5999975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2" name="Google Shape;21072;p97"/>
            <p:cNvSpPr/>
            <p:nvPr/>
          </p:nvSpPr>
          <p:spPr>
            <a:xfrm>
              <a:off x="602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3" name="Google Shape;21073;p97"/>
            <p:cNvSpPr/>
            <p:nvPr/>
          </p:nvSpPr>
          <p:spPr>
            <a:xfrm>
              <a:off x="60466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4" name="Google Shape;21074;p97"/>
            <p:cNvSpPr/>
            <p:nvPr/>
          </p:nvSpPr>
          <p:spPr>
            <a:xfrm>
              <a:off x="6067350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5" name="Google Shape;21075;p97"/>
            <p:cNvSpPr/>
            <p:nvPr/>
          </p:nvSpPr>
          <p:spPr>
            <a:xfrm>
              <a:off x="609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6" name="Google Shape;21076;p97"/>
            <p:cNvSpPr/>
            <p:nvPr/>
          </p:nvSpPr>
          <p:spPr>
            <a:xfrm>
              <a:off x="61166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7" name="Google Shape;21077;p97"/>
            <p:cNvSpPr/>
            <p:nvPr/>
          </p:nvSpPr>
          <p:spPr>
            <a:xfrm>
              <a:off x="61399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8" name="Google Shape;21078;p97"/>
            <p:cNvSpPr/>
            <p:nvPr/>
          </p:nvSpPr>
          <p:spPr>
            <a:xfrm>
              <a:off x="61606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9" name="Google Shape;21079;p97"/>
            <p:cNvSpPr/>
            <p:nvPr/>
          </p:nvSpPr>
          <p:spPr>
            <a:xfrm>
              <a:off x="61866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0" name="Google Shape;21080;p97"/>
            <p:cNvSpPr/>
            <p:nvPr/>
          </p:nvSpPr>
          <p:spPr>
            <a:xfrm>
              <a:off x="620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1" name="Google Shape;21081;p97"/>
            <p:cNvSpPr/>
            <p:nvPr/>
          </p:nvSpPr>
          <p:spPr>
            <a:xfrm>
              <a:off x="62332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2" name="Google Shape;21082;p97"/>
            <p:cNvSpPr/>
            <p:nvPr/>
          </p:nvSpPr>
          <p:spPr>
            <a:xfrm>
              <a:off x="62566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3" name="Google Shape;21083;p97"/>
            <p:cNvSpPr/>
            <p:nvPr/>
          </p:nvSpPr>
          <p:spPr>
            <a:xfrm>
              <a:off x="627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4" name="Google Shape;21084;p97"/>
            <p:cNvSpPr/>
            <p:nvPr/>
          </p:nvSpPr>
          <p:spPr>
            <a:xfrm>
              <a:off x="630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5" name="Google Shape;21085;p97"/>
            <p:cNvSpPr/>
            <p:nvPr/>
          </p:nvSpPr>
          <p:spPr>
            <a:xfrm>
              <a:off x="63239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6" name="Google Shape;21086;p97"/>
            <p:cNvSpPr/>
            <p:nvPr/>
          </p:nvSpPr>
          <p:spPr>
            <a:xfrm>
              <a:off x="634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7" name="Google Shape;21087;p97"/>
            <p:cNvSpPr/>
            <p:nvPr/>
          </p:nvSpPr>
          <p:spPr>
            <a:xfrm>
              <a:off x="637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8" name="Google Shape;21088;p97"/>
            <p:cNvSpPr/>
            <p:nvPr/>
          </p:nvSpPr>
          <p:spPr>
            <a:xfrm>
              <a:off x="639660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9" name="Google Shape;21089;p97"/>
            <p:cNvSpPr/>
            <p:nvPr/>
          </p:nvSpPr>
          <p:spPr>
            <a:xfrm>
              <a:off x="641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0" name="Google Shape;21090;p97"/>
            <p:cNvSpPr/>
            <p:nvPr/>
          </p:nvSpPr>
          <p:spPr>
            <a:xfrm>
              <a:off x="644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1" name="Google Shape;21091;p97"/>
            <p:cNvSpPr/>
            <p:nvPr/>
          </p:nvSpPr>
          <p:spPr>
            <a:xfrm>
              <a:off x="64665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2" name="Google Shape;21092;p97"/>
            <p:cNvSpPr/>
            <p:nvPr/>
          </p:nvSpPr>
          <p:spPr>
            <a:xfrm>
              <a:off x="6487275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3" name="Google Shape;21093;p97"/>
            <p:cNvSpPr/>
            <p:nvPr/>
          </p:nvSpPr>
          <p:spPr>
            <a:xfrm>
              <a:off x="651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4" name="Google Shape;21094;p97"/>
            <p:cNvSpPr/>
            <p:nvPr/>
          </p:nvSpPr>
          <p:spPr>
            <a:xfrm>
              <a:off x="5999975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5" name="Google Shape;21095;p97"/>
            <p:cNvSpPr/>
            <p:nvPr/>
          </p:nvSpPr>
          <p:spPr>
            <a:xfrm>
              <a:off x="602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6" name="Google Shape;21096;p97"/>
            <p:cNvSpPr/>
            <p:nvPr/>
          </p:nvSpPr>
          <p:spPr>
            <a:xfrm>
              <a:off x="60466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7" name="Google Shape;21097;p97"/>
            <p:cNvSpPr/>
            <p:nvPr/>
          </p:nvSpPr>
          <p:spPr>
            <a:xfrm>
              <a:off x="6067350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8" name="Google Shape;21098;p97"/>
            <p:cNvSpPr/>
            <p:nvPr/>
          </p:nvSpPr>
          <p:spPr>
            <a:xfrm>
              <a:off x="609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9" name="Google Shape;21099;p97"/>
            <p:cNvSpPr/>
            <p:nvPr/>
          </p:nvSpPr>
          <p:spPr>
            <a:xfrm>
              <a:off x="61166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0" name="Google Shape;21100;p97"/>
            <p:cNvSpPr/>
            <p:nvPr/>
          </p:nvSpPr>
          <p:spPr>
            <a:xfrm>
              <a:off x="61399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1" name="Google Shape;21101;p97"/>
            <p:cNvSpPr/>
            <p:nvPr/>
          </p:nvSpPr>
          <p:spPr>
            <a:xfrm>
              <a:off x="61606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2" name="Google Shape;21102;p97"/>
            <p:cNvSpPr/>
            <p:nvPr/>
          </p:nvSpPr>
          <p:spPr>
            <a:xfrm>
              <a:off x="61866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3" name="Google Shape;21103;p97"/>
            <p:cNvSpPr/>
            <p:nvPr/>
          </p:nvSpPr>
          <p:spPr>
            <a:xfrm>
              <a:off x="620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4" name="Google Shape;21104;p97"/>
            <p:cNvSpPr/>
            <p:nvPr/>
          </p:nvSpPr>
          <p:spPr>
            <a:xfrm>
              <a:off x="62332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5" name="Google Shape;21105;p97"/>
            <p:cNvSpPr/>
            <p:nvPr/>
          </p:nvSpPr>
          <p:spPr>
            <a:xfrm>
              <a:off x="62566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6" name="Google Shape;21106;p97"/>
            <p:cNvSpPr/>
            <p:nvPr/>
          </p:nvSpPr>
          <p:spPr>
            <a:xfrm>
              <a:off x="627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7" name="Google Shape;21107;p97"/>
            <p:cNvSpPr/>
            <p:nvPr/>
          </p:nvSpPr>
          <p:spPr>
            <a:xfrm>
              <a:off x="630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8" name="Google Shape;21108;p97"/>
            <p:cNvSpPr/>
            <p:nvPr/>
          </p:nvSpPr>
          <p:spPr>
            <a:xfrm>
              <a:off x="63239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9" name="Google Shape;21109;p97"/>
            <p:cNvSpPr/>
            <p:nvPr/>
          </p:nvSpPr>
          <p:spPr>
            <a:xfrm>
              <a:off x="634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0" name="Google Shape;21110;p97"/>
            <p:cNvSpPr/>
            <p:nvPr/>
          </p:nvSpPr>
          <p:spPr>
            <a:xfrm>
              <a:off x="637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1" name="Google Shape;21111;p97"/>
            <p:cNvSpPr/>
            <p:nvPr/>
          </p:nvSpPr>
          <p:spPr>
            <a:xfrm>
              <a:off x="639660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2" name="Google Shape;21112;p97"/>
            <p:cNvSpPr/>
            <p:nvPr/>
          </p:nvSpPr>
          <p:spPr>
            <a:xfrm>
              <a:off x="641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3" name="Google Shape;21113;p97"/>
            <p:cNvSpPr/>
            <p:nvPr/>
          </p:nvSpPr>
          <p:spPr>
            <a:xfrm>
              <a:off x="644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4" name="Google Shape;21114;p97"/>
            <p:cNvSpPr/>
            <p:nvPr/>
          </p:nvSpPr>
          <p:spPr>
            <a:xfrm>
              <a:off x="64665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5" name="Google Shape;21115;p97"/>
            <p:cNvSpPr/>
            <p:nvPr/>
          </p:nvSpPr>
          <p:spPr>
            <a:xfrm>
              <a:off x="6487275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6" name="Google Shape;21116;p97"/>
            <p:cNvSpPr/>
            <p:nvPr/>
          </p:nvSpPr>
          <p:spPr>
            <a:xfrm>
              <a:off x="651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7" name="Google Shape;21117;p97"/>
            <p:cNvSpPr/>
            <p:nvPr/>
          </p:nvSpPr>
          <p:spPr>
            <a:xfrm>
              <a:off x="597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8" name="Google Shape;21118;p97"/>
            <p:cNvSpPr/>
            <p:nvPr/>
          </p:nvSpPr>
          <p:spPr>
            <a:xfrm>
              <a:off x="5999975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9" name="Google Shape;21119;p97"/>
            <p:cNvSpPr/>
            <p:nvPr/>
          </p:nvSpPr>
          <p:spPr>
            <a:xfrm>
              <a:off x="602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0" name="Google Shape;21120;p97"/>
            <p:cNvSpPr/>
            <p:nvPr/>
          </p:nvSpPr>
          <p:spPr>
            <a:xfrm>
              <a:off x="604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1" name="Google Shape;21121;p97"/>
            <p:cNvSpPr/>
            <p:nvPr/>
          </p:nvSpPr>
          <p:spPr>
            <a:xfrm>
              <a:off x="6067350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2" name="Google Shape;21122;p97"/>
            <p:cNvSpPr/>
            <p:nvPr/>
          </p:nvSpPr>
          <p:spPr>
            <a:xfrm>
              <a:off x="609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3" name="Google Shape;21123;p97"/>
            <p:cNvSpPr/>
            <p:nvPr/>
          </p:nvSpPr>
          <p:spPr>
            <a:xfrm>
              <a:off x="61166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4" name="Google Shape;21124;p97"/>
            <p:cNvSpPr/>
            <p:nvPr/>
          </p:nvSpPr>
          <p:spPr>
            <a:xfrm>
              <a:off x="61399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5" name="Google Shape;21125;p97"/>
            <p:cNvSpPr/>
            <p:nvPr/>
          </p:nvSpPr>
          <p:spPr>
            <a:xfrm>
              <a:off x="61606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6" name="Google Shape;21126;p97"/>
            <p:cNvSpPr/>
            <p:nvPr/>
          </p:nvSpPr>
          <p:spPr>
            <a:xfrm>
              <a:off x="61866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7" name="Google Shape;21127;p97"/>
            <p:cNvSpPr/>
            <p:nvPr/>
          </p:nvSpPr>
          <p:spPr>
            <a:xfrm>
              <a:off x="620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8" name="Google Shape;21128;p97"/>
            <p:cNvSpPr/>
            <p:nvPr/>
          </p:nvSpPr>
          <p:spPr>
            <a:xfrm>
              <a:off x="62332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9" name="Google Shape;21129;p97"/>
            <p:cNvSpPr/>
            <p:nvPr/>
          </p:nvSpPr>
          <p:spPr>
            <a:xfrm>
              <a:off x="62566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0" name="Google Shape;21130;p97"/>
            <p:cNvSpPr/>
            <p:nvPr/>
          </p:nvSpPr>
          <p:spPr>
            <a:xfrm>
              <a:off x="627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1" name="Google Shape;21131;p97"/>
            <p:cNvSpPr/>
            <p:nvPr/>
          </p:nvSpPr>
          <p:spPr>
            <a:xfrm>
              <a:off x="630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2" name="Google Shape;21132;p97"/>
            <p:cNvSpPr/>
            <p:nvPr/>
          </p:nvSpPr>
          <p:spPr>
            <a:xfrm>
              <a:off x="63239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3" name="Google Shape;21133;p97"/>
            <p:cNvSpPr/>
            <p:nvPr/>
          </p:nvSpPr>
          <p:spPr>
            <a:xfrm>
              <a:off x="634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4" name="Google Shape;21134;p97"/>
            <p:cNvSpPr/>
            <p:nvPr/>
          </p:nvSpPr>
          <p:spPr>
            <a:xfrm>
              <a:off x="637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5" name="Google Shape;21135;p97"/>
            <p:cNvSpPr/>
            <p:nvPr/>
          </p:nvSpPr>
          <p:spPr>
            <a:xfrm>
              <a:off x="639660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6" name="Google Shape;21136;p97"/>
            <p:cNvSpPr/>
            <p:nvPr/>
          </p:nvSpPr>
          <p:spPr>
            <a:xfrm>
              <a:off x="641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7" name="Google Shape;21137;p97"/>
            <p:cNvSpPr/>
            <p:nvPr/>
          </p:nvSpPr>
          <p:spPr>
            <a:xfrm>
              <a:off x="644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8" name="Google Shape;21138;p97"/>
            <p:cNvSpPr/>
            <p:nvPr/>
          </p:nvSpPr>
          <p:spPr>
            <a:xfrm>
              <a:off x="64665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9" name="Google Shape;21139;p97"/>
            <p:cNvSpPr/>
            <p:nvPr/>
          </p:nvSpPr>
          <p:spPr>
            <a:xfrm>
              <a:off x="6487275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0" name="Google Shape;21140;p97"/>
            <p:cNvSpPr/>
            <p:nvPr/>
          </p:nvSpPr>
          <p:spPr>
            <a:xfrm>
              <a:off x="651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1" name="Google Shape;21141;p97"/>
            <p:cNvSpPr/>
            <p:nvPr/>
          </p:nvSpPr>
          <p:spPr>
            <a:xfrm>
              <a:off x="597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2" name="Google Shape;21142;p97"/>
            <p:cNvSpPr/>
            <p:nvPr/>
          </p:nvSpPr>
          <p:spPr>
            <a:xfrm>
              <a:off x="5999975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3" name="Google Shape;21143;p97"/>
            <p:cNvSpPr/>
            <p:nvPr/>
          </p:nvSpPr>
          <p:spPr>
            <a:xfrm>
              <a:off x="602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4" name="Google Shape;21144;p97"/>
            <p:cNvSpPr/>
            <p:nvPr/>
          </p:nvSpPr>
          <p:spPr>
            <a:xfrm>
              <a:off x="604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5" name="Google Shape;21145;p97"/>
            <p:cNvSpPr/>
            <p:nvPr/>
          </p:nvSpPr>
          <p:spPr>
            <a:xfrm>
              <a:off x="6067350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6" name="Google Shape;21146;p97"/>
            <p:cNvSpPr/>
            <p:nvPr/>
          </p:nvSpPr>
          <p:spPr>
            <a:xfrm>
              <a:off x="609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7" name="Google Shape;21147;p97"/>
            <p:cNvSpPr/>
            <p:nvPr/>
          </p:nvSpPr>
          <p:spPr>
            <a:xfrm>
              <a:off x="61166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8" name="Google Shape;21148;p97"/>
            <p:cNvSpPr/>
            <p:nvPr/>
          </p:nvSpPr>
          <p:spPr>
            <a:xfrm>
              <a:off x="61399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9" name="Google Shape;21149;p97"/>
            <p:cNvSpPr/>
            <p:nvPr/>
          </p:nvSpPr>
          <p:spPr>
            <a:xfrm>
              <a:off x="61606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0" name="Google Shape;21150;p97"/>
            <p:cNvSpPr/>
            <p:nvPr/>
          </p:nvSpPr>
          <p:spPr>
            <a:xfrm>
              <a:off x="61866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1" name="Google Shape;21151;p97"/>
            <p:cNvSpPr/>
            <p:nvPr/>
          </p:nvSpPr>
          <p:spPr>
            <a:xfrm>
              <a:off x="620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2" name="Google Shape;21152;p97"/>
            <p:cNvSpPr/>
            <p:nvPr/>
          </p:nvSpPr>
          <p:spPr>
            <a:xfrm>
              <a:off x="62332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3" name="Google Shape;21153;p97"/>
            <p:cNvSpPr/>
            <p:nvPr/>
          </p:nvSpPr>
          <p:spPr>
            <a:xfrm>
              <a:off x="62566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4" name="Google Shape;21154;p97"/>
            <p:cNvSpPr/>
            <p:nvPr/>
          </p:nvSpPr>
          <p:spPr>
            <a:xfrm>
              <a:off x="627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5" name="Google Shape;21155;p97"/>
            <p:cNvSpPr/>
            <p:nvPr/>
          </p:nvSpPr>
          <p:spPr>
            <a:xfrm>
              <a:off x="630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6" name="Google Shape;21156;p97"/>
            <p:cNvSpPr/>
            <p:nvPr/>
          </p:nvSpPr>
          <p:spPr>
            <a:xfrm>
              <a:off x="63239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7" name="Google Shape;21157;p97"/>
            <p:cNvSpPr/>
            <p:nvPr/>
          </p:nvSpPr>
          <p:spPr>
            <a:xfrm>
              <a:off x="634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8" name="Google Shape;21158;p97"/>
            <p:cNvSpPr/>
            <p:nvPr/>
          </p:nvSpPr>
          <p:spPr>
            <a:xfrm>
              <a:off x="637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9" name="Google Shape;21159;p97"/>
            <p:cNvSpPr/>
            <p:nvPr/>
          </p:nvSpPr>
          <p:spPr>
            <a:xfrm>
              <a:off x="639660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0" name="Google Shape;21160;p97"/>
            <p:cNvSpPr/>
            <p:nvPr/>
          </p:nvSpPr>
          <p:spPr>
            <a:xfrm>
              <a:off x="641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1" name="Google Shape;21161;p97"/>
            <p:cNvSpPr/>
            <p:nvPr/>
          </p:nvSpPr>
          <p:spPr>
            <a:xfrm>
              <a:off x="644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2" name="Google Shape;21162;p97"/>
            <p:cNvSpPr/>
            <p:nvPr/>
          </p:nvSpPr>
          <p:spPr>
            <a:xfrm>
              <a:off x="64665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3" name="Google Shape;21163;p97"/>
            <p:cNvSpPr/>
            <p:nvPr/>
          </p:nvSpPr>
          <p:spPr>
            <a:xfrm>
              <a:off x="6487275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4" name="Google Shape;21164;p97"/>
            <p:cNvSpPr/>
            <p:nvPr/>
          </p:nvSpPr>
          <p:spPr>
            <a:xfrm>
              <a:off x="651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5" name="Google Shape;21165;p97"/>
            <p:cNvSpPr/>
            <p:nvPr/>
          </p:nvSpPr>
          <p:spPr>
            <a:xfrm>
              <a:off x="595332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6" name="Google Shape;21166;p97"/>
            <p:cNvSpPr/>
            <p:nvPr/>
          </p:nvSpPr>
          <p:spPr>
            <a:xfrm>
              <a:off x="597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7" name="Google Shape;21167;p97"/>
            <p:cNvSpPr/>
            <p:nvPr/>
          </p:nvSpPr>
          <p:spPr>
            <a:xfrm>
              <a:off x="599997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8" name="Google Shape;21168;p97"/>
            <p:cNvSpPr/>
            <p:nvPr/>
          </p:nvSpPr>
          <p:spPr>
            <a:xfrm>
              <a:off x="602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9" name="Google Shape;21169;p97"/>
            <p:cNvSpPr/>
            <p:nvPr/>
          </p:nvSpPr>
          <p:spPr>
            <a:xfrm>
              <a:off x="604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0" name="Google Shape;21170;p97"/>
            <p:cNvSpPr/>
            <p:nvPr/>
          </p:nvSpPr>
          <p:spPr>
            <a:xfrm>
              <a:off x="6067350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1" name="Google Shape;21171;p97"/>
            <p:cNvSpPr/>
            <p:nvPr/>
          </p:nvSpPr>
          <p:spPr>
            <a:xfrm>
              <a:off x="609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2" name="Google Shape;21172;p97"/>
            <p:cNvSpPr/>
            <p:nvPr/>
          </p:nvSpPr>
          <p:spPr>
            <a:xfrm>
              <a:off x="61166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3" name="Google Shape;21173;p97"/>
            <p:cNvSpPr/>
            <p:nvPr/>
          </p:nvSpPr>
          <p:spPr>
            <a:xfrm>
              <a:off x="61399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4" name="Google Shape;21174;p97"/>
            <p:cNvSpPr/>
            <p:nvPr/>
          </p:nvSpPr>
          <p:spPr>
            <a:xfrm>
              <a:off x="61606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5" name="Google Shape;21175;p97"/>
            <p:cNvSpPr/>
            <p:nvPr/>
          </p:nvSpPr>
          <p:spPr>
            <a:xfrm>
              <a:off x="61866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6" name="Google Shape;21176;p97"/>
            <p:cNvSpPr/>
            <p:nvPr/>
          </p:nvSpPr>
          <p:spPr>
            <a:xfrm>
              <a:off x="620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7" name="Google Shape;21177;p97"/>
            <p:cNvSpPr/>
            <p:nvPr/>
          </p:nvSpPr>
          <p:spPr>
            <a:xfrm>
              <a:off x="62332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8" name="Google Shape;21178;p97"/>
            <p:cNvSpPr/>
            <p:nvPr/>
          </p:nvSpPr>
          <p:spPr>
            <a:xfrm>
              <a:off x="62566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9" name="Google Shape;21179;p97"/>
            <p:cNvSpPr/>
            <p:nvPr/>
          </p:nvSpPr>
          <p:spPr>
            <a:xfrm>
              <a:off x="627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0" name="Google Shape;21180;p97"/>
            <p:cNvSpPr/>
            <p:nvPr/>
          </p:nvSpPr>
          <p:spPr>
            <a:xfrm>
              <a:off x="630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1" name="Google Shape;21181;p97"/>
            <p:cNvSpPr/>
            <p:nvPr/>
          </p:nvSpPr>
          <p:spPr>
            <a:xfrm>
              <a:off x="63239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2" name="Google Shape;21182;p97"/>
            <p:cNvSpPr/>
            <p:nvPr/>
          </p:nvSpPr>
          <p:spPr>
            <a:xfrm>
              <a:off x="634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3" name="Google Shape;21183;p97"/>
            <p:cNvSpPr/>
            <p:nvPr/>
          </p:nvSpPr>
          <p:spPr>
            <a:xfrm>
              <a:off x="637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4" name="Google Shape;21184;p97"/>
            <p:cNvSpPr/>
            <p:nvPr/>
          </p:nvSpPr>
          <p:spPr>
            <a:xfrm>
              <a:off x="63966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5" name="Google Shape;21185;p97"/>
            <p:cNvSpPr/>
            <p:nvPr/>
          </p:nvSpPr>
          <p:spPr>
            <a:xfrm>
              <a:off x="641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6" name="Google Shape;21186;p97"/>
            <p:cNvSpPr/>
            <p:nvPr/>
          </p:nvSpPr>
          <p:spPr>
            <a:xfrm>
              <a:off x="644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7" name="Google Shape;21187;p97"/>
            <p:cNvSpPr/>
            <p:nvPr/>
          </p:nvSpPr>
          <p:spPr>
            <a:xfrm>
              <a:off x="64665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8" name="Google Shape;21188;p97"/>
            <p:cNvSpPr/>
            <p:nvPr/>
          </p:nvSpPr>
          <p:spPr>
            <a:xfrm>
              <a:off x="6487275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9" name="Google Shape;21189;p97"/>
            <p:cNvSpPr/>
            <p:nvPr/>
          </p:nvSpPr>
          <p:spPr>
            <a:xfrm>
              <a:off x="651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0" name="Google Shape;21190;p97"/>
            <p:cNvSpPr/>
            <p:nvPr/>
          </p:nvSpPr>
          <p:spPr>
            <a:xfrm>
              <a:off x="595332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1" name="Google Shape;21191;p97"/>
            <p:cNvSpPr/>
            <p:nvPr/>
          </p:nvSpPr>
          <p:spPr>
            <a:xfrm>
              <a:off x="597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2" name="Google Shape;21192;p97"/>
            <p:cNvSpPr/>
            <p:nvPr/>
          </p:nvSpPr>
          <p:spPr>
            <a:xfrm>
              <a:off x="599997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3" name="Google Shape;21193;p97"/>
            <p:cNvSpPr/>
            <p:nvPr/>
          </p:nvSpPr>
          <p:spPr>
            <a:xfrm>
              <a:off x="602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4" name="Google Shape;21194;p97"/>
            <p:cNvSpPr/>
            <p:nvPr/>
          </p:nvSpPr>
          <p:spPr>
            <a:xfrm>
              <a:off x="604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5" name="Google Shape;21195;p97"/>
            <p:cNvSpPr/>
            <p:nvPr/>
          </p:nvSpPr>
          <p:spPr>
            <a:xfrm>
              <a:off x="6067350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6" name="Google Shape;21196;p97"/>
            <p:cNvSpPr/>
            <p:nvPr/>
          </p:nvSpPr>
          <p:spPr>
            <a:xfrm>
              <a:off x="609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7" name="Google Shape;21197;p97"/>
            <p:cNvSpPr/>
            <p:nvPr/>
          </p:nvSpPr>
          <p:spPr>
            <a:xfrm>
              <a:off x="61166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8" name="Google Shape;21198;p97"/>
            <p:cNvSpPr/>
            <p:nvPr/>
          </p:nvSpPr>
          <p:spPr>
            <a:xfrm>
              <a:off x="61399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9" name="Google Shape;21199;p97"/>
            <p:cNvSpPr/>
            <p:nvPr/>
          </p:nvSpPr>
          <p:spPr>
            <a:xfrm>
              <a:off x="61606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0" name="Google Shape;21200;p97"/>
            <p:cNvSpPr/>
            <p:nvPr/>
          </p:nvSpPr>
          <p:spPr>
            <a:xfrm>
              <a:off x="61866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1" name="Google Shape;21201;p97"/>
            <p:cNvSpPr/>
            <p:nvPr/>
          </p:nvSpPr>
          <p:spPr>
            <a:xfrm>
              <a:off x="620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2" name="Google Shape;21202;p97"/>
            <p:cNvSpPr/>
            <p:nvPr/>
          </p:nvSpPr>
          <p:spPr>
            <a:xfrm>
              <a:off x="62332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3" name="Google Shape;21203;p97"/>
            <p:cNvSpPr/>
            <p:nvPr/>
          </p:nvSpPr>
          <p:spPr>
            <a:xfrm>
              <a:off x="62566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4" name="Google Shape;21204;p97"/>
            <p:cNvSpPr/>
            <p:nvPr/>
          </p:nvSpPr>
          <p:spPr>
            <a:xfrm>
              <a:off x="627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5" name="Google Shape;21205;p97"/>
            <p:cNvSpPr/>
            <p:nvPr/>
          </p:nvSpPr>
          <p:spPr>
            <a:xfrm>
              <a:off x="630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6" name="Google Shape;21206;p97"/>
            <p:cNvSpPr/>
            <p:nvPr/>
          </p:nvSpPr>
          <p:spPr>
            <a:xfrm>
              <a:off x="63239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7" name="Google Shape;21207;p97"/>
            <p:cNvSpPr/>
            <p:nvPr/>
          </p:nvSpPr>
          <p:spPr>
            <a:xfrm>
              <a:off x="634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8" name="Google Shape;21208;p97"/>
            <p:cNvSpPr/>
            <p:nvPr/>
          </p:nvSpPr>
          <p:spPr>
            <a:xfrm>
              <a:off x="637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9" name="Google Shape;21209;p97"/>
            <p:cNvSpPr/>
            <p:nvPr/>
          </p:nvSpPr>
          <p:spPr>
            <a:xfrm>
              <a:off x="63966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0" name="Google Shape;21210;p97"/>
            <p:cNvSpPr/>
            <p:nvPr/>
          </p:nvSpPr>
          <p:spPr>
            <a:xfrm>
              <a:off x="641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1" name="Google Shape;21211;p97"/>
            <p:cNvSpPr/>
            <p:nvPr/>
          </p:nvSpPr>
          <p:spPr>
            <a:xfrm>
              <a:off x="644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2" name="Google Shape;21212;p97"/>
            <p:cNvSpPr/>
            <p:nvPr/>
          </p:nvSpPr>
          <p:spPr>
            <a:xfrm>
              <a:off x="64665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3" name="Google Shape;21213;p97"/>
            <p:cNvSpPr/>
            <p:nvPr/>
          </p:nvSpPr>
          <p:spPr>
            <a:xfrm>
              <a:off x="6487275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4" name="Google Shape;21214;p97"/>
            <p:cNvSpPr/>
            <p:nvPr/>
          </p:nvSpPr>
          <p:spPr>
            <a:xfrm>
              <a:off x="651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5" name="Google Shape;21215;p97"/>
            <p:cNvSpPr/>
            <p:nvPr/>
          </p:nvSpPr>
          <p:spPr>
            <a:xfrm>
              <a:off x="595332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6" name="Google Shape;21216;p97"/>
            <p:cNvSpPr/>
            <p:nvPr/>
          </p:nvSpPr>
          <p:spPr>
            <a:xfrm>
              <a:off x="597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7" name="Google Shape;21217;p97"/>
            <p:cNvSpPr/>
            <p:nvPr/>
          </p:nvSpPr>
          <p:spPr>
            <a:xfrm>
              <a:off x="599997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8" name="Google Shape;21218;p97"/>
            <p:cNvSpPr/>
            <p:nvPr/>
          </p:nvSpPr>
          <p:spPr>
            <a:xfrm>
              <a:off x="602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9" name="Google Shape;21219;p97"/>
            <p:cNvSpPr/>
            <p:nvPr/>
          </p:nvSpPr>
          <p:spPr>
            <a:xfrm>
              <a:off x="604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0" name="Google Shape;21220;p97"/>
            <p:cNvSpPr/>
            <p:nvPr/>
          </p:nvSpPr>
          <p:spPr>
            <a:xfrm>
              <a:off x="6067350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1" name="Google Shape;21221;p97"/>
            <p:cNvSpPr/>
            <p:nvPr/>
          </p:nvSpPr>
          <p:spPr>
            <a:xfrm>
              <a:off x="609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2" name="Google Shape;21222;p97"/>
            <p:cNvSpPr/>
            <p:nvPr/>
          </p:nvSpPr>
          <p:spPr>
            <a:xfrm>
              <a:off x="61166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3" name="Google Shape;21223;p97"/>
            <p:cNvSpPr/>
            <p:nvPr/>
          </p:nvSpPr>
          <p:spPr>
            <a:xfrm>
              <a:off x="61399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4" name="Google Shape;21224;p97"/>
            <p:cNvSpPr/>
            <p:nvPr/>
          </p:nvSpPr>
          <p:spPr>
            <a:xfrm>
              <a:off x="61606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5" name="Google Shape;21225;p97"/>
            <p:cNvSpPr/>
            <p:nvPr/>
          </p:nvSpPr>
          <p:spPr>
            <a:xfrm>
              <a:off x="61866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6" name="Google Shape;21226;p97"/>
            <p:cNvSpPr/>
            <p:nvPr/>
          </p:nvSpPr>
          <p:spPr>
            <a:xfrm>
              <a:off x="620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7" name="Google Shape;21227;p97"/>
            <p:cNvSpPr/>
            <p:nvPr/>
          </p:nvSpPr>
          <p:spPr>
            <a:xfrm>
              <a:off x="62332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8" name="Google Shape;21228;p97"/>
            <p:cNvSpPr/>
            <p:nvPr/>
          </p:nvSpPr>
          <p:spPr>
            <a:xfrm>
              <a:off x="62566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9" name="Google Shape;21229;p97"/>
            <p:cNvSpPr/>
            <p:nvPr/>
          </p:nvSpPr>
          <p:spPr>
            <a:xfrm>
              <a:off x="627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0" name="Google Shape;21230;p97"/>
            <p:cNvSpPr/>
            <p:nvPr/>
          </p:nvSpPr>
          <p:spPr>
            <a:xfrm>
              <a:off x="630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1" name="Google Shape;21231;p97"/>
            <p:cNvSpPr/>
            <p:nvPr/>
          </p:nvSpPr>
          <p:spPr>
            <a:xfrm>
              <a:off x="63239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2" name="Google Shape;21232;p97"/>
            <p:cNvSpPr/>
            <p:nvPr/>
          </p:nvSpPr>
          <p:spPr>
            <a:xfrm>
              <a:off x="634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3" name="Google Shape;21233;p97"/>
            <p:cNvSpPr/>
            <p:nvPr/>
          </p:nvSpPr>
          <p:spPr>
            <a:xfrm>
              <a:off x="637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4" name="Google Shape;21234;p97"/>
            <p:cNvSpPr/>
            <p:nvPr/>
          </p:nvSpPr>
          <p:spPr>
            <a:xfrm>
              <a:off x="63966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5" name="Google Shape;21235;p97"/>
            <p:cNvSpPr/>
            <p:nvPr/>
          </p:nvSpPr>
          <p:spPr>
            <a:xfrm>
              <a:off x="641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6" name="Google Shape;21236;p97"/>
            <p:cNvSpPr/>
            <p:nvPr/>
          </p:nvSpPr>
          <p:spPr>
            <a:xfrm>
              <a:off x="644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7" name="Google Shape;21237;p97"/>
            <p:cNvSpPr/>
            <p:nvPr/>
          </p:nvSpPr>
          <p:spPr>
            <a:xfrm>
              <a:off x="64665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8" name="Google Shape;21238;p97"/>
            <p:cNvSpPr/>
            <p:nvPr/>
          </p:nvSpPr>
          <p:spPr>
            <a:xfrm>
              <a:off x="6487275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9" name="Google Shape;21239;p97"/>
            <p:cNvSpPr/>
            <p:nvPr/>
          </p:nvSpPr>
          <p:spPr>
            <a:xfrm>
              <a:off x="651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0" name="Google Shape;21240;p97"/>
            <p:cNvSpPr/>
            <p:nvPr/>
          </p:nvSpPr>
          <p:spPr>
            <a:xfrm>
              <a:off x="595332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1" name="Google Shape;21241;p97"/>
            <p:cNvSpPr/>
            <p:nvPr/>
          </p:nvSpPr>
          <p:spPr>
            <a:xfrm>
              <a:off x="597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2" name="Google Shape;21242;p97"/>
            <p:cNvSpPr/>
            <p:nvPr/>
          </p:nvSpPr>
          <p:spPr>
            <a:xfrm>
              <a:off x="59300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3" name="Google Shape;21243;p97"/>
            <p:cNvSpPr/>
            <p:nvPr/>
          </p:nvSpPr>
          <p:spPr>
            <a:xfrm>
              <a:off x="599997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4" name="Google Shape;21244;p97"/>
            <p:cNvSpPr/>
            <p:nvPr/>
          </p:nvSpPr>
          <p:spPr>
            <a:xfrm>
              <a:off x="602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5" name="Google Shape;21245;p97"/>
            <p:cNvSpPr/>
            <p:nvPr/>
          </p:nvSpPr>
          <p:spPr>
            <a:xfrm>
              <a:off x="604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6" name="Google Shape;21246;p97"/>
            <p:cNvSpPr/>
            <p:nvPr/>
          </p:nvSpPr>
          <p:spPr>
            <a:xfrm>
              <a:off x="6067350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7" name="Google Shape;21247;p97"/>
            <p:cNvSpPr/>
            <p:nvPr/>
          </p:nvSpPr>
          <p:spPr>
            <a:xfrm>
              <a:off x="609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8" name="Google Shape;21248;p97"/>
            <p:cNvSpPr/>
            <p:nvPr/>
          </p:nvSpPr>
          <p:spPr>
            <a:xfrm>
              <a:off x="61166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9" name="Google Shape;21249;p97"/>
            <p:cNvSpPr/>
            <p:nvPr/>
          </p:nvSpPr>
          <p:spPr>
            <a:xfrm>
              <a:off x="61399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0" name="Google Shape;21250;p97"/>
            <p:cNvSpPr/>
            <p:nvPr/>
          </p:nvSpPr>
          <p:spPr>
            <a:xfrm>
              <a:off x="61606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1" name="Google Shape;21251;p97"/>
            <p:cNvSpPr/>
            <p:nvPr/>
          </p:nvSpPr>
          <p:spPr>
            <a:xfrm>
              <a:off x="61866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2" name="Google Shape;21252;p97"/>
            <p:cNvSpPr/>
            <p:nvPr/>
          </p:nvSpPr>
          <p:spPr>
            <a:xfrm>
              <a:off x="620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3" name="Google Shape;21253;p97"/>
            <p:cNvSpPr/>
            <p:nvPr/>
          </p:nvSpPr>
          <p:spPr>
            <a:xfrm>
              <a:off x="62332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4" name="Google Shape;21254;p97"/>
            <p:cNvSpPr/>
            <p:nvPr/>
          </p:nvSpPr>
          <p:spPr>
            <a:xfrm>
              <a:off x="62566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5" name="Google Shape;21255;p97"/>
            <p:cNvSpPr/>
            <p:nvPr/>
          </p:nvSpPr>
          <p:spPr>
            <a:xfrm>
              <a:off x="627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6" name="Google Shape;21256;p97"/>
            <p:cNvSpPr/>
            <p:nvPr/>
          </p:nvSpPr>
          <p:spPr>
            <a:xfrm>
              <a:off x="630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7" name="Google Shape;21257;p97"/>
            <p:cNvSpPr/>
            <p:nvPr/>
          </p:nvSpPr>
          <p:spPr>
            <a:xfrm>
              <a:off x="63239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8" name="Google Shape;21258;p97"/>
            <p:cNvSpPr/>
            <p:nvPr/>
          </p:nvSpPr>
          <p:spPr>
            <a:xfrm>
              <a:off x="634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9" name="Google Shape;21259;p97"/>
            <p:cNvSpPr/>
            <p:nvPr/>
          </p:nvSpPr>
          <p:spPr>
            <a:xfrm>
              <a:off x="637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0" name="Google Shape;21260;p97"/>
            <p:cNvSpPr/>
            <p:nvPr/>
          </p:nvSpPr>
          <p:spPr>
            <a:xfrm>
              <a:off x="63966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1" name="Google Shape;21261;p97"/>
            <p:cNvSpPr/>
            <p:nvPr/>
          </p:nvSpPr>
          <p:spPr>
            <a:xfrm>
              <a:off x="641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2" name="Google Shape;21262;p97"/>
            <p:cNvSpPr/>
            <p:nvPr/>
          </p:nvSpPr>
          <p:spPr>
            <a:xfrm>
              <a:off x="644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3" name="Google Shape;21263;p97"/>
            <p:cNvSpPr/>
            <p:nvPr/>
          </p:nvSpPr>
          <p:spPr>
            <a:xfrm>
              <a:off x="64665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4" name="Google Shape;21264;p97"/>
            <p:cNvSpPr/>
            <p:nvPr/>
          </p:nvSpPr>
          <p:spPr>
            <a:xfrm>
              <a:off x="64872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5" name="Google Shape;21265;p97"/>
            <p:cNvSpPr/>
            <p:nvPr/>
          </p:nvSpPr>
          <p:spPr>
            <a:xfrm>
              <a:off x="651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6" name="Google Shape;21266;p97"/>
            <p:cNvSpPr/>
            <p:nvPr/>
          </p:nvSpPr>
          <p:spPr>
            <a:xfrm>
              <a:off x="59300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7" name="Google Shape;21267;p97"/>
            <p:cNvSpPr/>
            <p:nvPr/>
          </p:nvSpPr>
          <p:spPr>
            <a:xfrm>
              <a:off x="595332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8" name="Google Shape;21268;p97"/>
            <p:cNvSpPr/>
            <p:nvPr/>
          </p:nvSpPr>
          <p:spPr>
            <a:xfrm>
              <a:off x="597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9" name="Google Shape;21269;p97"/>
            <p:cNvSpPr/>
            <p:nvPr/>
          </p:nvSpPr>
          <p:spPr>
            <a:xfrm>
              <a:off x="599997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0" name="Google Shape;21270;p97"/>
            <p:cNvSpPr/>
            <p:nvPr/>
          </p:nvSpPr>
          <p:spPr>
            <a:xfrm>
              <a:off x="602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1" name="Google Shape;21271;p97"/>
            <p:cNvSpPr/>
            <p:nvPr/>
          </p:nvSpPr>
          <p:spPr>
            <a:xfrm>
              <a:off x="604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2" name="Google Shape;21272;p97"/>
            <p:cNvSpPr/>
            <p:nvPr/>
          </p:nvSpPr>
          <p:spPr>
            <a:xfrm>
              <a:off x="6067350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3" name="Google Shape;21273;p97"/>
            <p:cNvSpPr/>
            <p:nvPr/>
          </p:nvSpPr>
          <p:spPr>
            <a:xfrm>
              <a:off x="609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4" name="Google Shape;21274;p97"/>
            <p:cNvSpPr/>
            <p:nvPr/>
          </p:nvSpPr>
          <p:spPr>
            <a:xfrm>
              <a:off x="61166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5" name="Google Shape;21275;p97"/>
            <p:cNvSpPr/>
            <p:nvPr/>
          </p:nvSpPr>
          <p:spPr>
            <a:xfrm>
              <a:off x="61399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6" name="Google Shape;21276;p97"/>
            <p:cNvSpPr/>
            <p:nvPr/>
          </p:nvSpPr>
          <p:spPr>
            <a:xfrm>
              <a:off x="61606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7" name="Google Shape;21277;p97"/>
            <p:cNvSpPr/>
            <p:nvPr/>
          </p:nvSpPr>
          <p:spPr>
            <a:xfrm>
              <a:off x="61866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8" name="Google Shape;21278;p97"/>
            <p:cNvSpPr/>
            <p:nvPr/>
          </p:nvSpPr>
          <p:spPr>
            <a:xfrm>
              <a:off x="620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9" name="Google Shape;21279;p97"/>
            <p:cNvSpPr/>
            <p:nvPr/>
          </p:nvSpPr>
          <p:spPr>
            <a:xfrm>
              <a:off x="62332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0" name="Google Shape;21280;p97"/>
            <p:cNvSpPr/>
            <p:nvPr/>
          </p:nvSpPr>
          <p:spPr>
            <a:xfrm>
              <a:off x="62566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1" name="Google Shape;21281;p97"/>
            <p:cNvSpPr/>
            <p:nvPr/>
          </p:nvSpPr>
          <p:spPr>
            <a:xfrm>
              <a:off x="627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2" name="Google Shape;21282;p97"/>
            <p:cNvSpPr/>
            <p:nvPr/>
          </p:nvSpPr>
          <p:spPr>
            <a:xfrm>
              <a:off x="630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3" name="Google Shape;21283;p97"/>
            <p:cNvSpPr/>
            <p:nvPr/>
          </p:nvSpPr>
          <p:spPr>
            <a:xfrm>
              <a:off x="63239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4" name="Google Shape;21284;p97"/>
            <p:cNvSpPr/>
            <p:nvPr/>
          </p:nvSpPr>
          <p:spPr>
            <a:xfrm>
              <a:off x="634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5" name="Google Shape;21285;p97"/>
            <p:cNvSpPr/>
            <p:nvPr/>
          </p:nvSpPr>
          <p:spPr>
            <a:xfrm>
              <a:off x="637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6" name="Google Shape;21286;p97"/>
            <p:cNvSpPr/>
            <p:nvPr/>
          </p:nvSpPr>
          <p:spPr>
            <a:xfrm>
              <a:off x="63966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7" name="Google Shape;21287;p97"/>
            <p:cNvSpPr/>
            <p:nvPr/>
          </p:nvSpPr>
          <p:spPr>
            <a:xfrm>
              <a:off x="641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8" name="Google Shape;21288;p97"/>
            <p:cNvSpPr/>
            <p:nvPr/>
          </p:nvSpPr>
          <p:spPr>
            <a:xfrm>
              <a:off x="644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9" name="Google Shape;21289;p97"/>
            <p:cNvSpPr/>
            <p:nvPr/>
          </p:nvSpPr>
          <p:spPr>
            <a:xfrm>
              <a:off x="64665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0" name="Google Shape;21290;p97"/>
            <p:cNvSpPr/>
            <p:nvPr/>
          </p:nvSpPr>
          <p:spPr>
            <a:xfrm>
              <a:off x="64872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1" name="Google Shape;21291;p97"/>
            <p:cNvSpPr/>
            <p:nvPr/>
          </p:nvSpPr>
          <p:spPr>
            <a:xfrm>
              <a:off x="651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2" name="Google Shape;21292;p97"/>
            <p:cNvSpPr/>
            <p:nvPr/>
          </p:nvSpPr>
          <p:spPr>
            <a:xfrm>
              <a:off x="59300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3" name="Google Shape;21293;p97"/>
            <p:cNvSpPr/>
            <p:nvPr/>
          </p:nvSpPr>
          <p:spPr>
            <a:xfrm>
              <a:off x="595332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4" name="Google Shape;21294;p97"/>
            <p:cNvSpPr/>
            <p:nvPr/>
          </p:nvSpPr>
          <p:spPr>
            <a:xfrm>
              <a:off x="597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5" name="Google Shape;21295;p97"/>
            <p:cNvSpPr/>
            <p:nvPr/>
          </p:nvSpPr>
          <p:spPr>
            <a:xfrm>
              <a:off x="599997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6" name="Google Shape;21296;p97"/>
            <p:cNvSpPr/>
            <p:nvPr/>
          </p:nvSpPr>
          <p:spPr>
            <a:xfrm>
              <a:off x="602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7" name="Google Shape;21297;p97"/>
            <p:cNvSpPr/>
            <p:nvPr/>
          </p:nvSpPr>
          <p:spPr>
            <a:xfrm>
              <a:off x="604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8" name="Google Shape;21298;p97"/>
            <p:cNvSpPr/>
            <p:nvPr/>
          </p:nvSpPr>
          <p:spPr>
            <a:xfrm>
              <a:off x="6067350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9" name="Google Shape;21299;p97"/>
            <p:cNvSpPr/>
            <p:nvPr/>
          </p:nvSpPr>
          <p:spPr>
            <a:xfrm>
              <a:off x="609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0" name="Google Shape;21300;p97"/>
            <p:cNvSpPr/>
            <p:nvPr/>
          </p:nvSpPr>
          <p:spPr>
            <a:xfrm>
              <a:off x="61166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1" name="Google Shape;21301;p97"/>
            <p:cNvSpPr/>
            <p:nvPr/>
          </p:nvSpPr>
          <p:spPr>
            <a:xfrm>
              <a:off x="61399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2" name="Google Shape;21302;p97"/>
            <p:cNvSpPr/>
            <p:nvPr/>
          </p:nvSpPr>
          <p:spPr>
            <a:xfrm>
              <a:off x="61606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3" name="Google Shape;21303;p97"/>
            <p:cNvSpPr/>
            <p:nvPr/>
          </p:nvSpPr>
          <p:spPr>
            <a:xfrm>
              <a:off x="61866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4" name="Google Shape;21304;p97"/>
            <p:cNvSpPr/>
            <p:nvPr/>
          </p:nvSpPr>
          <p:spPr>
            <a:xfrm>
              <a:off x="620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5" name="Google Shape;21305;p97"/>
            <p:cNvSpPr/>
            <p:nvPr/>
          </p:nvSpPr>
          <p:spPr>
            <a:xfrm>
              <a:off x="62332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6" name="Google Shape;21306;p97"/>
            <p:cNvSpPr/>
            <p:nvPr/>
          </p:nvSpPr>
          <p:spPr>
            <a:xfrm>
              <a:off x="62566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7" name="Google Shape;21307;p97"/>
            <p:cNvSpPr/>
            <p:nvPr/>
          </p:nvSpPr>
          <p:spPr>
            <a:xfrm>
              <a:off x="627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8" name="Google Shape;21308;p97"/>
            <p:cNvSpPr/>
            <p:nvPr/>
          </p:nvSpPr>
          <p:spPr>
            <a:xfrm>
              <a:off x="630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9" name="Google Shape;21309;p97"/>
            <p:cNvSpPr/>
            <p:nvPr/>
          </p:nvSpPr>
          <p:spPr>
            <a:xfrm>
              <a:off x="63239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0" name="Google Shape;21310;p97"/>
            <p:cNvSpPr/>
            <p:nvPr/>
          </p:nvSpPr>
          <p:spPr>
            <a:xfrm>
              <a:off x="634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1" name="Google Shape;21311;p97"/>
            <p:cNvSpPr/>
            <p:nvPr/>
          </p:nvSpPr>
          <p:spPr>
            <a:xfrm>
              <a:off x="637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2" name="Google Shape;21312;p97"/>
            <p:cNvSpPr/>
            <p:nvPr/>
          </p:nvSpPr>
          <p:spPr>
            <a:xfrm>
              <a:off x="63966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3" name="Google Shape;21313;p97"/>
            <p:cNvSpPr/>
            <p:nvPr/>
          </p:nvSpPr>
          <p:spPr>
            <a:xfrm>
              <a:off x="641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4" name="Google Shape;21314;p97"/>
            <p:cNvSpPr/>
            <p:nvPr/>
          </p:nvSpPr>
          <p:spPr>
            <a:xfrm>
              <a:off x="644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5" name="Google Shape;21315;p97"/>
            <p:cNvSpPr/>
            <p:nvPr/>
          </p:nvSpPr>
          <p:spPr>
            <a:xfrm>
              <a:off x="64665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6" name="Google Shape;21316;p97"/>
            <p:cNvSpPr/>
            <p:nvPr/>
          </p:nvSpPr>
          <p:spPr>
            <a:xfrm>
              <a:off x="64872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7" name="Google Shape;21317;p97"/>
            <p:cNvSpPr/>
            <p:nvPr/>
          </p:nvSpPr>
          <p:spPr>
            <a:xfrm>
              <a:off x="651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8" name="Google Shape;21318;p97"/>
            <p:cNvSpPr/>
            <p:nvPr/>
          </p:nvSpPr>
          <p:spPr>
            <a:xfrm>
              <a:off x="59300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9" name="Google Shape;21319;p97"/>
            <p:cNvSpPr/>
            <p:nvPr/>
          </p:nvSpPr>
          <p:spPr>
            <a:xfrm>
              <a:off x="595332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0" name="Google Shape;21320;p97"/>
            <p:cNvSpPr/>
            <p:nvPr/>
          </p:nvSpPr>
          <p:spPr>
            <a:xfrm>
              <a:off x="597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1" name="Google Shape;21321;p97"/>
            <p:cNvSpPr/>
            <p:nvPr/>
          </p:nvSpPr>
          <p:spPr>
            <a:xfrm>
              <a:off x="599997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2" name="Google Shape;21322;p97"/>
            <p:cNvSpPr/>
            <p:nvPr/>
          </p:nvSpPr>
          <p:spPr>
            <a:xfrm>
              <a:off x="602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3" name="Google Shape;21323;p97"/>
            <p:cNvSpPr/>
            <p:nvPr/>
          </p:nvSpPr>
          <p:spPr>
            <a:xfrm>
              <a:off x="604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4" name="Google Shape;21324;p97"/>
            <p:cNvSpPr/>
            <p:nvPr/>
          </p:nvSpPr>
          <p:spPr>
            <a:xfrm>
              <a:off x="6067350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5" name="Google Shape;21325;p97"/>
            <p:cNvSpPr/>
            <p:nvPr/>
          </p:nvSpPr>
          <p:spPr>
            <a:xfrm>
              <a:off x="609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6" name="Google Shape;21326;p97"/>
            <p:cNvSpPr/>
            <p:nvPr/>
          </p:nvSpPr>
          <p:spPr>
            <a:xfrm>
              <a:off x="61166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7" name="Google Shape;21327;p97"/>
            <p:cNvSpPr/>
            <p:nvPr/>
          </p:nvSpPr>
          <p:spPr>
            <a:xfrm>
              <a:off x="61399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8" name="Google Shape;21328;p97"/>
            <p:cNvSpPr/>
            <p:nvPr/>
          </p:nvSpPr>
          <p:spPr>
            <a:xfrm>
              <a:off x="61606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9" name="Google Shape;21329;p97"/>
            <p:cNvSpPr/>
            <p:nvPr/>
          </p:nvSpPr>
          <p:spPr>
            <a:xfrm>
              <a:off x="61866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0" name="Google Shape;21330;p97"/>
            <p:cNvSpPr/>
            <p:nvPr/>
          </p:nvSpPr>
          <p:spPr>
            <a:xfrm>
              <a:off x="620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1" name="Google Shape;21331;p97"/>
            <p:cNvSpPr/>
            <p:nvPr/>
          </p:nvSpPr>
          <p:spPr>
            <a:xfrm>
              <a:off x="62332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2" name="Google Shape;21332;p97"/>
            <p:cNvSpPr/>
            <p:nvPr/>
          </p:nvSpPr>
          <p:spPr>
            <a:xfrm>
              <a:off x="62566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3" name="Google Shape;21333;p97"/>
            <p:cNvSpPr/>
            <p:nvPr/>
          </p:nvSpPr>
          <p:spPr>
            <a:xfrm>
              <a:off x="627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4" name="Google Shape;21334;p97"/>
            <p:cNvSpPr/>
            <p:nvPr/>
          </p:nvSpPr>
          <p:spPr>
            <a:xfrm>
              <a:off x="630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5" name="Google Shape;21335;p97"/>
            <p:cNvSpPr/>
            <p:nvPr/>
          </p:nvSpPr>
          <p:spPr>
            <a:xfrm>
              <a:off x="63239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6" name="Google Shape;21336;p97"/>
            <p:cNvSpPr/>
            <p:nvPr/>
          </p:nvSpPr>
          <p:spPr>
            <a:xfrm>
              <a:off x="634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7" name="Google Shape;21337;p97"/>
            <p:cNvSpPr/>
            <p:nvPr/>
          </p:nvSpPr>
          <p:spPr>
            <a:xfrm>
              <a:off x="637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8" name="Google Shape;21338;p97"/>
            <p:cNvSpPr/>
            <p:nvPr/>
          </p:nvSpPr>
          <p:spPr>
            <a:xfrm>
              <a:off x="63966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9" name="Google Shape;21339;p97"/>
            <p:cNvSpPr/>
            <p:nvPr/>
          </p:nvSpPr>
          <p:spPr>
            <a:xfrm>
              <a:off x="641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0" name="Google Shape;21340;p97"/>
            <p:cNvSpPr/>
            <p:nvPr/>
          </p:nvSpPr>
          <p:spPr>
            <a:xfrm>
              <a:off x="644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1" name="Google Shape;21341;p97"/>
            <p:cNvSpPr/>
            <p:nvPr/>
          </p:nvSpPr>
          <p:spPr>
            <a:xfrm>
              <a:off x="64665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2" name="Google Shape;21342;p97"/>
            <p:cNvSpPr/>
            <p:nvPr/>
          </p:nvSpPr>
          <p:spPr>
            <a:xfrm>
              <a:off x="64872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3" name="Google Shape;21343;p97"/>
            <p:cNvSpPr/>
            <p:nvPr/>
          </p:nvSpPr>
          <p:spPr>
            <a:xfrm>
              <a:off x="651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4" name="Google Shape;21344;p97"/>
            <p:cNvSpPr/>
            <p:nvPr/>
          </p:nvSpPr>
          <p:spPr>
            <a:xfrm>
              <a:off x="59300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5" name="Google Shape;21345;p97"/>
            <p:cNvSpPr/>
            <p:nvPr/>
          </p:nvSpPr>
          <p:spPr>
            <a:xfrm>
              <a:off x="595332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6" name="Google Shape;21346;p97"/>
            <p:cNvSpPr/>
            <p:nvPr/>
          </p:nvSpPr>
          <p:spPr>
            <a:xfrm>
              <a:off x="597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7" name="Google Shape;21347;p97"/>
            <p:cNvSpPr/>
            <p:nvPr/>
          </p:nvSpPr>
          <p:spPr>
            <a:xfrm>
              <a:off x="599997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8" name="Google Shape;21348;p97"/>
            <p:cNvSpPr/>
            <p:nvPr/>
          </p:nvSpPr>
          <p:spPr>
            <a:xfrm>
              <a:off x="602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9" name="Google Shape;21349;p97"/>
            <p:cNvSpPr/>
            <p:nvPr/>
          </p:nvSpPr>
          <p:spPr>
            <a:xfrm>
              <a:off x="604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0" name="Google Shape;21350;p97"/>
            <p:cNvSpPr/>
            <p:nvPr/>
          </p:nvSpPr>
          <p:spPr>
            <a:xfrm>
              <a:off x="6067350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1" name="Google Shape;21351;p97"/>
            <p:cNvSpPr/>
            <p:nvPr/>
          </p:nvSpPr>
          <p:spPr>
            <a:xfrm>
              <a:off x="609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2" name="Google Shape;21352;p97"/>
            <p:cNvSpPr/>
            <p:nvPr/>
          </p:nvSpPr>
          <p:spPr>
            <a:xfrm>
              <a:off x="61166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3" name="Google Shape;21353;p97"/>
            <p:cNvSpPr/>
            <p:nvPr/>
          </p:nvSpPr>
          <p:spPr>
            <a:xfrm>
              <a:off x="61399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4" name="Google Shape;21354;p97"/>
            <p:cNvSpPr/>
            <p:nvPr/>
          </p:nvSpPr>
          <p:spPr>
            <a:xfrm>
              <a:off x="6160650" y="407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5" name="Google Shape;21355;p97"/>
            <p:cNvSpPr/>
            <p:nvPr/>
          </p:nvSpPr>
          <p:spPr>
            <a:xfrm>
              <a:off x="61866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6" name="Google Shape;21356;p97"/>
            <p:cNvSpPr/>
            <p:nvPr/>
          </p:nvSpPr>
          <p:spPr>
            <a:xfrm>
              <a:off x="620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7" name="Google Shape;21357;p97"/>
            <p:cNvSpPr/>
            <p:nvPr/>
          </p:nvSpPr>
          <p:spPr>
            <a:xfrm>
              <a:off x="62332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8" name="Google Shape;21358;p97"/>
            <p:cNvSpPr/>
            <p:nvPr/>
          </p:nvSpPr>
          <p:spPr>
            <a:xfrm>
              <a:off x="62566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9" name="Google Shape;21359;p97"/>
            <p:cNvSpPr/>
            <p:nvPr/>
          </p:nvSpPr>
          <p:spPr>
            <a:xfrm>
              <a:off x="627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0" name="Google Shape;21360;p97"/>
            <p:cNvSpPr/>
            <p:nvPr/>
          </p:nvSpPr>
          <p:spPr>
            <a:xfrm>
              <a:off x="630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1" name="Google Shape;21361;p97"/>
            <p:cNvSpPr/>
            <p:nvPr/>
          </p:nvSpPr>
          <p:spPr>
            <a:xfrm>
              <a:off x="6323950" y="40715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2" name="Google Shape;21362;p97"/>
            <p:cNvSpPr/>
            <p:nvPr/>
          </p:nvSpPr>
          <p:spPr>
            <a:xfrm>
              <a:off x="634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3" name="Google Shape;21363;p97"/>
            <p:cNvSpPr/>
            <p:nvPr/>
          </p:nvSpPr>
          <p:spPr>
            <a:xfrm>
              <a:off x="637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4" name="Google Shape;21364;p97"/>
            <p:cNvSpPr/>
            <p:nvPr/>
          </p:nvSpPr>
          <p:spPr>
            <a:xfrm>
              <a:off x="63966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5" name="Google Shape;21365;p97"/>
            <p:cNvSpPr/>
            <p:nvPr/>
          </p:nvSpPr>
          <p:spPr>
            <a:xfrm>
              <a:off x="641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6" name="Google Shape;21366;p97"/>
            <p:cNvSpPr/>
            <p:nvPr/>
          </p:nvSpPr>
          <p:spPr>
            <a:xfrm>
              <a:off x="644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7" name="Google Shape;21367;p97"/>
            <p:cNvSpPr/>
            <p:nvPr/>
          </p:nvSpPr>
          <p:spPr>
            <a:xfrm>
              <a:off x="64665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8" name="Google Shape;21368;p97"/>
            <p:cNvSpPr/>
            <p:nvPr/>
          </p:nvSpPr>
          <p:spPr>
            <a:xfrm>
              <a:off x="6487275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9" name="Google Shape;21369;p97"/>
            <p:cNvSpPr/>
            <p:nvPr/>
          </p:nvSpPr>
          <p:spPr>
            <a:xfrm>
              <a:off x="651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0" name="Google Shape;21370;p97"/>
            <p:cNvSpPr/>
            <p:nvPr/>
          </p:nvSpPr>
          <p:spPr>
            <a:xfrm>
              <a:off x="59300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1" name="Google Shape;21371;p97"/>
            <p:cNvSpPr/>
            <p:nvPr/>
          </p:nvSpPr>
          <p:spPr>
            <a:xfrm>
              <a:off x="595332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2" name="Google Shape;21372;p97"/>
            <p:cNvSpPr/>
            <p:nvPr/>
          </p:nvSpPr>
          <p:spPr>
            <a:xfrm>
              <a:off x="597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3" name="Google Shape;21373;p97"/>
            <p:cNvSpPr/>
            <p:nvPr/>
          </p:nvSpPr>
          <p:spPr>
            <a:xfrm>
              <a:off x="599997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4" name="Google Shape;21374;p97"/>
            <p:cNvSpPr/>
            <p:nvPr/>
          </p:nvSpPr>
          <p:spPr>
            <a:xfrm>
              <a:off x="602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5" name="Google Shape;21375;p97"/>
            <p:cNvSpPr/>
            <p:nvPr/>
          </p:nvSpPr>
          <p:spPr>
            <a:xfrm>
              <a:off x="604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6" name="Google Shape;21376;p97"/>
            <p:cNvSpPr/>
            <p:nvPr/>
          </p:nvSpPr>
          <p:spPr>
            <a:xfrm>
              <a:off x="6067350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7" name="Google Shape;21377;p97"/>
            <p:cNvSpPr/>
            <p:nvPr/>
          </p:nvSpPr>
          <p:spPr>
            <a:xfrm>
              <a:off x="609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8" name="Google Shape;21378;p97"/>
            <p:cNvSpPr/>
            <p:nvPr/>
          </p:nvSpPr>
          <p:spPr>
            <a:xfrm>
              <a:off x="61166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9" name="Google Shape;21379;p97"/>
            <p:cNvSpPr/>
            <p:nvPr/>
          </p:nvSpPr>
          <p:spPr>
            <a:xfrm>
              <a:off x="61399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0" name="Google Shape;21380;p97"/>
            <p:cNvSpPr/>
            <p:nvPr/>
          </p:nvSpPr>
          <p:spPr>
            <a:xfrm>
              <a:off x="61606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1" name="Google Shape;21381;p97"/>
            <p:cNvSpPr/>
            <p:nvPr/>
          </p:nvSpPr>
          <p:spPr>
            <a:xfrm>
              <a:off x="61866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2" name="Google Shape;21382;p97"/>
            <p:cNvSpPr/>
            <p:nvPr/>
          </p:nvSpPr>
          <p:spPr>
            <a:xfrm>
              <a:off x="620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3" name="Google Shape;21383;p97"/>
            <p:cNvSpPr/>
            <p:nvPr/>
          </p:nvSpPr>
          <p:spPr>
            <a:xfrm>
              <a:off x="62332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4" name="Google Shape;21384;p97"/>
            <p:cNvSpPr/>
            <p:nvPr/>
          </p:nvSpPr>
          <p:spPr>
            <a:xfrm>
              <a:off x="62566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5" name="Google Shape;21385;p97"/>
            <p:cNvSpPr/>
            <p:nvPr/>
          </p:nvSpPr>
          <p:spPr>
            <a:xfrm>
              <a:off x="627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6" name="Google Shape;21386;p97"/>
            <p:cNvSpPr/>
            <p:nvPr/>
          </p:nvSpPr>
          <p:spPr>
            <a:xfrm>
              <a:off x="630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7" name="Google Shape;21387;p97"/>
            <p:cNvSpPr/>
            <p:nvPr/>
          </p:nvSpPr>
          <p:spPr>
            <a:xfrm>
              <a:off x="63239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8" name="Google Shape;21388;p97"/>
            <p:cNvSpPr/>
            <p:nvPr/>
          </p:nvSpPr>
          <p:spPr>
            <a:xfrm>
              <a:off x="634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9" name="Google Shape;21389;p97"/>
            <p:cNvSpPr/>
            <p:nvPr/>
          </p:nvSpPr>
          <p:spPr>
            <a:xfrm>
              <a:off x="637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0" name="Google Shape;21390;p97"/>
            <p:cNvSpPr/>
            <p:nvPr/>
          </p:nvSpPr>
          <p:spPr>
            <a:xfrm>
              <a:off x="63966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1" name="Google Shape;21391;p97"/>
            <p:cNvSpPr/>
            <p:nvPr/>
          </p:nvSpPr>
          <p:spPr>
            <a:xfrm>
              <a:off x="641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2" name="Google Shape;21392;p97"/>
            <p:cNvSpPr/>
            <p:nvPr/>
          </p:nvSpPr>
          <p:spPr>
            <a:xfrm>
              <a:off x="644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3" name="Google Shape;21393;p97"/>
            <p:cNvSpPr/>
            <p:nvPr/>
          </p:nvSpPr>
          <p:spPr>
            <a:xfrm>
              <a:off x="64665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4" name="Google Shape;21394;p97"/>
            <p:cNvSpPr/>
            <p:nvPr/>
          </p:nvSpPr>
          <p:spPr>
            <a:xfrm>
              <a:off x="6487275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5" name="Google Shape;21395;p97"/>
            <p:cNvSpPr/>
            <p:nvPr/>
          </p:nvSpPr>
          <p:spPr>
            <a:xfrm>
              <a:off x="651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6" name="Google Shape;21396;p97"/>
            <p:cNvSpPr/>
            <p:nvPr/>
          </p:nvSpPr>
          <p:spPr>
            <a:xfrm>
              <a:off x="595332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7" name="Google Shape;21397;p97"/>
            <p:cNvSpPr/>
            <p:nvPr/>
          </p:nvSpPr>
          <p:spPr>
            <a:xfrm>
              <a:off x="597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8" name="Google Shape;21398;p97"/>
            <p:cNvSpPr/>
            <p:nvPr/>
          </p:nvSpPr>
          <p:spPr>
            <a:xfrm>
              <a:off x="59300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9" name="Google Shape;21399;p97"/>
            <p:cNvSpPr/>
            <p:nvPr/>
          </p:nvSpPr>
          <p:spPr>
            <a:xfrm>
              <a:off x="599997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0" name="Google Shape;21400;p97"/>
            <p:cNvSpPr/>
            <p:nvPr/>
          </p:nvSpPr>
          <p:spPr>
            <a:xfrm>
              <a:off x="602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1" name="Google Shape;21401;p97"/>
            <p:cNvSpPr/>
            <p:nvPr/>
          </p:nvSpPr>
          <p:spPr>
            <a:xfrm>
              <a:off x="604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2" name="Google Shape;21402;p97"/>
            <p:cNvSpPr/>
            <p:nvPr/>
          </p:nvSpPr>
          <p:spPr>
            <a:xfrm>
              <a:off x="6067350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3" name="Google Shape;21403;p97"/>
            <p:cNvSpPr/>
            <p:nvPr/>
          </p:nvSpPr>
          <p:spPr>
            <a:xfrm>
              <a:off x="609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4" name="Google Shape;21404;p97"/>
            <p:cNvSpPr/>
            <p:nvPr/>
          </p:nvSpPr>
          <p:spPr>
            <a:xfrm>
              <a:off x="61166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5" name="Google Shape;21405;p97"/>
            <p:cNvSpPr/>
            <p:nvPr/>
          </p:nvSpPr>
          <p:spPr>
            <a:xfrm>
              <a:off x="61399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6" name="Google Shape;21406;p97"/>
            <p:cNvSpPr/>
            <p:nvPr/>
          </p:nvSpPr>
          <p:spPr>
            <a:xfrm>
              <a:off x="61606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7" name="Google Shape;21407;p97"/>
            <p:cNvSpPr/>
            <p:nvPr/>
          </p:nvSpPr>
          <p:spPr>
            <a:xfrm>
              <a:off x="61866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8" name="Google Shape;21408;p97"/>
            <p:cNvSpPr/>
            <p:nvPr/>
          </p:nvSpPr>
          <p:spPr>
            <a:xfrm>
              <a:off x="620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9" name="Google Shape;21409;p97"/>
            <p:cNvSpPr/>
            <p:nvPr/>
          </p:nvSpPr>
          <p:spPr>
            <a:xfrm>
              <a:off x="62332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0" name="Google Shape;21410;p97"/>
            <p:cNvSpPr/>
            <p:nvPr/>
          </p:nvSpPr>
          <p:spPr>
            <a:xfrm>
              <a:off x="62566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1" name="Google Shape;21411;p97"/>
            <p:cNvSpPr/>
            <p:nvPr/>
          </p:nvSpPr>
          <p:spPr>
            <a:xfrm>
              <a:off x="627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2" name="Google Shape;21412;p97"/>
            <p:cNvSpPr/>
            <p:nvPr/>
          </p:nvSpPr>
          <p:spPr>
            <a:xfrm>
              <a:off x="630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3" name="Google Shape;21413;p97"/>
            <p:cNvSpPr/>
            <p:nvPr/>
          </p:nvSpPr>
          <p:spPr>
            <a:xfrm>
              <a:off x="63239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4" name="Google Shape;21414;p97"/>
            <p:cNvSpPr/>
            <p:nvPr/>
          </p:nvSpPr>
          <p:spPr>
            <a:xfrm>
              <a:off x="634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5" name="Google Shape;21415;p97"/>
            <p:cNvSpPr/>
            <p:nvPr/>
          </p:nvSpPr>
          <p:spPr>
            <a:xfrm>
              <a:off x="637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6" name="Google Shape;21416;p97"/>
            <p:cNvSpPr/>
            <p:nvPr/>
          </p:nvSpPr>
          <p:spPr>
            <a:xfrm>
              <a:off x="63966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7" name="Google Shape;21417;p97"/>
            <p:cNvSpPr/>
            <p:nvPr/>
          </p:nvSpPr>
          <p:spPr>
            <a:xfrm>
              <a:off x="641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8" name="Google Shape;21418;p97"/>
            <p:cNvSpPr/>
            <p:nvPr/>
          </p:nvSpPr>
          <p:spPr>
            <a:xfrm>
              <a:off x="644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9" name="Google Shape;21419;p97"/>
            <p:cNvSpPr/>
            <p:nvPr/>
          </p:nvSpPr>
          <p:spPr>
            <a:xfrm>
              <a:off x="64665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0" name="Google Shape;21420;p97"/>
            <p:cNvSpPr/>
            <p:nvPr/>
          </p:nvSpPr>
          <p:spPr>
            <a:xfrm>
              <a:off x="64872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1" name="Google Shape;21421;p97"/>
            <p:cNvSpPr/>
            <p:nvPr/>
          </p:nvSpPr>
          <p:spPr>
            <a:xfrm>
              <a:off x="651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2" name="Google Shape;21422;p97"/>
            <p:cNvSpPr/>
            <p:nvPr/>
          </p:nvSpPr>
          <p:spPr>
            <a:xfrm>
              <a:off x="595332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3" name="Google Shape;21423;p97"/>
            <p:cNvSpPr/>
            <p:nvPr/>
          </p:nvSpPr>
          <p:spPr>
            <a:xfrm>
              <a:off x="597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4" name="Google Shape;21424;p97"/>
            <p:cNvSpPr/>
            <p:nvPr/>
          </p:nvSpPr>
          <p:spPr>
            <a:xfrm>
              <a:off x="599997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5" name="Google Shape;21425;p97"/>
            <p:cNvSpPr/>
            <p:nvPr/>
          </p:nvSpPr>
          <p:spPr>
            <a:xfrm>
              <a:off x="602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6" name="Google Shape;21426;p97"/>
            <p:cNvSpPr/>
            <p:nvPr/>
          </p:nvSpPr>
          <p:spPr>
            <a:xfrm>
              <a:off x="604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7" name="Google Shape;21427;p97"/>
            <p:cNvSpPr/>
            <p:nvPr/>
          </p:nvSpPr>
          <p:spPr>
            <a:xfrm>
              <a:off x="6067350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8" name="Google Shape;21428;p97"/>
            <p:cNvSpPr/>
            <p:nvPr/>
          </p:nvSpPr>
          <p:spPr>
            <a:xfrm>
              <a:off x="609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9" name="Google Shape;21429;p97"/>
            <p:cNvSpPr/>
            <p:nvPr/>
          </p:nvSpPr>
          <p:spPr>
            <a:xfrm>
              <a:off x="61166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0" name="Google Shape;21430;p97"/>
            <p:cNvSpPr/>
            <p:nvPr/>
          </p:nvSpPr>
          <p:spPr>
            <a:xfrm>
              <a:off x="61399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1" name="Google Shape;21431;p97"/>
            <p:cNvSpPr/>
            <p:nvPr/>
          </p:nvSpPr>
          <p:spPr>
            <a:xfrm>
              <a:off x="61606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2" name="Google Shape;21432;p97"/>
            <p:cNvSpPr/>
            <p:nvPr/>
          </p:nvSpPr>
          <p:spPr>
            <a:xfrm>
              <a:off x="61866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3" name="Google Shape;21433;p97"/>
            <p:cNvSpPr/>
            <p:nvPr/>
          </p:nvSpPr>
          <p:spPr>
            <a:xfrm>
              <a:off x="620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4" name="Google Shape;21434;p97"/>
            <p:cNvSpPr/>
            <p:nvPr/>
          </p:nvSpPr>
          <p:spPr>
            <a:xfrm>
              <a:off x="62332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5" name="Google Shape;21435;p97"/>
            <p:cNvSpPr/>
            <p:nvPr/>
          </p:nvSpPr>
          <p:spPr>
            <a:xfrm>
              <a:off x="62566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6" name="Google Shape;21436;p97"/>
            <p:cNvSpPr/>
            <p:nvPr/>
          </p:nvSpPr>
          <p:spPr>
            <a:xfrm>
              <a:off x="627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7" name="Google Shape;21437;p97"/>
            <p:cNvSpPr/>
            <p:nvPr/>
          </p:nvSpPr>
          <p:spPr>
            <a:xfrm>
              <a:off x="630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8" name="Google Shape;21438;p97"/>
            <p:cNvSpPr/>
            <p:nvPr/>
          </p:nvSpPr>
          <p:spPr>
            <a:xfrm>
              <a:off x="63239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9" name="Google Shape;21439;p97"/>
            <p:cNvSpPr/>
            <p:nvPr/>
          </p:nvSpPr>
          <p:spPr>
            <a:xfrm>
              <a:off x="634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0" name="Google Shape;21440;p97"/>
            <p:cNvSpPr/>
            <p:nvPr/>
          </p:nvSpPr>
          <p:spPr>
            <a:xfrm>
              <a:off x="637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1" name="Google Shape;21441;p97"/>
            <p:cNvSpPr/>
            <p:nvPr/>
          </p:nvSpPr>
          <p:spPr>
            <a:xfrm>
              <a:off x="63966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2" name="Google Shape;21442;p97"/>
            <p:cNvSpPr/>
            <p:nvPr/>
          </p:nvSpPr>
          <p:spPr>
            <a:xfrm>
              <a:off x="641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3" name="Google Shape;21443;p97"/>
            <p:cNvSpPr/>
            <p:nvPr/>
          </p:nvSpPr>
          <p:spPr>
            <a:xfrm>
              <a:off x="644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4" name="Google Shape;21444;p97"/>
            <p:cNvSpPr/>
            <p:nvPr/>
          </p:nvSpPr>
          <p:spPr>
            <a:xfrm>
              <a:off x="64665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5" name="Google Shape;21445;p97"/>
            <p:cNvSpPr/>
            <p:nvPr/>
          </p:nvSpPr>
          <p:spPr>
            <a:xfrm>
              <a:off x="6487275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6" name="Google Shape;21446;p97"/>
            <p:cNvSpPr/>
            <p:nvPr/>
          </p:nvSpPr>
          <p:spPr>
            <a:xfrm>
              <a:off x="651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7" name="Google Shape;21447;p97"/>
            <p:cNvSpPr/>
            <p:nvPr/>
          </p:nvSpPr>
          <p:spPr>
            <a:xfrm>
              <a:off x="595332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8" name="Google Shape;21448;p97"/>
            <p:cNvSpPr/>
            <p:nvPr/>
          </p:nvSpPr>
          <p:spPr>
            <a:xfrm>
              <a:off x="597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9" name="Google Shape;21449;p97"/>
            <p:cNvSpPr/>
            <p:nvPr/>
          </p:nvSpPr>
          <p:spPr>
            <a:xfrm>
              <a:off x="599997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0" name="Google Shape;21450;p97"/>
            <p:cNvSpPr/>
            <p:nvPr/>
          </p:nvSpPr>
          <p:spPr>
            <a:xfrm>
              <a:off x="602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1" name="Google Shape;21451;p97"/>
            <p:cNvSpPr/>
            <p:nvPr/>
          </p:nvSpPr>
          <p:spPr>
            <a:xfrm>
              <a:off x="604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2" name="Google Shape;21452;p97"/>
            <p:cNvSpPr/>
            <p:nvPr/>
          </p:nvSpPr>
          <p:spPr>
            <a:xfrm>
              <a:off x="6067350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3" name="Google Shape;21453;p97"/>
            <p:cNvSpPr/>
            <p:nvPr/>
          </p:nvSpPr>
          <p:spPr>
            <a:xfrm>
              <a:off x="609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4" name="Google Shape;21454;p97"/>
            <p:cNvSpPr/>
            <p:nvPr/>
          </p:nvSpPr>
          <p:spPr>
            <a:xfrm>
              <a:off x="61166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5" name="Google Shape;21455;p97"/>
            <p:cNvSpPr/>
            <p:nvPr/>
          </p:nvSpPr>
          <p:spPr>
            <a:xfrm>
              <a:off x="61399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6" name="Google Shape;21456;p97"/>
            <p:cNvSpPr/>
            <p:nvPr/>
          </p:nvSpPr>
          <p:spPr>
            <a:xfrm>
              <a:off x="61606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7" name="Google Shape;21457;p97"/>
            <p:cNvSpPr/>
            <p:nvPr/>
          </p:nvSpPr>
          <p:spPr>
            <a:xfrm>
              <a:off x="61866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8" name="Google Shape;21458;p97"/>
            <p:cNvSpPr/>
            <p:nvPr/>
          </p:nvSpPr>
          <p:spPr>
            <a:xfrm>
              <a:off x="620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9" name="Google Shape;21459;p97"/>
            <p:cNvSpPr/>
            <p:nvPr/>
          </p:nvSpPr>
          <p:spPr>
            <a:xfrm>
              <a:off x="62332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0" name="Google Shape;21460;p97"/>
            <p:cNvSpPr/>
            <p:nvPr/>
          </p:nvSpPr>
          <p:spPr>
            <a:xfrm>
              <a:off x="62566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1" name="Google Shape;21461;p97"/>
            <p:cNvSpPr/>
            <p:nvPr/>
          </p:nvSpPr>
          <p:spPr>
            <a:xfrm>
              <a:off x="627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2" name="Google Shape;21462;p97"/>
            <p:cNvSpPr/>
            <p:nvPr/>
          </p:nvSpPr>
          <p:spPr>
            <a:xfrm>
              <a:off x="630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3" name="Google Shape;21463;p97"/>
            <p:cNvSpPr/>
            <p:nvPr/>
          </p:nvSpPr>
          <p:spPr>
            <a:xfrm>
              <a:off x="63239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4" name="Google Shape;21464;p97"/>
            <p:cNvSpPr/>
            <p:nvPr/>
          </p:nvSpPr>
          <p:spPr>
            <a:xfrm>
              <a:off x="634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5" name="Google Shape;21465;p97"/>
            <p:cNvSpPr/>
            <p:nvPr/>
          </p:nvSpPr>
          <p:spPr>
            <a:xfrm>
              <a:off x="637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6" name="Google Shape;21466;p97"/>
            <p:cNvSpPr/>
            <p:nvPr/>
          </p:nvSpPr>
          <p:spPr>
            <a:xfrm>
              <a:off x="63966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7" name="Google Shape;21467;p97"/>
            <p:cNvSpPr/>
            <p:nvPr/>
          </p:nvSpPr>
          <p:spPr>
            <a:xfrm>
              <a:off x="641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8" name="Google Shape;21468;p97"/>
            <p:cNvSpPr/>
            <p:nvPr/>
          </p:nvSpPr>
          <p:spPr>
            <a:xfrm>
              <a:off x="644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9" name="Google Shape;21469;p97"/>
            <p:cNvSpPr/>
            <p:nvPr/>
          </p:nvSpPr>
          <p:spPr>
            <a:xfrm>
              <a:off x="64665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0" name="Google Shape;21470;p97"/>
            <p:cNvSpPr/>
            <p:nvPr/>
          </p:nvSpPr>
          <p:spPr>
            <a:xfrm>
              <a:off x="6487275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1" name="Google Shape;21471;p97"/>
            <p:cNvSpPr/>
            <p:nvPr/>
          </p:nvSpPr>
          <p:spPr>
            <a:xfrm>
              <a:off x="651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2" name="Google Shape;21472;p97"/>
            <p:cNvSpPr/>
            <p:nvPr/>
          </p:nvSpPr>
          <p:spPr>
            <a:xfrm>
              <a:off x="595332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3" name="Google Shape;21473;p97"/>
            <p:cNvSpPr/>
            <p:nvPr/>
          </p:nvSpPr>
          <p:spPr>
            <a:xfrm>
              <a:off x="597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4" name="Google Shape;21474;p97"/>
            <p:cNvSpPr/>
            <p:nvPr/>
          </p:nvSpPr>
          <p:spPr>
            <a:xfrm>
              <a:off x="599997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5" name="Google Shape;21475;p97"/>
            <p:cNvSpPr/>
            <p:nvPr/>
          </p:nvSpPr>
          <p:spPr>
            <a:xfrm>
              <a:off x="602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6" name="Google Shape;21476;p97"/>
            <p:cNvSpPr/>
            <p:nvPr/>
          </p:nvSpPr>
          <p:spPr>
            <a:xfrm>
              <a:off x="604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7" name="Google Shape;21477;p97"/>
            <p:cNvSpPr/>
            <p:nvPr/>
          </p:nvSpPr>
          <p:spPr>
            <a:xfrm>
              <a:off x="6067350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8" name="Google Shape;21478;p97"/>
            <p:cNvSpPr/>
            <p:nvPr/>
          </p:nvSpPr>
          <p:spPr>
            <a:xfrm>
              <a:off x="609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9" name="Google Shape;21479;p97"/>
            <p:cNvSpPr/>
            <p:nvPr/>
          </p:nvSpPr>
          <p:spPr>
            <a:xfrm>
              <a:off x="61166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0" name="Google Shape;21480;p97"/>
            <p:cNvSpPr/>
            <p:nvPr/>
          </p:nvSpPr>
          <p:spPr>
            <a:xfrm>
              <a:off x="61399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1" name="Google Shape;21481;p97"/>
            <p:cNvSpPr/>
            <p:nvPr/>
          </p:nvSpPr>
          <p:spPr>
            <a:xfrm>
              <a:off x="61606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2" name="Google Shape;21482;p97"/>
            <p:cNvSpPr/>
            <p:nvPr/>
          </p:nvSpPr>
          <p:spPr>
            <a:xfrm>
              <a:off x="61866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3" name="Google Shape;21483;p97"/>
            <p:cNvSpPr/>
            <p:nvPr/>
          </p:nvSpPr>
          <p:spPr>
            <a:xfrm>
              <a:off x="620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4" name="Google Shape;21484;p97"/>
            <p:cNvSpPr/>
            <p:nvPr/>
          </p:nvSpPr>
          <p:spPr>
            <a:xfrm>
              <a:off x="62332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5" name="Google Shape;21485;p97"/>
            <p:cNvSpPr/>
            <p:nvPr/>
          </p:nvSpPr>
          <p:spPr>
            <a:xfrm>
              <a:off x="62566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6" name="Google Shape;21486;p97"/>
            <p:cNvSpPr/>
            <p:nvPr/>
          </p:nvSpPr>
          <p:spPr>
            <a:xfrm>
              <a:off x="627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7" name="Google Shape;21487;p97"/>
            <p:cNvSpPr/>
            <p:nvPr/>
          </p:nvSpPr>
          <p:spPr>
            <a:xfrm>
              <a:off x="630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8" name="Google Shape;21488;p97"/>
            <p:cNvSpPr/>
            <p:nvPr/>
          </p:nvSpPr>
          <p:spPr>
            <a:xfrm>
              <a:off x="63239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9" name="Google Shape;21489;p97"/>
            <p:cNvSpPr/>
            <p:nvPr/>
          </p:nvSpPr>
          <p:spPr>
            <a:xfrm>
              <a:off x="634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0" name="Google Shape;21490;p97"/>
            <p:cNvSpPr/>
            <p:nvPr/>
          </p:nvSpPr>
          <p:spPr>
            <a:xfrm>
              <a:off x="637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1" name="Google Shape;21491;p97"/>
            <p:cNvSpPr/>
            <p:nvPr/>
          </p:nvSpPr>
          <p:spPr>
            <a:xfrm>
              <a:off x="63966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2" name="Google Shape;21492;p97"/>
            <p:cNvSpPr/>
            <p:nvPr/>
          </p:nvSpPr>
          <p:spPr>
            <a:xfrm>
              <a:off x="641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3" name="Google Shape;21493;p97"/>
            <p:cNvSpPr/>
            <p:nvPr/>
          </p:nvSpPr>
          <p:spPr>
            <a:xfrm>
              <a:off x="644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4" name="Google Shape;21494;p97"/>
            <p:cNvSpPr/>
            <p:nvPr/>
          </p:nvSpPr>
          <p:spPr>
            <a:xfrm>
              <a:off x="64665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5" name="Google Shape;21495;p97"/>
            <p:cNvSpPr/>
            <p:nvPr/>
          </p:nvSpPr>
          <p:spPr>
            <a:xfrm>
              <a:off x="6487275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6" name="Google Shape;21496;p97"/>
            <p:cNvSpPr/>
            <p:nvPr/>
          </p:nvSpPr>
          <p:spPr>
            <a:xfrm>
              <a:off x="651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7" name="Google Shape;21497;p97"/>
            <p:cNvSpPr/>
            <p:nvPr/>
          </p:nvSpPr>
          <p:spPr>
            <a:xfrm>
              <a:off x="597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8" name="Google Shape;21498;p97"/>
            <p:cNvSpPr/>
            <p:nvPr/>
          </p:nvSpPr>
          <p:spPr>
            <a:xfrm>
              <a:off x="5999975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9" name="Google Shape;21499;p97"/>
            <p:cNvSpPr/>
            <p:nvPr/>
          </p:nvSpPr>
          <p:spPr>
            <a:xfrm>
              <a:off x="602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0" name="Google Shape;21500;p97"/>
            <p:cNvSpPr/>
            <p:nvPr/>
          </p:nvSpPr>
          <p:spPr>
            <a:xfrm>
              <a:off x="604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1" name="Google Shape;21501;p97"/>
            <p:cNvSpPr/>
            <p:nvPr/>
          </p:nvSpPr>
          <p:spPr>
            <a:xfrm>
              <a:off x="6067350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2" name="Google Shape;21502;p97"/>
            <p:cNvSpPr/>
            <p:nvPr/>
          </p:nvSpPr>
          <p:spPr>
            <a:xfrm>
              <a:off x="609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3" name="Google Shape;21503;p97"/>
            <p:cNvSpPr/>
            <p:nvPr/>
          </p:nvSpPr>
          <p:spPr>
            <a:xfrm>
              <a:off x="61166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4" name="Google Shape;21504;p97"/>
            <p:cNvSpPr/>
            <p:nvPr/>
          </p:nvSpPr>
          <p:spPr>
            <a:xfrm>
              <a:off x="61399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5" name="Google Shape;21505;p97"/>
            <p:cNvSpPr/>
            <p:nvPr/>
          </p:nvSpPr>
          <p:spPr>
            <a:xfrm>
              <a:off x="61606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6" name="Google Shape;21506;p97"/>
            <p:cNvSpPr/>
            <p:nvPr/>
          </p:nvSpPr>
          <p:spPr>
            <a:xfrm>
              <a:off x="61866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7" name="Google Shape;21507;p97"/>
            <p:cNvSpPr/>
            <p:nvPr/>
          </p:nvSpPr>
          <p:spPr>
            <a:xfrm>
              <a:off x="620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8" name="Google Shape;21508;p97"/>
            <p:cNvSpPr/>
            <p:nvPr/>
          </p:nvSpPr>
          <p:spPr>
            <a:xfrm>
              <a:off x="62332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9" name="Google Shape;21509;p97"/>
            <p:cNvSpPr/>
            <p:nvPr/>
          </p:nvSpPr>
          <p:spPr>
            <a:xfrm>
              <a:off x="62566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0" name="Google Shape;21510;p97"/>
            <p:cNvSpPr/>
            <p:nvPr/>
          </p:nvSpPr>
          <p:spPr>
            <a:xfrm>
              <a:off x="627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1" name="Google Shape;21511;p97"/>
            <p:cNvSpPr/>
            <p:nvPr/>
          </p:nvSpPr>
          <p:spPr>
            <a:xfrm>
              <a:off x="630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2" name="Google Shape;21512;p97"/>
            <p:cNvSpPr/>
            <p:nvPr/>
          </p:nvSpPr>
          <p:spPr>
            <a:xfrm>
              <a:off x="63239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3" name="Google Shape;21513;p97"/>
            <p:cNvSpPr/>
            <p:nvPr/>
          </p:nvSpPr>
          <p:spPr>
            <a:xfrm>
              <a:off x="634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4" name="Google Shape;21514;p97"/>
            <p:cNvSpPr/>
            <p:nvPr/>
          </p:nvSpPr>
          <p:spPr>
            <a:xfrm>
              <a:off x="637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5" name="Google Shape;21515;p97"/>
            <p:cNvSpPr/>
            <p:nvPr/>
          </p:nvSpPr>
          <p:spPr>
            <a:xfrm>
              <a:off x="639660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6" name="Google Shape;21516;p97"/>
            <p:cNvSpPr/>
            <p:nvPr/>
          </p:nvSpPr>
          <p:spPr>
            <a:xfrm>
              <a:off x="641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7" name="Google Shape;21517;p97"/>
            <p:cNvSpPr/>
            <p:nvPr/>
          </p:nvSpPr>
          <p:spPr>
            <a:xfrm>
              <a:off x="644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8" name="Google Shape;21518;p97"/>
            <p:cNvSpPr/>
            <p:nvPr/>
          </p:nvSpPr>
          <p:spPr>
            <a:xfrm>
              <a:off x="64665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9" name="Google Shape;21519;p97"/>
            <p:cNvSpPr/>
            <p:nvPr/>
          </p:nvSpPr>
          <p:spPr>
            <a:xfrm>
              <a:off x="6487275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0" name="Google Shape;21520;p97"/>
            <p:cNvSpPr/>
            <p:nvPr/>
          </p:nvSpPr>
          <p:spPr>
            <a:xfrm>
              <a:off x="651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1" name="Google Shape;21521;p97"/>
            <p:cNvSpPr/>
            <p:nvPr/>
          </p:nvSpPr>
          <p:spPr>
            <a:xfrm>
              <a:off x="597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2" name="Google Shape;21522;p97"/>
            <p:cNvSpPr/>
            <p:nvPr/>
          </p:nvSpPr>
          <p:spPr>
            <a:xfrm>
              <a:off x="5999975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3" name="Google Shape;21523;p97"/>
            <p:cNvSpPr/>
            <p:nvPr/>
          </p:nvSpPr>
          <p:spPr>
            <a:xfrm>
              <a:off x="602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4" name="Google Shape;21524;p97"/>
            <p:cNvSpPr/>
            <p:nvPr/>
          </p:nvSpPr>
          <p:spPr>
            <a:xfrm>
              <a:off x="604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5" name="Google Shape;21525;p97"/>
            <p:cNvSpPr/>
            <p:nvPr/>
          </p:nvSpPr>
          <p:spPr>
            <a:xfrm>
              <a:off x="6067350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6" name="Google Shape;21526;p97"/>
            <p:cNvSpPr/>
            <p:nvPr/>
          </p:nvSpPr>
          <p:spPr>
            <a:xfrm>
              <a:off x="609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7" name="Google Shape;21527;p97"/>
            <p:cNvSpPr/>
            <p:nvPr/>
          </p:nvSpPr>
          <p:spPr>
            <a:xfrm>
              <a:off x="61166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8" name="Google Shape;21528;p97"/>
            <p:cNvSpPr/>
            <p:nvPr/>
          </p:nvSpPr>
          <p:spPr>
            <a:xfrm>
              <a:off x="61399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9" name="Google Shape;21529;p97"/>
            <p:cNvSpPr/>
            <p:nvPr/>
          </p:nvSpPr>
          <p:spPr>
            <a:xfrm>
              <a:off x="61606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0" name="Google Shape;21530;p97"/>
            <p:cNvSpPr/>
            <p:nvPr/>
          </p:nvSpPr>
          <p:spPr>
            <a:xfrm>
              <a:off x="61866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1" name="Google Shape;21531;p97"/>
            <p:cNvSpPr/>
            <p:nvPr/>
          </p:nvSpPr>
          <p:spPr>
            <a:xfrm>
              <a:off x="620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2" name="Google Shape;21532;p97"/>
            <p:cNvSpPr/>
            <p:nvPr/>
          </p:nvSpPr>
          <p:spPr>
            <a:xfrm>
              <a:off x="62332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3" name="Google Shape;21533;p97"/>
            <p:cNvSpPr/>
            <p:nvPr/>
          </p:nvSpPr>
          <p:spPr>
            <a:xfrm>
              <a:off x="62566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4" name="Google Shape;21534;p97"/>
            <p:cNvSpPr/>
            <p:nvPr/>
          </p:nvSpPr>
          <p:spPr>
            <a:xfrm>
              <a:off x="627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5" name="Google Shape;21535;p97"/>
            <p:cNvSpPr/>
            <p:nvPr/>
          </p:nvSpPr>
          <p:spPr>
            <a:xfrm>
              <a:off x="630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6" name="Google Shape;21536;p97"/>
            <p:cNvSpPr/>
            <p:nvPr/>
          </p:nvSpPr>
          <p:spPr>
            <a:xfrm>
              <a:off x="63239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7" name="Google Shape;21537;p97"/>
            <p:cNvSpPr/>
            <p:nvPr/>
          </p:nvSpPr>
          <p:spPr>
            <a:xfrm>
              <a:off x="634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8" name="Google Shape;21538;p97"/>
            <p:cNvSpPr/>
            <p:nvPr/>
          </p:nvSpPr>
          <p:spPr>
            <a:xfrm>
              <a:off x="637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9" name="Google Shape;21539;p97"/>
            <p:cNvSpPr/>
            <p:nvPr/>
          </p:nvSpPr>
          <p:spPr>
            <a:xfrm>
              <a:off x="639660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0" name="Google Shape;21540;p97"/>
            <p:cNvSpPr/>
            <p:nvPr/>
          </p:nvSpPr>
          <p:spPr>
            <a:xfrm>
              <a:off x="641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1" name="Google Shape;21541;p97"/>
            <p:cNvSpPr/>
            <p:nvPr/>
          </p:nvSpPr>
          <p:spPr>
            <a:xfrm>
              <a:off x="644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2" name="Google Shape;21542;p97"/>
            <p:cNvSpPr/>
            <p:nvPr/>
          </p:nvSpPr>
          <p:spPr>
            <a:xfrm>
              <a:off x="64665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3" name="Google Shape;21543;p97"/>
            <p:cNvSpPr/>
            <p:nvPr/>
          </p:nvSpPr>
          <p:spPr>
            <a:xfrm>
              <a:off x="6487275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4" name="Google Shape;21544;p97"/>
            <p:cNvSpPr/>
            <p:nvPr/>
          </p:nvSpPr>
          <p:spPr>
            <a:xfrm>
              <a:off x="651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5" name="Google Shape;21545;p97"/>
            <p:cNvSpPr/>
            <p:nvPr/>
          </p:nvSpPr>
          <p:spPr>
            <a:xfrm>
              <a:off x="5999975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6" name="Google Shape;21546;p97"/>
            <p:cNvSpPr/>
            <p:nvPr/>
          </p:nvSpPr>
          <p:spPr>
            <a:xfrm>
              <a:off x="602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7" name="Google Shape;21547;p97"/>
            <p:cNvSpPr/>
            <p:nvPr/>
          </p:nvSpPr>
          <p:spPr>
            <a:xfrm>
              <a:off x="60466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8" name="Google Shape;21548;p97"/>
            <p:cNvSpPr/>
            <p:nvPr/>
          </p:nvSpPr>
          <p:spPr>
            <a:xfrm>
              <a:off x="6067350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9" name="Google Shape;21549;p97"/>
            <p:cNvSpPr/>
            <p:nvPr/>
          </p:nvSpPr>
          <p:spPr>
            <a:xfrm>
              <a:off x="609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0" name="Google Shape;21550;p97"/>
            <p:cNvSpPr/>
            <p:nvPr/>
          </p:nvSpPr>
          <p:spPr>
            <a:xfrm>
              <a:off x="61166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1" name="Google Shape;21551;p97"/>
            <p:cNvSpPr/>
            <p:nvPr/>
          </p:nvSpPr>
          <p:spPr>
            <a:xfrm>
              <a:off x="61399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2" name="Google Shape;21552;p97"/>
            <p:cNvSpPr/>
            <p:nvPr/>
          </p:nvSpPr>
          <p:spPr>
            <a:xfrm>
              <a:off x="61606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3" name="Google Shape;21553;p97"/>
            <p:cNvSpPr/>
            <p:nvPr/>
          </p:nvSpPr>
          <p:spPr>
            <a:xfrm>
              <a:off x="61866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4" name="Google Shape;21554;p97"/>
            <p:cNvSpPr/>
            <p:nvPr/>
          </p:nvSpPr>
          <p:spPr>
            <a:xfrm>
              <a:off x="620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5" name="Google Shape;21555;p97"/>
            <p:cNvSpPr/>
            <p:nvPr/>
          </p:nvSpPr>
          <p:spPr>
            <a:xfrm>
              <a:off x="62332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6" name="Google Shape;21556;p97"/>
            <p:cNvSpPr/>
            <p:nvPr/>
          </p:nvSpPr>
          <p:spPr>
            <a:xfrm>
              <a:off x="62566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7" name="Google Shape;21557;p97"/>
            <p:cNvSpPr/>
            <p:nvPr/>
          </p:nvSpPr>
          <p:spPr>
            <a:xfrm>
              <a:off x="627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8" name="Google Shape;21558;p97"/>
            <p:cNvSpPr/>
            <p:nvPr/>
          </p:nvSpPr>
          <p:spPr>
            <a:xfrm>
              <a:off x="630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9" name="Google Shape;21559;p97"/>
            <p:cNvSpPr/>
            <p:nvPr/>
          </p:nvSpPr>
          <p:spPr>
            <a:xfrm>
              <a:off x="63239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0" name="Google Shape;21560;p97"/>
            <p:cNvSpPr/>
            <p:nvPr/>
          </p:nvSpPr>
          <p:spPr>
            <a:xfrm>
              <a:off x="634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1" name="Google Shape;21561;p97"/>
            <p:cNvSpPr/>
            <p:nvPr/>
          </p:nvSpPr>
          <p:spPr>
            <a:xfrm>
              <a:off x="637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2" name="Google Shape;21562;p97"/>
            <p:cNvSpPr/>
            <p:nvPr/>
          </p:nvSpPr>
          <p:spPr>
            <a:xfrm>
              <a:off x="639660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3" name="Google Shape;21563;p97"/>
            <p:cNvSpPr/>
            <p:nvPr/>
          </p:nvSpPr>
          <p:spPr>
            <a:xfrm>
              <a:off x="641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4" name="Google Shape;21564;p97"/>
            <p:cNvSpPr/>
            <p:nvPr/>
          </p:nvSpPr>
          <p:spPr>
            <a:xfrm>
              <a:off x="644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5" name="Google Shape;21565;p97"/>
            <p:cNvSpPr/>
            <p:nvPr/>
          </p:nvSpPr>
          <p:spPr>
            <a:xfrm>
              <a:off x="64665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6" name="Google Shape;21566;p97"/>
            <p:cNvSpPr/>
            <p:nvPr/>
          </p:nvSpPr>
          <p:spPr>
            <a:xfrm>
              <a:off x="6487275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7" name="Google Shape;21567;p97"/>
            <p:cNvSpPr/>
            <p:nvPr/>
          </p:nvSpPr>
          <p:spPr>
            <a:xfrm>
              <a:off x="651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8" name="Google Shape;21568;p97"/>
            <p:cNvSpPr/>
            <p:nvPr/>
          </p:nvSpPr>
          <p:spPr>
            <a:xfrm>
              <a:off x="5999975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9" name="Google Shape;21569;p97"/>
            <p:cNvSpPr/>
            <p:nvPr/>
          </p:nvSpPr>
          <p:spPr>
            <a:xfrm>
              <a:off x="602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0" name="Google Shape;21570;p97"/>
            <p:cNvSpPr/>
            <p:nvPr/>
          </p:nvSpPr>
          <p:spPr>
            <a:xfrm>
              <a:off x="60466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1" name="Google Shape;21571;p97"/>
            <p:cNvSpPr/>
            <p:nvPr/>
          </p:nvSpPr>
          <p:spPr>
            <a:xfrm>
              <a:off x="6067350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2" name="Google Shape;21572;p97"/>
            <p:cNvSpPr/>
            <p:nvPr/>
          </p:nvSpPr>
          <p:spPr>
            <a:xfrm>
              <a:off x="609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3" name="Google Shape;21573;p97"/>
            <p:cNvSpPr/>
            <p:nvPr/>
          </p:nvSpPr>
          <p:spPr>
            <a:xfrm>
              <a:off x="61166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4" name="Google Shape;21574;p97"/>
            <p:cNvSpPr/>
            <p:nvPr/>
          </p:nvSpPr>
          <p:spPr>
            <a:xfrm>
              <a:off x="61399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5" name="Google Shape;21575;p97"/>
            <p:cNvSpPr/>
            <p:nvPr/>
          </p:nvSpPr>
          <p:spPr>
            <a:xfrm>
              <a:off x="61606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6" name="Google Shape;21576;p97"/>
            <p:cNvSpPr/>
            <p:nvPr/>
          </p:nvSpPr>
          <p:spPr>
            <a:xfrm>
              <a:off x="61866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7" name="Google Shape;21577;p97"/>
            <p:cNvSpPr/>
            <p:nvPr/>
          </p:nvSpPr>
          <p:spPr>
            <a:xfrm>
              <a:off x="620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8" name="Google Shape;21578;p97"/>
            <p:cNvSpPr/>
            <p:nvPr/>
          </p:nvSpPr>
          <p:spPr>
            <a:xfrm>
              <a:off x="62332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9" name="Google Shape;21579;p97"/>
            <p:cNvSpPr/>
            <p:nvPr/>
          </p:nvSpPr>
          <p:spPr>
            <a:xfrm>
              <a:off x="62566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0" name="Google Shape;21580;p97"/>
            <p:cNvSpPr/>
            <p:nvPr/>
          </p:nvSpPr>
          <p:spPr>
            <a:xfrm>
              <a:off x="627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1" name="Google Shape;21581;p97"/>
            <p:cNvSpPr/>
            <p:nvPr/>
          </p:nvSpPr>
          <p:spPr>
            <a:xfrm>
              <a:off x="630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2" name="Google Shape;21582;p97"/>
            <p:cNvSpPr/>
            <p:nvPr/>
          </p:nvSpPr>
          <p:spPr>
            <a:xfrm>
              <a:off x="63239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3" name="Google Shape;21583;p97"/>
            <p:cNvSpPr/>
            <p:nvPr/>
          </p:nvSpPr>
          <p:spPr>
            <a:xfrm>
              <a:off x="634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4" name="Google Shape;21584;p97"/>
            <p:cNvSpPr/>
            <p:nvPr/>
          </p:nvSpPr>
          <p:spPr>
            <a:xfrm>
              <a:off x="637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5" name="Google Shape;21585;p97"/>
            <p:cNvSpPr/>
            <p:nvPr/>
          </p:nvSpPr>
          <p:spPr>
            <a:xfrm>
              <a:off x="639660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6" name="Google Shape;21586;p97"/>
            <p:cNvSpPr/>
            <p:nvPr/>
          </p:nvSpPr>
          <p:spPr>
            <a:xfrm>
              <a:off x="641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7" name="Google Shape;21587;p97"/>
            <p:cNvSpPr/>
            <p:nvPr/>
          </p:nvSpPr>
          <p:spPr>
            <a:xfrm>
              <a:off x="644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8" name="Google Shape;21588;p97"/>
            <p:cNvSpPr/>
            <p:nvPr/>
          </p:nvSpPr>
          <p:spPr>
            <a:xfrm>
              <a:off x="64665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9" name="Google Shape;21589;p97"/>
            <p:cNvSpPr/>
            <p:nvPr/>
          </p:nvSpPr>
          <p:spPr>
            <a:xfrm>
              <a:off x="6487275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0" name="Google Shape;21590;p97"/>
            <p:cNvSpPr/>
            <p:nvPr/>
          </p:nvSpPr>
          <p:spPr>
            <a:xfrm>
              <a:off x="651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1" name="Google Shape;21591;p97"/>
            <p:cNvSpPr/>
            <p:nvPr/>
          </p:nvSpPr>
          <p:spPr>
            <a:xfrm>
              <a:off x="602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2" name="Google Shape;21592;p97"/>
            <p:cNvSpPr/>
            <p:nvPr/>
          </p:nvSpPr>
          <p:spPr>
            <a:xfrm>
              <a:off x="60466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3" name="Google Shape;21593;p97"/>
            <p:cNvSpPr/>
            <p:nvPr/>
          </p:nvSpPr>
          <p:spPr>
            <a:xfrm>
              <a:off x="6067350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4" name="Google Shape;21594;p97"/>
            <p:cNvSpPr/>
            <p:nvPr/>
          </p:nvSpPr>
          <p:spPr>
            <a:xfrm>
              <a:off x="609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5" name="Google Shape;21595;p97"/>
            <p:cNvSpPr/>
            <p:nvPr/>
          </p:nvSpPr>
          <p:spPr>
            <a:xfrm>
              <a:off x="61166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6" name="Google Shape;21596;p97"/>
            <p:cNvSpPr/>
            <p:nvPr/>
          </p:nvSpPr>
          <p:spPr>
            <a:xfrm>
              <a:off x="61399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7" name="Google Shape;21597;p97"/>
            <p:cNvSpPr/>
            <p:nvPr/>
          </p:nvSpPr>
          <p:spPr>
            <a:xfrm>
              <a:off x="61606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8" name="Google Shape;21598;p97"/>
            <p:cNvSpPr/>
            <p:nvPr/>
          </p:nvSpPr>
          <p:spPr>
            <a:xfrm>
              <a:off x="61866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9" name="Google Shape;21599;p97"/>
            <p:cNvSpPr/>
            <p:nvPr/>
          </p:nvSpPr>
          <p:spPr>
            <a:xfrm>
              <a:off x="620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0" name="Google Shape;21600;p97"/>
            <p:cNvSpPr/>
            <p:nvPr/>
          </p:nvSpPr>
          <p:spPr>
            <a:xfrm>
              <a:off x="62332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1" name="Google Shape;21601;p97"/>
            <p:cNvSpPr/>
            <p:nvPr/>
          </p:nvSpPr>
          <p:spPr>
            <a:xfrm>
              <a:off x="62566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2" name="Google Shape;21602;p97"/>
            <p:cNvSpPr/>
            <p:nvPr/>
          </p:nvSpPr>
          <p:spPr>
            <a:xfrm>
              <a:off x="627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3" name="Google Shape;21603;p97"/>
            <p:cNvSpPr/>
            <p:nvPr/>
          </p:nvSpPr>
          <p:spPr>
            <a:xfrm>
              <a:off x="630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4" name="Google Shape;21604;p97"/>
            <p:cNvSpPr/>
            <p:nvPr/>
          </p:nvSpPr>
          <p:spPr>
            <a:xfrm>
              <a:off x="63239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5" name="Google Shape;21605;p97"/>
            <p:cNvSpPr/>
            <p:nvPr/>
          </p:nvSpPr>
          <p:spPr>
            <a:xfrm>
              <a:off x="634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6" name="Google Shape;21606;p97"/>
            <p:cNvSpPr/>
            <p:nvPr/>
          </p:nvSpPr>
          <p:spPr>
            <a:xfrm>
              <a:off x="637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7" name="Google Shape;21607;p97"/>
            <p:cNvSpPr/>
            <p:nvPr/>
          </p:nvSpPr>
          <p:spPr>
            <a:xfrm>
              <a:off x="639660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8" name="Google Shape;21608;p97"/>
            <p:cNvSpPr/>
            <p:nvPr/>
          </p:nvSpPr>
          <p:spPr>
            <a:xfrm>
              <a:off x="641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9" name="Google Shape;21609;p97"/>
            <p:cNvSpPr/>
            <p:nvPr/>
          </p:nvSpPr>
          <p:spPr>
            <a:xfrm>
              <a:off x="644325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0" name="Google Shape;21610;p97"/>
            <p:cNvSpPr/>
            <p:nvPr/>
          </p:nvSpPr>
          <p:spPr>
            <a:xfrm>
              <a:off x="64665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1" name="Google Shape;21611;p97"/>
            <p:cNvSpPr/>
            <p:nvPr/>
          </p:nvSpPr>
          <p:spPr>
            <a:xfrm>
              <a:off x="6487275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2" name="Google Shape;21612;p97"/>
            <p:cNvSpPr/>
            <p:nvPr/>
          </p:nvSpPr>
          <p:spPr>
            <a:xfrm>
              <a:off x="60466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3" name="Google Shape;21613;p97"/>
            <p:cNvSpPr/>
            <p:nvPr/>
          </p:nvSpPr>
          <p:spPr>
            <a:xfrm>
              <a:off x="6067350" y="38514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4" name="Google Shape;21614;p97"/>
            <p:cNvSpPr/>
            <p:nvPr/>
          </p:nvSpPr>
          <p:spPr>
            <a:xfrm>
              <a:off x="60933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5" name="Google Shape;21615;p97"/>
            <p:cNvSpPr/>
            <p:nvPr/>
          </p:nvSpPr>
          <p:spPr>
            <a:xfrm>
              <a:off x="61166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6" name="Google Shape;21616;p97"/>
            <p:cNvSpPr/>
            <p:nvPr/>
          </p:nvSpPr>
          <p:spPr>
            <a:xfrm>
              <a:off x="61399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7" name="Google Shape;21617;p97"/>
            <p:cNvSpPr/>
            <p:nvPr/>
          </p:nvSpPr>
          <p:spPr>
            <a:xfrm>
              <a:off x="61606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8" name="Google Shape;21618;p97"/>
            <p:cNvSpPr/>
            <p:nvPr/>
          </p:nvSpPr>
          <p:spPr>
            <a:xfrm>
              <a:off x="61866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9" name="Google Shape;21619;p97"/>
            <p:cNvSpPr/>
            <p:nvPr/>
          </p:nvSpPr>
          <p:spPr>
            <a:xfrm>
              <a:off x="620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0" name="Google Shape;21620;p97"/>
            <p:cNvSpPr/>
            <p:nvPr/>
          </p:nvSpPr>
          <p:spPr>
            <a:xfrm>
              <a:off x="62332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1" name="Google Shape;21621;p97"/>
            <p:cNvSpPr/>
            <p:nvPr/>
          </p:nvSpPr>
          <p:spPr>
            <a:xfrm>
              <a:off x="62566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2" name="Google Shape;21622;p97"/>
            <p:cNvSpPr/>
            <p:nvPr/>
          </p:nvSpPr>
          <p:spPr>
            <a:xfrm>
              <a:off x="627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3" name="Google Shape;21623;p97"/>
            <p:cNvSpPr/>
            <p:nvPr/>
          </p:nvSpPr>
          <p:spPr>
            <a:xfrm>
              <a:off x="630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4" name="Google Shape;21624;p97"/>
            <p:cNvSpPr/>
            <p:nvPr/>
          </p:nvSpPr>
          <p:spPr>
            <a:xfrm>
              <a:off x="63239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5" name="Google Shape;21625;p97"/>
            <p:cNvSpPr/>
            <p:nvPr/>
          </p:nvSpPr>
          <p:spPr>
            <a:xfrm>
              <a:off x="634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6" name="Google Shape;21626;p97"/>
            <p:cNvSpPr/>
            <p:nvPr/>
          </p:nvSpPr>
          <p:spPr>
            <a:xfrm>
              <a:off x="637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7" name="Google Shape;21627;p97"/>
            <p:cNvSpPr/>
            <p:nvPr/>
          </p:nvSpPr>
          <p:spPr>
            <a:xfrm>
              <a:off x="639660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8" name="Google Shape;21628;p97"/>
            <p:cNvSpPr/>
            <p:nvPr/>
          </p:nvSpPr>
          <p:spPr>
            <a:xfrm>
              <a:off x="641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9" name="Google Shape;21629;p97"/>
            <p:cNvSpPr/>
            <p:nvPr/>
          </p:nvSpPr>
          <p:spPr>
            <a:xfrm>
              <a:off x="644325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0" name="Google Shape;21630;p97"/>
            <p:cNvSpPr/>
            <p:nvPr/>
          </p:nvSpPr>
          <p:spPr>
            <a:xfrm>
              <a:off x="64665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1" name="Google Shape;21631;p97"/>
            <p:cNvSpPr/>
            <p:nvPr/>
          </p:nvSpPr>
          <p:spPr>
            <a:xfrm>
              <a:off x="6067350" y="38314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2" name="Google Shape;21632;p97"/>
            <p:cNvSpPr/>
            <p:nvPr/>
          </p:nvSpPr>
          <p:spPr>
            <a:xfrm>
              <a:off x="60933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3" name="Google Shape;21633;p97"/>
            <p:cNvSpPr/>
            <p:nvPr/>
          </p:nvSpPr>
          <p:spPr>
            <a:xfrm>
              <a:off x="61166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4" name="Google Shape;21634;p97"/>
            <p:cNvSpPr/>
            <p:nvPr/>
          </p:nvSpPr>
          <p:spPr>
            <a:xfrm>
              <a:off x="61399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5" name="Google Shape;21635;p97"/>
            <p:cNvSpPr/>
            <p:nvPr/>
          </p:nvSpPr>
          <p:spPr>
            <a:xfrm>
              <a:off x="61606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6" name="Google Shape;21636;p97"/>
            <p:cNvSpPr/>
            <p:nvPr/>
          </p:nvSpPr>
          <p:spPr>
            <a:xfrm>
              <a:off x="61866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7" name="Google Shape;21637;p97"/>
            <p:cNvSpPr/>
            <p:nvPr/>
          </p:nvSpPr>
          <p:spPr>
            <a:xfrm>
              <a:off x="620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8" name="Google Shape;21638;p97"/>
            <p:cNvSpPr/>
            <p:nvPr/>
          </p:nvSpPr>
          <p:spPr>
            <a:xfrm>
              <a:off x="62332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9" name="Google Shape;21639;p97"/>
            <p:cNvSpPr/>
            <p:nvPr/>
          </p:nvSpPr>
          <p:spPr>
            <a:xfrm>
              <a:off x="62566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0" name="Google Shape;21640;p97"/>
            <p:cNvSpPr/>
            <p:nvPr/>
          </p:nvSpPr>
          <p:spPr>
            <a:xfrm>
              <a:off x="627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1" name="Google Shape;21641;p97"/>
            <p:cNvSpPr/>
            <p:nvPr/>
          </p:nvSpPr>
          <p:spPr>
            <a:xfrm>
              <a:off x="630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2" name="Google Shape;21642;p97"/>
            <p:cNvSpPr/>
            <p:nvPr/>
          </p:nvSpPr>
          <p:spPr>
            <a:xfrm>
              <a:off x="63239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3" name="Google Shape;21643;p97"/>
            <p:cNvSpPr/>
            <p:nvPr/>
          </p:nvSpPr>
          <p:spPr>
            <a:xfrm>
              <a:off x="634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4" name="Google Shape;21644;p97"/>
            <p:cNvSpPr/>
            <p:nvPr/>
          </p:nvSpPr>
          <p:spPr>
            <a:xfrm>
              <a:off x="637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5" name="Google Shape;21645;p97"/>
            <p:cNvSpPr/>
            <p:nvPr/>
          </p:nvSpPr>
          <p:spPr>
            <a:xfrm>
              <a:off x="639660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6" name="Google Shape;21646;p97"/>
            <p:cNvSpPr/>
            <p:nvPr/>
          </p:nvSpPr>
          <p:spPr>
            <a:xfrm>
              <a:off x="641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7" name="Google Shape;21647;p97"/>
            <p:cNvSpPr/>
            <p:nvPr/>
          </p:nvSpPr>
          <p:spPr>
            <a:xfrm>
              <a:off x="644325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8" name="Google Shape;21648;p97"/>
            <p:cNvSpPr/>
            <p:nvPr/>
          </p:nvSpPr>
          <p:spPr>
            <a:xfrm>
              <a:off x="60933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9" name="Google Shape;21649;p97"/>
            <p:cNvSpPr/>
            <p:nvPr/>
          </p:nvSpPr>
          <p:spPr>
            <a:xfrm>
              <a:off x="61166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0" name="Google Shape;21650;p97"/>
            <p:cNvSpPr/>
            <p:nvPr/>
          </p:nvSpPr>
          <p:spPr>
            <a:xfrm>
              <a:off x="61399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1" name="Google Shape;21651;p97"/>
            <p:cNvSpPr/>
            <p:nvPr/>
          </p:nvSpPr>
          <p:spPr>
            <a:xfrm>
              <a:off x="61606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2" name="Google Shape;21652;p97"/>
            <p:cNvSpPr/>
            <p:nvPr/>
          </p:nvSpPr>
          <p:spPr>
            <a:xfrm>
              <a:off x="61866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3" name="Google Shape;21653;p97"/>
            <p:cNvSpPr/>
            <p:nvPr/>
          </p:nvSpPr>
          <p:spPr>
            <a:xfrm>
              <a:off x="620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4" name="Google Shape;21654;p97"/>
            <p:cNvSpPr/>
            <p:nvPr/>
          </p:nvSpPr>
          <p:spPr>
            <a:xfrm>
              <a:off x="62332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5" name="Google Shape;21655;p97"/>
            <p:cNvSpPr/>
            <p:nvPr/>
          </p:nvSpPr>
          <p:spPr>
            <a:xfrm>
              <a:off x="62566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6" name="Google Shape;21656;p97"/>
            <p:cNvSpPr/>
            <p:nvPr/>
          </p:nvSpPr>
          <p:spPr>
            <a:xfrm>
              <a:off x="627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7" name="Google Shape;21657;p97"/>
            <p:cNvSpPr/>
            <p:nvPr/>
          </p:nvSpPr>
          <p:spPr>
            <a:xfrm>
              <a:off x="630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8" name="Google Shape;21658;p97"/>
            <p:cNvSpPr/>
            <p:nvPr/>
          </p:nvSpPr>
          <p:spPr>
            <a:xfrm>
              <a:off x="63239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9" name="Google Shape;21659;p97"/>
            <p:cNvSpPr/>
            <p:nvPr/>
          </p:nvSpPr>
          <p:spPr>
            <a:xfrm>
              <a:off x="634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0" name="Google Shape;21660;p97"/>
            <p:cNvSpPr/>
            <p:nvPr/>
          </p:nvSpPr>
          <p:spPr>
            <a:xfrm>
              <a:off x="637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1" name="Google Shape;21661;p97"/>
            <p:cNvSpPr/>
            <p:nvPr/>
          </p:nvSpPr>
          <p:spPr>
            <a:xfrm>
              <a:off x="6396600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2" name="Google Shape;21662;p97"/>
            <p:cNvSpPr/>
            <p:nvPr/>
          </p:nvSpPr>
          <p:spPr>
            <a:xfrm>
              <a:off x="641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3" name="Google Shape;21663;p97"/>
            <p:cNvSpPr/>
            <p:nvPr/>
          </p:nvSpPr>
          <p:spPr>
            <a:xfrm>
              <a:off x="61399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4" name="Google Shape;21664;p97"/>
            <p:cNvSpPr/>
            <p:nvPr/>
          </p:nvSpPr>
          <p:spPr>
            <a:xfrm>
              <a:off x="61606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5" name="Google Shape;21665;p97"/>
            <p:cNvSpPr/>
            <p:nvPr/>
          </p:nvSpPr>
          <p:spPr>
            <a:xfrm>
              <a:off x="618662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6" name="Google Shape;21666;p97"/>
            <p:cNvSpPr/>
            <p:nvPr/>
          </p:nvSpPr>
          <p:spPr>
            <a:xfrm>
              <a:off x="620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7" name="Google Shape;21667;p97"/>
            <p:cNvSpPr/>
            <p:nvPr/>
          </p:nvSpPr>
          <p:spPr>
            <a:xfrm>
              <a:off x="62332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8" name="Google Shape;21668;p97"/>
            <p:cNvSpPr/>
            <p:nvPr/>
          </p:nvSpPr>
          <p:spPr>
            <a:xfrm>
              <a:off x="62566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9" name="Google Shape;21669;p97"/>
            <p:cNvSpPr/>
            <p:nvPr/>
          </p:nvSpPr>
          <p:spPr>
            <a:xfrm>
              <a:off x="627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0" name="Google Shape;21670;p97"/>
            <p:cNvSpPr/>
            <p:nvPr/>
          </p:nvSpPr>
          <p:spPr>
            <a:xfrm>
              <a:off x="630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1" name="Google Shape;21671;p97"/>
            <p:cNvSpPr/>
            <p:nvPr/>
          </p:nvSpPr>
          <p:spPr>
            <a:xfrm>
              <a:off x="63239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2" name="Google Shape;21672;p97"/>
            <p:cNvSpPr/>
            <p:nvPr/>
          </p:nvSpPr>
          <p:spPr>
            <a:xfrm>
              <a:off x="63499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3" name="Google Shape;21673;p97"/>
            <p:cNvSpPr/>
            <p:nvPr/>
          </p:nvSpPr>
          <p:spPr>
            <a:xfrm>
              <a:off x="637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4" name="Google Shape;21674;p97"/>
            <p:cNvSpPr/>
            <p:nvPr/>
          </p:nvSpPr>
          <p:spPr>
            <a:xfrm>
              <a:off x="618662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5" name="Google Shape;21675;p97"/>
            <p:cNvSpPr/>
            <p:nvPr/>
          </p:nvSpPr>
          <p:spPr>
            <a:xfrm>
              <a:off x="620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6" name="Google Shape;21676;p97"/>
            <p:cNvSpPr/>
            <p:nvPr/>
          </p:nvSpPr>
          <p:spPr>
            <a:xfrm>
              <a:off x="623327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7" name="Google Shape;21677;p97"/>
            <p:cNvSpPr/>
            <p:nvPr/>
          </p:nvSpPr>
          <p:spPr>
            <a:xfrm>
              <a:off x="625660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8" name="Google Shape;21678;p97"/>
            <p:cNvSpPr/>
            <p:nvPr/>
          </p:nvSpPr>
          <p:spPr>
            <a:xfrm>
              <a:off x="627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9" name="Google Shape;21679;p97"/>
            <p:cNvSpPr/>
            <p:nvPr/>
          </p:nvSpPr>
          <p:spPr>
            <a:xfrm>
              <a:off x="63032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0" name="Google Shape;21680;p97"/>
            <p:cNvSpPr/>
            <p:nvPr/>
          </p:nvSpPr>
          <p:spPr>
            <a:xfrm>
              <a:off x="6323950" y="37713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1" name="Google Shape;21681;p97"/>
            <p:cNvSpPr/>
            <p:nvPr/>
          </p:nvSpPr>
          <p:spPr>
            <a:xfrm>
              <a:off x="61399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2" name="Google Shape;21682;p97"/>
            <p:cNvSpPr/>
            <p:nvPr/>
          </p:nvSpPr>
          <p:spPr>
            <a:xfrm>
              <a:off x="61606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3" name="Google Shape;21683;p97"/>
            <p:cNvSpPr/>
            <p:nvPr/>
          </p:nvSpPr>
          <p:spPr>
            <a:xfrm>
              <a:off x="618662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4" name="Google Shape;21684;p97"/>
            <p:cNvSpPr/>
            <p:nvPr/>
          </p:nvSpPr>
          <p:spPr>
            <a:xfrm>
              <a:off x="620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5" name="Google Shape;21685;p97"/>
            <p:cNvSpPr/>
            <p:nvPr/>
          </p:nvSpPr>
          <p:spPr>
            <a:xfrm>
              <a:off x="62332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6" name="Google Shape;21686;p97"/>
            <p:cNvSpPr/>
            <p:nvPr/>
          </p:nvSpPr>
          <p:spPr>
            <a:xfrm>
              <a:off x="62566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7" name="Google Shape;21687;p97"/>
            <p:cNvSpPr/>
            <p:nvPr/>
          </p:nvSpPr>
          <p:spPr>
            <a:xfrm>
              <a:off x="627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8" name="Google Shape;21688;p97"/>
            <p:cNvSpPr/>
            <p:nvPr/>
          </p:nvSpPr>
          <p:spPr>
            <a:xfrm>
              <a:off x="630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9" name="Google Shape;21689;p97"/>
            <p:cNvSpPr/>
            <p:nvPr/>
          </p:nvSpPr>
          <p:spPr>
            <a:xfrm>
              <a:off x="63239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0" name="Google Shape;21690;p97"/>
            <p:cNvSpPr/>
            <p:nvPr/>
          </p:nvSpPr>
          <p:spPr>
            <a:xfrm>
              <a:off x="63499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1" name="Google Shape;21691;p97"/>
            <p:cNvSpPr/>
            <p:nvPr/>
          </p:nvSpPr>
          <p:spPr>
            <a:xfrm>
              <a:off x="637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2" name="Google Shape;21692;p97"/>
            <p:cNvSpPr/>
            <p:nvPr/>
          </p:nvSpPr>
          <p:spPr>
            <a:xfrm>
              <a:off x="60933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3" name="Google Shape;21693;p97"/>
            <p:cNvSpPr/>
            <p:nvPr/>
          </p:nvSpPr>
          <p:spPr>
            <a:xfrm>
              <a:off x="61166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4" name="Google Shape;21694;p97"/>
            <p:cNvSpPr/>
            <p:nvPr/>
          </p:nvSpPr>
          <p:spPr>
            <a:xfrm>
              <a:off x="61399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5" name="Google Shape;21695;p97"/>
            <p:cNvSpPr/>
            <p:nvPr/>
          </p:nvSpPr>
          <p:spPr>
            <a:xfrm>
              <a:off x="61606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6" name="Google Shape;21696;p97"/>
            <p:cNvSpPr/>
            <p:nvPr/>
          </p:nvSpPr>
          <p:spPr>
            <a:xfrm>
              <a:off x="61866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7" name="Google Shape;21697;p97"/>
            <p:cNvSpPr/>
            <p:nvPr/>
          </p:nvSpPr>
          <p:spPr>
            <a:xfrm>
              <a:off x="618662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8" name="Google Shape;21698;p97"/>
            <p:cNvSpPr/>
            <p:nvPr/>
          </p:nvSpPr>
          <p:spPr>
            <a:xfrm>
              <a:off x="620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9" name="Google Shape;21699;p97"/>
            <p:cNvSpPr/>
            <p:nvPr/>
          </p:nvSpPr>
          <p:spPr>
            <a:xfrm>
              <a:off x="623327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0" name="Google Shape;21700;p97"/>
            <p:cNvSpPr/>
            <p:nvPr/>
          </p:nvSpPr>
          <p:spPr>
            <a:xfrm>
              <a:off x="625660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1" name="Google Shape;21701;p97"/>
            <p:cNvSpPr/>
            <p:nvPr/>
          </p:nvSpPr>
          <p:spPr>
            <a:xfrm>
              <a:off x="627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2" name="Google Shape;21702;p97"/>
            <p:cNvSpPr/>
            <p:nvPr/>
          </p:nvSpPr>
          <p:spPr>
            <a:xfrm>
              <a:off x="63032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3" name="Google Shape;21703;p97"/>
            <p:cNvSpPr/>
            <p:nvPr/>
          </p:nvSpPr>
          <p:spPr>
            <a:xfrm>
              <a:off x="6323950" y="441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4" name="Google Shape;21704;p97"/>
            <p:cNvSpPr/>
            <p:nvPr/>
          </p:nvSpPr>
          <p:spPr>
            <a:xfrm>
              <a:off x="620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5" name="Google Shape;21705;p97"/>
            <p:cNvSpPr/>
            <p:nvPr/>
          </p:nvSpPr>
          <p:spPr>
            <a:xfrm>
              <a:off x="62332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6" name="Google Shape;21706;p97"/>
            <p:cNvSpPr/>
            <p:nvPr/>
          </p:nvSpPr>
          <p:spPr>
            <a:xfrm>
              <a:off x="62566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7" name="Google Shape;21707;p97"/>
            <p:cNvSpPr/>
            <p:nvPr/>
          </p:nvSpPr>
          <p:spPr>
            <a:xfrm>
              <a:off x="627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8" name="Google Shape;21708;p97"/>
            <p:cNvSpPr/>
            <p:nvPr/>
          </p:nvSpPr>
          <p:spPr>
            <a:xfrm>
              <a:off x="630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9" name="Google Shape;21709;p97"/>
            <p:cNvSpPr/>
            <p:nvPr/>
          </p:nvSpPr>
          <p:spPr>
            <a:xfrm>
              <a:off x="63239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0" name="Google Shape;21710;p97"/>
            <p:cNvSpPr/>
            <p:nvPr/>
          </p:nvSpPr>
          <p:spPr>
            <a:xfrm>
              <a:off x="634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1" name="Google Shape;21711;p97"/>
            <p:cNvSpPr/>
            <p:nvPr/>
          </p:nvSpPr>
          <p:spPr>
            <a:xfrm>
              <a:off x="637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2" name="Google Shape;21712;p97"/>
            <p:cNvSpPr/>
            <p:nvPr/>
          </p:nvSpPr>
          <p:spPr>
            <a:xfrm>
              <a:off x="6396600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3" name="Google Shape;21713;p97"/>
            <p:cNvSpPr/>
            <p:nvPr/>
          </p:nvSpPr>
          <p:spPr>
            <a:xfrm>
              <a:off x="641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4" name="Google Shape;21714;p97"/>
            <p:cNvSpPr/>
            <p:nvPr/>
          </p:nvSpPr>
          <p:spPr>
            <a:xfrm>
              <a:off x="65365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5" name="Google Shape;21715;p97"/>
            <p:cNvSpPr/>
            <p:nvPr/>
          </p:nvSpPr>
          <p:spPr>
            <a:xfrm>
              <a:off x="65365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6" name="Google Shape;21716;p97"/>
            <p:cNvSpPr/>
            <p:nvPr/>
          </p:nvSpPr>
          <p:spPr>
            <a:xfrm>
              <a:off x="65365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7" name="Google Shape;21717;p97"/>
            <p:cNvSpPr/>
            <p:nvPr/>
          </p:nvSpPr>
          <p:spPr>
            <a:xfrm>
              <a:off x="65599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8" name="Google Shape;21718;p97"/>
            <p:cNvSpPr/>
            <p:nvPr/>
          </p:nvSpPr>
          <p:spPr>
            <a:xfrm>
              <a:off x="65365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9" name="Google Shape;21719;p97"/>
            <p:cNvSpPr/>
            <p:nvPr/>
          </p:nvSpPr>
          <p:spPr>
            <a:xfrm>
              <a:off x="65599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0" name="Google Shape;21720;p97"/>
            <p:cNvSpPr/>
            <p:nvPr/>
          </p:nvSpPr>
          <p:spPr>
            <a:xfrm>
              <a:off x="65365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1" name="Google Shape;21721;p97"/>
            <p:cNvSpPr/>
            <p:nvPr/>
          </p:nvSpPr>
          <p:spPr>
            <a:xfrm>
              <a:off x="65599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2" name="Google Shape;21722;p97"/>
            <p:cNvSpPr/>
            <p:nvPr/>
          </p:nvSpPr>
          <p:spPr>
            <a:xfrm>
              <a:off x="65365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3" name="Google Shape;21723;p97"/>
            <p:cNvSpPr/>
            <p:nvPr/>
          </p:nvSpPr>
          <p:spPr>
            <a:xfrm>
              <a:off x="65599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4" name="Google Shape;21724;p97"/>
            <p:cNvSpPr/>
            <p:nvPr/>
          </p:nvSpPr>
          <p:spPr>
            <a:xfrm>
              <a:off x="65805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5" name="Google Shape;21725;p97"/>
            <p:cNvSpPr/>
            <p:nvPr/>
          </p:nvSpPr>
          <p:spPr>
            <a:xfrm>
              <a:off x="65365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6" name="Google Shape;21726;p97"/>
            <p:cNvSpPr/>
            <p:nvPr/>
          </p:nvSpPr>
          <p:spPr>
            <a:xfrm>
              <a:off x="65599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7" name="Google Shape;21727;p97"/>
            <p:cNvSpPr/>
            <p:nvPr/>
          </p:nvSpPr>
          <p:spPr>
            <a:xfrm>
              <a:off x="65805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8" name="Google Shape;21728;p97"/>
            <p:cNvSpPr/>
            <p:nvPr/>
          </p:nvSpPr>
          <p:spPr>
            <a:xfrm>
              <a:off x="65365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9" name="Google Shape;21729;p97"/>
            <p:cNvSpPr/>
            <p:nvPr/>
          </p:nvSpPr>
          <p:spPr>
            <a:xfrm>
              <a:off x="65599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0" name="Google Shape;21730;p97"/>
            <p:cNvSpPr/>
            <p:nvPr/>
          </p:nvSpPr>
          <p:spPr>
            <a:xfrm>
              <a:off x="65805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1" name="Google Shape;21731;p97"/>
            <p:cNvSpPr/>
            <p:nvPr/>
          </p:nvSpPr>
          <p:spPr>
            <a:xfrm>
              <a:off x="65365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2" name="Google Shape;21732;p97"/>
            <p:cNvSpPr/>
            <p:nvPr/>
          </p:nvSpPr>
          <p:spPr>
            <a:xfrm>
              <a:off x="65599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3" name="Google Shape;21733;p97"/>
            <p:cNvSpPr/>
            <p:nvPr/>
          </p:nvSpPr>
          <p:spPr>
            <a:xfrm>
              <a:off x="65805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4" name="Google Shape;21734;p97"/>
            <p:cNvSpPr/>
            <p:nvPr/>
          </p:nvSpPr>
          <p:spPr>
            <a:xfrm>
              <a:off x="65365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5" name="Google Shape;21735;p97"/>
            <p:cNvSpPr/>
            <p:nvPr/>
          </p:nvSpPr>
          <p:spPr>
            <a:xfrm>
              <a:off x="65599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6" name="Google Shape;21736;p97"/>
            <p:cNvSpPr/>
            <p:nvPr/>
          </p:nvSpPr>
          <p:spPr>
            <a:xfrm>
              <a:off x="6580575" y="40715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7" name="Google Shape;21737;p97"/>
            <p:cNvSpPr/>
            <p:nvPr/>
          </p:nvSpPr>
          <p:spPr>
            <a:xfrm>
              <a:off x="65365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8" name="Google Shape;21738;p97"/>
            <p:cNvSpPr/>
            <p:nvPr/>
          </p:nvSpPr>
          <p:spPr>
            <a:xfrm>
              <a:off x="65599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9" name="Google Shape;21739;p97"/>
            <p:cNvSpPr/>
            <p:nvPr/>
          </p:nvSpPr>
          <p:spPr>
            <a:xfrm>
              <a:off x="6580600" y="4051525"/>
              <a:ext cx="18225" cy="15650"/>
            </a:xfrm>
            <a:custGeom>
              <a:rect b="b" l="l" r="r" t="t"/>
              <a:pathLst>
                <a:path extrusionOk="0" h="626" w="729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0" name="Google Shape;21740;p97"/>
            <p:cNvSpPr/>
            <p:nvPr/>
          </p:nvSpPr>
          <p:spPr>
            <a:xfrm>
              <a:off x="65365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1" name="Google Shape;21741;p97"/>
            <p:cNvSpPr/>
            <p:nvPr/>
          </p:nvSpPr>
          <p:spPr>
            <a:xfrm>
              <a:off x="65599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2" name="Google Shape;21742;p97"/>
            <p:cNvSpPr/>
            <p:nvPr/>
          </p:nvSpPr>
          <p:spPr>
            <a:xfrm>
              <a:off x="65805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3" name="Google Shape;21743;p97"/>
            <p:cNvSpPr/>
            <p:nvPr/>
          </p:nvSpPr>
          <p:spPr>
            <a:xfrm>
              <a:off x="65365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4" name="Google Shape;21744;p97"/>
            <p:cNvSpPr/>
            <p:nvPr/>
          </p:nvSpPr>
          <p:spPr>
            <a:xfrm>
              <a:off x="65599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5" name="Google Shape;21745;p97"/>
            <p:cNvSpPr/>
            <p:nvPr/>
          </p:nvSpPr>
          <p:spPr>
            <a:xfrm>
              <a:off x="65365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6" name="Google Shape;21746;p97"/>
            <p:cNvSpPr/>
            <p:nvPr/>
          </p:nvSpPr>
          <p:spPr>
            <a:xfrm>
              <a:off x="65599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7" name="Google Shape;21747;p97"/>
            <p:cNvSpPr/>
            <p:nvPr/>
          </p:nvSpPr>
          <p:spPr>
            <a:xfrm>
              <a:off x="65365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8" name="Google Shape;21748;p97"/>
            <p:cNvSpPr/>
            <p:nvPr/>
          </p:nvSpPr>
          <p:spPr>
            <a:xfrm>
              <a:off x="65599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9" name="Google Shape;21749;p97"/>
            <p:cNvSpPr/>
            <p:nvPr/>
          </p:nvSpPr>
          <p:spPr>
            <a:xfrm>
              <a:off x="65365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0" name="Google Shape;21750;p97"/>
            <p:cNvSpPr/>
            <p:nvPr/>
          </p:nvSpPr>
          <p:spPr>
            <a:xfrm>
              <a:off x="65365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51" name="Google Shape;21751;p97"/>
          <p:cNvSpPr/>
          <p:nvPr/>
        </p:nvSpPr>
        <p:spPr>
          <a:xfrm rot="5400000">
            <a:off x="-1592507" y="1301717"/>
            <a:ext cx="3232040" cy="3232125"/>
          </a:xfrm>
          <a:custGeom>
            <a:rect b="b" l="l" r="r" t="t"/>
            <a:pathLst>
              <a:path extrusionOk="0" h="76050" w="76048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2" name="Google Shape;21752;p97"/>
          <p:cNvSpPr/>
          <p:nvPr/>
        </p:nvSpPr>
        <p:spPr>
          <a:xfrm rot="5400000">
            <a:off x="-610068" y="562448"/>
            <a:ext cx="1900005" cy="1900005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3" name="Google Shape;21753;p97"/>
          <p:cNvSpPr/>
          <p:nvPr/>
        </p:nvSpPr>
        <p:spPr>
          <a:xfrm flipH="1">
            <a:off x="8644553" y="3546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4" name="Google Shape;21754;p97"/>
          <p:cNvSpPr/>
          <p:nvPr/>
        </p:nvSpPr>
        <p:spPr>
          <a:xfrm flipH="1">
            <a:off x="7976006" y="341226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5" name="Google Shape;21755;p97"/>
          <p:cNvSpPr/>
          <p:nvPr/>
        </p:nvSpPr>
        <p:spPr>
          <a:xfrm flipH="1">
            <a:off x="7323944" y="38107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6" name="Google Shape;21756;p97"/>
          <p:cNvSpPr/>
          <p:nvPr/>
        </p:nvSpPr>
        <p:spPr>
          <a:xfrm flipH="1">
            <a:off x="8572785" y="674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7" name="Google Shape;21757;p97"/>
          <p:cNvSpPr/>
          <p:nvPr/>
        </p:nvSpPr>
        <p:spPr>
          <a:xfrm flipH="1">
            <a:off x="8268879" y="1451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758" name="Google Shape;21758;p97"/>
          <p:cNvGrpSpPr/>
          <p:nvPr/>
        </p:nvGrpSpPr>
        <p:grpSpPr>
          <a:xfrm flipH="1">
            <a:off x="7568646" y="2219231"/>
            <a:ext cx="1019815" cy="944312"/>
            <a:chOff x="2113525" y="2880575"/>
            <a:chExt cx="609500" cy="564375"/>
          </a:xfrm>
        </p:grpSpPr>
        <p:sp>
          <p:nvSpPr>
            <p:cNvPr id="21759" name="Google Shape;21759;p97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0" name="Google Shape;21760;p97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1" name="Google Shape;21761;p97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2" name="Google Shape;21762;p97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63" name="Google Shape;21763;p97"/>
          <p:cNvGrpSpPr/>
          <p:nvPr/>
        </p:nvGrpSpPr>
        <p:grpSpPr>
          <a:xfrm flipH="1">
            <a:off x="8692175" y="1058192"/>
            <a:ext cx="349968" cy="2052568"/>
            <a:chOff x="1037125" y="2236325"/>
            <a:chExt cx="149100" cy="874475"/>
          </a:xfrm>
        </p:grpSpPr>
        <p:sp>
          <p:nvSpPr>
            <p:cNvPr id="21764" name="Google Shape;21764;p97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5" name="Google Shape;21765;p97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6" name="Google Shape;21766;p97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7" name="Google Shape;21767;p97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8" name="Google Shape;21768;p97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9" name="Google Shape;21769;p97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0" name="Google Shape;21770;p97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1" name="Google Shape;21771;p97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2" name="Google Shape;21772;p97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3" name="Google Shape;21773;p97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4" name="Google Shape;21774;p97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5" name="Google Shape;21775;p97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6" name="Google Shape;21776;p97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7" name="Google Shape;21777;p97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8" name="Google Shape;21778;p97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9" name="Google Shape;21779;p97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0" name="Google Shape;21780;p97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1" name="Google Shape;21781;p97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2" name="Google Shape;21782;p97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3" name="Google Shape;21783;p97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4" name="Google Shape;21784;p97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5" name="Google Shape;21785;p97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6" name="Google Shape;21786;p97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7" name="Google Shape;21787;p97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8" name="Google Shape;21788;p97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9" name="Google Shape;21789;p97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0" name="Google Shape;21790;p97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1" name="Google Shape;21791;p97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2" name="Google Shape;21792;p97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3" name="Google Shape;21793;p97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4" name="Google Shape;21794;p97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5" name="Google Shape;21795;p97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6" name="Google Shape;21796;p97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7" name="Google Shape;21797;p97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8" name="Google Shape;21798;p97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9" name="Google Shape;21799;p97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3">
    <p:spTree>
      <p:nvGrpSpPr>
        <p:cNvPr id="21800" name="Shape 2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1" name="Google Shape;21801;p98"/>
          <p:cNvSpPr txBox="1"/>
          <p:nvPr>
            <p:ph type="title"/>
          </p:nvPr>
        </p:nvSpPr>
        <p:spPr>
          <a:xfrm>
            <a:off x="2759625" y="614786"/>
            <a:ext cx="36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1802" name="Google Shape;21802;p98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03" name="Google Shape;21803;p98"/>
          <p:cNvSpPr/>
          <p:nvPr/>
        </p:nvSpPr>
        <p:spPr>
          <a:xfrm rot="10800000">
            <a:off x="-543631" y="3847067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04" name="Google Shape;21804;p98"/>
          <p:cNvSpPr/>
          <p:nvPr/>
        </p:nvSpPr>
        <p:spPr>
          <a:xfrm rot="10800000">
            <a:off x="-581096" y="341002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05" name="Google Shape;21805;p98"/>
          <p:cNvSpPr/>
          <p:nvPr/>
        </p:nvSpPr>
        <p:spPr>
          <a:xfrm rot="10800000">
            <a:off x="27195" y="370205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06" name="Google Shape;21806;p98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21807" name="Google Shape;21807;p98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8" name="Google Shape;21808;p98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9" name="Google Shape;21809;p98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0" name="Google Shape;21810;p98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1" name="Google Shape;21811;p98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2" name="Google Shape;21812;p98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3" name="Google Shape;21813;p98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4" name="Google Shape;21814;p98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5" name="Google Shape;21815;p98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6" name="Google Shape;21816;p98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7" name="Google Shape;21817;p98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8" name="Google Shape;21818;p98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9" name="Google Shape;21819;p98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0" name="Google Shape;21820;p98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1" name="Google Shape;21821;p98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2" name="Google Shape;21822;p98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3" name="Google Shape;21823;p98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4" name="Google Shape;21824;p98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5" name="Google Shape;21825;p98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6" name="Google Shape;21826;p98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7" name="Google Shape;21827;p98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8" name="Google Shape;21828;p98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9" name="Google Shape;21829;p98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0" name="Google Shape;21830;p98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1" name="Google Shape;21831;p98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2" name="Google Shape;21832;p98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3" name="Google Shape;21833;p98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4" name="Google Shape;21834;p98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5" name="Google Shape;21835;p98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6" name="Google Shape;21836;p98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7" name="Google Shape;21837;p98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8" name="Google Shape;21838;p98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9" name="Google Shape;21839;p98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40" name="Google Shape;21840;p98"/>
          <p:cNvSpPr/>
          <p:nvPr/>
        </p:nvSpPr>
        <p:spPr>
          <a:xfrm rot="10800000">
            <a:off x="-1096900" y="118401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41" name="Google Shape;21841;p98"/>
          <p:cNvSpPr/>
          <p:nvPr/>
        </p:nvSpPr>
        <p:spPr>
          <a:xfrm rot="10800000">
            <a:off x="-1130952" y="1170377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42" name="Google Shape;21842;p98"/>
          <p:cNvSpPr/>
          <p:nvPr/>
        </p:nvSpPr>
        <p:spPr>
          <a:xfrm rot="10800000">
            <a:off x="-793168" y="1487749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43" name="Google Shape;21843;p98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21844" name="Google Shape;21844;p98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5" name="Google Shape;21845;p98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6" name="Google Shape;21846;p98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7" name="Google Shape;21847;p98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8" name="Google Shape;21848;p98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9" name="Google Shape;21849;p98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0" name="Google Shape;21850;p98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1" name="Google Shape;21851;p98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2" name="Google Shape;21852;p98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3" name="Google Shape;21853;p98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4" name="Google Shape;21854;p98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5" name="Google Shape;21855;p98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6" name="Google Shape;21856;p98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7" name="Google Shape;21857;p98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8" name="Google Shape;21858;p98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9" name="Google Shape;21859;p98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0" name="Google Shape;21860;p98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1" name="Google Shape;21861;p98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2" name="Google Shape;21862;p98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3" name="Google Shape;21863;p98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4" name="Google Shape;21864;p98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5" name="Google Shape;21865;p98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6" name="Google Shape;21866;p98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7" name="Google Shape;21867;p98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8" name="Google Shape;21868;p98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9" name="Google Shape;21869;p98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0" name="Google Shape;21870;p98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1" name="Google Shape;21871;p98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2" name="Google Shape;21872;p98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3" name="Google Shape;21873;p98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4" name="Google Shape;21874;p98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5" name="Google Shape;21875;p98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6" name="Google Shape;21876;p98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7" name="Google Shape;21877;p98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8" name="Google Shape;21878;p98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9" name="Google Shape;21879;p98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0" name="Google Shape;21880;p98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1" name="Google Shape;21881;p98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2" name="Google Shape;21882;p98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3" name="Google Shape;21883;p98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4" name="Google Shape;21884;p98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5" name="Google Shape;21885;p98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6" name="Google Shape;21886;p98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7" name="Google Shape;21887;p98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8" name="Google Shape;21888;p98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9" name="Google Shape;21889;p98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0" name="Google Shape;21890;p98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1" name="Google Shape;21891;p98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2" name="Google Shape;21892;p98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3" name="Google Shape;21893;p98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4" name="Google Shape;21894;p98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5" name="Google Shape;21895;p98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6" name="Google Shape;21896;p98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7" name="Google Shape;21897;p98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8" name="Google Shape;21898;p98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9" name="Google Shape;21899;p98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0" name="Google Shape;21900;p98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1" name="Google Shape;21901;p98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2" name="Google Shape;21902;p98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3" name="Google Shape;21903;p98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4" name="Google Shape;21904;p98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5" name="Google Shape;21905;p98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6" name="Google Shape;21906;p98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7" name="Google Shape;21907;p98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8" name="Google Shape;21908;p98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9" name="Google Shape;21909;p98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0" name="Google Shape;21910;p98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1" name="Google Shape;21911;p98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2" name="Google Shape;21912;p98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3" name="Google Shape;21913;p98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4" name="Google Shape;21914;p98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5" name="Google Shape;21915;p98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6" name="Google Shape;21916;p98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7" name="Google Shape;21917;p98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8" name="Google Shape;21918;p98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9" name="Google Shape;21919;p98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0" name="Google Shape;21920;p98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1" name="Google Shape;21921;p98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2" name="Google Shape;21922;p98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3" name="Google Shape;21923;p98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4" name="Google Shape;21924;p98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5" name="Google Shape;21925;p98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6" name="Google Shape;21926;p98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7" name="Google Shape;21927;p98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8" name="Google Shape;21928;p98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9" name="Google Shape;21929;p98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0" name="Google Shape;21930;p98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1" name="Google Shape;21931;p98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2" name="Google Shape;21932;p98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3" name="Google Shape;21933;p98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4" name="Google Shape;21934;p98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5" name="Google Shape;21935;p98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6" name="Google Shape;21936;p98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7" name="Google Shape;21937;p98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8" name="Google Shape;21938;p98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9" name="Google Shape;21939;p98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0" name="Google Shape;21940;p98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1" name="Google Shape;21941;p98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2" name="Google Shape;21942;p98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3" name="Google Shape;21943;p98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4" name="Google Shape;21944;p98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5" name="Google Shape;21945;p98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6" name="Google Shape;21946;p98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7" name="Google Shape;21947;p98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8" name="Google Shape;21948;p98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9" name="Google Shape;21949;p98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0" name="Google Shape;21950;p98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1" name="Google Shape;21951;p98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2" name="Google Shape;21952;p98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3" name="Google Shape;21953;p98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4" name="Google Shape;21954;p98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5" name="Google Shape;21955;p98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6" name="Google Shape;21956;p98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7" name="Google Shape;21957;p98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8" name="Google Shape;21958;p98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9" name="Google Shape;21959;p98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0" name="Google Shape;21960;p98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1" name="Google Shape;21961;p98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2" name="Google Shape;21962;p98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3" name="Google Shape;21963;p98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4" name="Google Shape;21964;p98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5" name="Google Shape;21965;p98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6" name="Google Shape;21966;p98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7" name="Google Shape;21967;p98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8" name="Google Shape;21968;p98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9" name="Google Shape;21969;p98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0" name="Google Shape;21970;p98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1" name="Google Shape;21971;p98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2" name="Google Shape;21972;p98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3" name="Google Shape;21973;p98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4" name="Google Shape;21974;p98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5" name="Google Shape;21975;p98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6" name="Google Shape;21976;p98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7" name="Google Shape;21977;p98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8" name="Google Shape;21978;p98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9" name="Google Shape;21979;p98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0" name="Google Shape;21980;p98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1" name="Google Shape;21981;p98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2" name="Google Shape;21982;p98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3" name="Google Shape;21983;p98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4" name="Google Shape;21984;p98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5" name="Google Shape;21985;p98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6" name="Google Shape;21986;p98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7" name="Google Shape;21987;p98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8" name="Google Shape;21988;p98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9" name="Google Shape;21989;p98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0" name="Google Shape;21990;p98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1" name="Google Shape;21991;p98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2" name="Google Shape;21992;p98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3" name="Google Shape;21993;p98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4" name="Google Shape;21994;p98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5" name="Google Shape;21995;p98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6" name="Google Shape;21996;p98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7" name="Google Shape;21997;p98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8" name="Google Shape;21998;p98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9" name="Google Shape;21999;p98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0" name="Google Shape;22000;p98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1" name="Google Shape;22001;p98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2" name="Google Shape;22002;p98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3" name="Google Shape;22003;p98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4" name="Google Shape;22004;p98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5" name="Google Shape;22005;p98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6" name="Google Shape;22006;p98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7" name="Google Shape;22007;p98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8" name="Google Shape;22008;p98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9" name="Google Shape;22009;p98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0" name="Google Shape;22010;p98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1" name="Google Shape;22011;p98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2" name="Google Shape;22012;p98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3" name="Google Shape;22013;p98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4" name="Google Shape;22014;p98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5" name="Google Shape;22015;p98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6" name="Google Shape;22016;p98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7" name="Google Shape;22017;p98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8" name="Google Shape;22018;p98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9" name="Google Shape;22019;p98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0" name="Google Shape;22020;p98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1" name="Google Shape;22021;p98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2" name="Google Shape;22022;p98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3" name="Google Shape;22023;p98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4" name="Google Shape;22024;p98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5" name="Google Shape;22025;p98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26" name="Google Shape;22026;p98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27" name="Google Shape;22027;p98"/>
          <p:cNvSpPr/>
          <p:nvPr/>
        </p:nvSpPr>
        <p:spPr>
          <a:xfrm>
            <a:off x="171122" y="-4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28" name="Google Shape;22028;p98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29" name="Google Shape;22029;p98"/>
          <p:cNvSpPr/>
          <p:nvPr/>
        </p:nvSpPr>
        <p:spPr>
          <a:xfrm>
            <a:off x="8051123" y="4308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30" name="Google Shape;22030;p98"/>
          <p:cNvSpPr/>
          <p:nvPr/>
        </p:nvSpPr>
        <p:spPr>
          <a:xfrm>
            <a:off x="7916975" y="417426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31" name="Google Shape;22031;p98"/>
          <p:cNvSpPr/>
          <p:nvPr/>
        </p:nvSpPr>
        <p:spPr>
          <a:xfrm>
            <a:off x="8569037" y="45727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32" name="Google Shape;22032;p98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33" name="Google Shape;22033;p98"/>
          <p:cNvSpPr/>
          <p:nvPr/>
        </p:nvSpPr>
        <p:spPr>
          <a:xfrm>
            <a:off x="8594997" y="2213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34" name="Google Shape;22034;p98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22035" name="Google Shape;22035;p98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6" name="Google Shape;22036;p98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7" name="Google Shape;22037;p98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8" name="Google Shape;22038;p98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39" name="Google Shape;22039;p98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22040" name="Google Shape;22040;p98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1" name="Google Shape;22041;p98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2" name="Google Shape;22042;p98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3" name="Google Shape;22043;p98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4" name="Google Shape;22044;p98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5" name="Google Shape;22045;p98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6" name="Google Shape;22046;p98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7" name="Google Shape;22047;p98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8" name="Google Shape;22048;p98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9" name="Google Shape;22049;p98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0" name="Google Shape;22050;p98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1" name="Google Shape;22051;p98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2" name="Google Shape;22052;p98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3" name="Google Shape;22053;p98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4" name="Google Shape;22054;p98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5" name="Google Shape;22055;p98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6" name="Google Shape;22056;p98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7" name="Google Shape;22057;p98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8" name="Google Shape;22058;p98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9" name="Google Shape;22059;p98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0" name="Google Shape;22060;p98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1" name="Google Shape;22061;p98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2" name="Google Shape;22062;p98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3" name="Google Shape;22063;p98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4" name="Google Shape;22064;p98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5" name="Google Shape;22065;p98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6" name="Google Shape;22066;p98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7" name="Google Shape;22067;p98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8" name="Google Shape;22068;p98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9" name="Google Shape;22069;p98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0" name="Google Shape;22070;p98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1" name="Google Shape;22071;p98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2" name="Google Shape;22072;p98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3" name="Google Shape;22073;p98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4" name="Google Shape;22074;p98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5" name="Google Shape;22075;p98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76" name="Google Shape;22076;p98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77" name="Google Shape;22077;p98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78" name="Google Shape;22078;p98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22079" name="Google Shape;22079;p98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0" name="Google Shape;22080;p98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1" name="Google Shape;22081;p98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2" name="Google Shape;22082;p98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3" name="Google Shape;22083;p98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4" name="Google Shape;22084;p98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5" name="Google Shape;22085;p98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6" name="Google Shape;22086;p98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7" name="Google Shape;22087;p98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8" name="Google Shape;22088;p98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9" name="Google Shape;22089;p98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0" name="Google Shape;22090;p98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1" name="Google Shape;22091;p98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2" name="Google Shape;22092;p98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3" name="Google Shape;22093;p98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4" name="Google Shape;22094;p98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5" name="Google Shape;22095;p98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6" name="Google Shape;22096;p98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7" name="Google Shape;22097;p98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8" name="Google Shape;22098;p98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9" name="Google Shape;22099;p98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0" name="Google Shape;22100;p98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1" name="Google Shape;22101;p98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2" name="Google Shape;22102;p98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3" name="Google Shape;22103;p98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4" name="Google Shape;22104;p98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5" name="Google Shape;22105;p98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6" name="Google Shape;22106;p98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7" name="Google Shape;22107;p98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8" name="Google Shape;22108;p98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9" name="Google Shape;22109;p98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0" name="Google Shape;22110;p98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1" name="Google Shape;22111;p98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2" name="Google Shape;22112;p98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3" name="Google Shape;22113;p98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4" name="Google Shape;22114;p98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5" name="Google Shape;22115;p98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6" name="Google Shape;22116;p98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7" name="Google Shape;22117;p98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8" name="Google Shape;22118;p98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9" name="Google Shape;22119;p98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0" name="Google Shape;22120;p98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1" name="Google Shape;22121;p98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2" name="Google Shape;22122;p98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3" name="Google Shape;22123;p98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4" name="Google Shape;22124;p98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5" name="Google Shape;22125;p98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6" name="Google Shape;22126;p98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7" name="Google Shape;22127;p98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8" name="Google Shape;22128;p98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9" name="Google Shape;22129;p98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0" name="Google Shape;22130;p98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1" name="Google Shape;22131;p98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2" name="Google Shape;22132;p98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3" name="Google Shape;22133;p98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4" name="Google Shape;22134;p98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5" name="Google Shape;22135;p98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6" name="Google Shape;22136;p98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7" name="Google Shape;22137;p98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8" name="Google Shape;22138;p98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9" name="Google Shape;22139;p98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0" name="Google Shape;22140;p98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1" name="Google Shape;22141;p98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2" name="Google Shape;22142;p98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3" name="Google Shape;22143;p98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4" name="Google Shape;22144;p98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5" name="Google Shape;22145;p98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6" name="Google Shape;22146;p98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7" name="Google Shape;22147;p98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8" name="Google Shape;22148;p98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9" name="Google Shape;22149;p98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0" name="Google Shape;22150;p98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1" name="Google Shape;22151;p98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2" name="Google Shape;22152;p98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3" name="Google Shape;22153;p98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4" name="Google Shape;22154;p98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5" name="Google Shape;22155;p98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6" name="Google Shape;22156;p98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7" name="Google Shape;22157;p98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8" name="Google Shape;22158;p98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9" name="Google Shape;22159;p98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0" name="Google Shape;22160;p98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1" name="Google Shape;22161;p98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2" name="Google Shape;22162;p98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3" name="Google Shape;22163;p98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4" name="Google Shape;22164;p98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5" name="Google Shape;22165;p98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6" name="Google Shape;22166;p98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7" name="Google Shape;22167;p98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8" name="Google Shape;22168;p98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9" name="Google Shape;22169;p98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0" name="Google Shape;22170;p98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1" name="Google Shape;22171;p98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2" name="Google Shape;22172;p98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3" name="Google Shape;22173;p98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4" name="Google Shape;22174;p98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5" name="Google Shape;22175;p98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6" name="Google Shape;22176;p98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7" name="Google Shape;22177;p98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8" name="Google Shape;22178;p98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9" name="Google Shape;22179;p98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0" name="Google Shape;22180;p98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1" name="Google Shape;22181;p98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2" name="Google Shape;22182;p98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3" name="Google Shape;22183;p98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4" name="Google Shape;22184;p98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5" name="Google Shape;22185;p98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6" name="Google Shape;22186;p98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7" name="Google Shape;22187;p98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8" name="Google Shape;22188;p98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9" name="Google Shape;22189;p98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0" name="Google Shape;22190;p98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1" name="Google Shape;22191;p98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2" name="Google Shape;22192;p98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3" name="Google Shape;22193;p98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4" name="Google Shape;22194;p98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5" name="Google Shape;22195;p98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6" name="Google Shape;22196;p98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7" name="Google Shape;22197;p98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8" name="Google Shape;22198;p98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9" name="Google Shape;22199;p98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0" name="Google Shape;22200;p98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1" name="Google Shape;22201;p98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2" name="Google Shape;22202;p98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3" name="Google Shape;22203;p98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4" name="Google Shape;22204;p98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5" name="Google Shape;22205;p98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6" name="Google Shape;22206;p98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7" name="Google Shape;22207;p98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8" name="Google Shape;22208;p98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9" name="Google Shape;22209;p98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0" name="Google Shape;22210;p98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1" name="Google Shape;22211;p98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2" name="Google Shape;22212;p98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3" name="Google Shape;22213;p98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4" name="Google Shape;22214;p98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5" name="Google Shape;22215;p98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6" name="Google Shape;22216;p98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7" name="Google Shape;22217;p98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8" name="Google Shape;22218;p98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9" name="Google Shape;22219;p98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0" name="Google Shape;22220;p98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1" name="Google Shape;22221;p98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2" name="Google Shape;22222;p98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3" name="Google Shape;22223;p98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4" name="Google Shape;22224;p98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5" name="Google Shape;22225;p98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6" name="Google Shape;22226;p98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7" name="Google Shape;22227;p98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8" name="Google Shape;22228;p98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9" name="Google Shape;22229;p98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0" name="Google Shape;22230;p98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1" name="Google Shape;22231;p98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2" name="Google Shape;22232;p98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3" name="Google Shape;22233;p98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4" name="Google Shape;22234;p98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5" name="Google Shape;22235;p98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6" name="Google Shape;22236;p98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7" name="Google Shape;22237;p98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8" name="Google Shape;22238;p98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9" name="Google Shape;22239;p98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0" name="Google Shape;22240;p98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1" name="Google Shape;22241;p98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2" name="Google Shape;22242;p98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3" name="Google Shape;22243;p98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4" name="Google Shape;22244;p98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5" name="Google Shape;22245;p98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6" name="Google Shape;22246;p98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7" name="Google Shape;22247;p98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8" name="Google Shape;22248;p98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9" name="Google Shape;22249;p98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0" name="Google Shape;22250;p98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1" name="Google Shape;22251;p98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2" name="Google Shape;22252;p98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3" name="Google Shape;22253;p98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4" name="Google Shape;22254;p98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5" name="Google Shape;22255;p98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6" name="Google Shape;22256;p98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7" name="Google Shape;22257;p98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8" name="Google Shape;22258;p98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9" name="Google Shape;22259;p98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0" name="Google Shape;22260;p98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1" name="Google Shape;22261;p98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2" name="Google Shape;22262;p98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3" name="Google Shape;22263;p98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4" name="Google Shape;22264;p98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5" name="Google Shape;22265;p98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6" name="Google Shape;22266;p98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7" name="Google Shape;22267;p98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8" name="Google Shape;22268;p98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9" name="Google Shape;22269;p98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0" name="Google Shape;22270;p98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1" name="Google Shape;22271;p98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2" name="Google Shape;22272;p98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3" name="Google Shape;22273;p98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4" name="Google Shape;22274;p98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5" name="Google Shape;22275;p98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6" name="Google Shape;22276;p98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7" name="Google Shape;22277;p98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8" name="Google Shape;22278;p98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9" name="Google Shape;22279;p98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0" name="Google Shape;22280;p98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1" name="Google Shape;22281;p98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2" name="Google Shape;22282;p98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3" name="Google Shape;22283;p98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4" name="Google Shape;22284;p98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5" name="Google Shape;22285;p98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6" name="Google Shape;22286;p98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7" name="Google Shape;22287;p98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8" name="Google Shape;22288;p98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9" name="Google Shape;22289;p98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0" name="Google Shape;22290;p98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1" name="Google Shape;22291;p98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2" name="Google Shape;22292;p98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3" name="Google Shape;22293;p98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4" name="Google Shape;22294;p98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5" name="Google Shape;22295;p98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6" name="Google Shape;22296;p98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7" name="Google Shape;22297;p98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8" name="Google Shape;22298;p98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9" name="Google Shape;22299;p98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0" name="Google Shape;22300;p98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1" name="Google Shape;22301;p98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2" name="Google Shape;22302;p98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3" name="Google Shape;22303;p98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4" name="Google Shape;22304;p98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5" name="Google Shape;22305;p98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6" name="Google Shape;22306;p98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7" name="Google Shape;22307;p98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8" name="Google Shape;22308;p98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9" name="Google Shape;22309;p98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0" name="Google Shape;22310;p98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1" name="Google Shape;22311;p98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2" name="Google Shape;22312;p98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3" name="Google Shape;22313;p98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4" name="Google Shape;22314;p98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5" name="Google Shape;22315;p98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6" name="Google Shape;22316;p98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7" name="Google Shape;22317;p98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8" name="Google Shape;22318;p98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9" name="Google Shape;22319;p98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0" name="Google Shape;22320;p98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1" name="Google Shape;22321;p98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2" name="Google Shape;22322;p98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3" name="Google Shape;22323;p98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4" name="Google Shape;22324;p98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5" name="Google Shape;22325;p98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6" name="Google Shape;22326;p98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7" name="Google Shape;22327;p98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8" name="Google Shape;22328;p98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9" name="Google Shape;22329;p98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0" name="Google Shape;22330;p98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1" name="Google Shape;22331;p98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2" name="Google Shape;22332;p98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3" name="Google Shape;22333;p98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4" name="Google Shape;22334;p98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5" name="Google Shape;22335;p98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6" name="Google Shape;22336;p98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7" name="Google Shape;22337;p98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8" name="Google Shape;22338;p98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9" name="Google Shape;22339;p98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0" name="Google Shape;22340;p98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1" name="Google Shape;22341;p98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2" name="Google Shape;22342;p98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3" name="Google Shape;22343;p98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4" name="Google Shape;22344;p98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5" name="Google Shape;22345;p98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6" name="Google Shape;22346;p98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7" name="Google Shape;22347;p98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8" name="Google Shape;22348;p98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9" name="Google Shape;22349;p98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0" name="Google Shape;22350;p98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1" name="Google Shape;22351;p98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2" name="Google Shape;22352;p98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3" name="Google Shape;22353;p98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4" name="Google Shape;22354;p98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5" name="Google Shape;22355;p98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6" name="Google Shape;22356;p98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7" name="Google Shape;22357;p98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8" name="Google Shape;22358;p98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9" name="Google Shape;22359;p98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0" name="Google Shape;22360;p98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1" name="Google Shape;22361;p98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2" name="Google Shape;22362;p98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3" name="Google Shape;22363;p98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4" name="Google Shape;22364;p98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5" name="Google Shape;22365;p98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6" name="Google Shape;22366;p98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7" name="Google Shape;22367;p98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8" name="Google Shape;22368;p98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9" name="Google Shape;22369;p98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0" name="Google Shape;22370;p98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1" name="Google Shape;22371;p98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2" name="Google Shape;22372;p98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3" name="Google Shape;22373;p98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4" name="Google Shape;22374;p98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5" name="Google Shape;22375;p98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6" name="Google Shape;22376;p98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7" name="Google Shape;22377;p98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8" name="Google Shape;22378;p98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9" name="Google Shape;22379;p98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0" name="Google Shape;22380;p98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1" name="Google Shape;22381;p98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2" name="Google Shape;22382;p98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3" name="Google Shape;22383;p98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4" name="Google Shape;22384;p98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5" name="Google Shape;22385;p98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6" name="Google Shape;22386;p98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7" name="Google Shape;22387;p98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8" name="Google Shape;22388;p98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9" name="Google Shape;22389;p98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0" name="Google Shape;22390;p98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1" name="Google Shape;22391;p98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2" name="Google Shape;22392;p98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3" name="Google Shape;22393;p98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4" name="Google Shape;22394;p98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5" name="Google Shape;22395;p98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6" name="Google Shape;22396;p98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7" name="Google Shape;22397;p98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8" name="Google Shape;22398;p98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9" name="Google Shape;22399;p98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0" name="Google Shape;22400;p98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1" name="Google Shape;22401;p98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2" name="Google Shape;22402;p98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3" name="Google Shape;22403;p98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4" name="Google Shape;22404;p98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5" name="Google Shape;22405;p98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6" name="Google Shape;22406;p98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7" name="Google Shape;22407;p98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8" name="Google Shape;22408;p98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9" name="Google Shape;22409;p98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0" name="Google Shape;22410;p98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1" name="Google Shape;22411;p98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2" name="Google Shape;22412;p98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3" name="Google Shape;22413;p98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4" name="Google Shape;22414;p98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5" name="Google Shape;22415;p98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6" name="Google Shape;22416;p98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7" name="Google Shape;22417;p98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8" name="Google Shape;22418;p98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9" name="Google Shape;22419;p98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0" name="Google Shape;22420;p98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1" name="Google Shape;22421;p98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2" name="Google Shape;22422;p98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3" name="Google Shape;22423;p98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4" name="Google Shape;22424;p98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5" name="Google Shape;22425;p98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6" name="Google Shape;22426;p98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7" name="Google Shape;22427;p98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8" name="Google Shape;22428;p98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9" name="Google Shape;22429;p98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0" name="Google Shape;22430;p98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1" name="Google Shape;22431;p98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2" name="Google Shape;22432;p98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3" name="Google Shape;22433;p98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4" name="Google Shape;22434;p98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5" name="Google Shape;22435;p98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6" name="Google Shape;22436;p98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7" name="Google Shape;22437;p98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8" name="Google Shape;22438;p98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9" name="Google Shape;22439;p98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0" name="Google Shape;22440;p98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1" name="Google Shape;22441;p98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2" name="Google Shape;22442;p98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3" name="Google Shape;22443;p98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4" name="Google Shape;22444;p98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5" name="Google Shape;22445;p98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6" name="Google Shape;22446;p98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7" name="Google Shape;22447;p98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8" name="Google Shape;22448;p98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9" name="Google Shape;22449;p98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0" name="Google Shape;22450;p98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1" name="Google Shape;22451;p98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2" name="Google Shape;22452;p98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3" name="Google Shape;22453;p98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4" name="Google Shape;22454;p98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5" name="Google Shape;22455;p98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6" name="Google Shape;22456;p98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7" name="Google Shape;22457;p98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8" name="Google Shape;22458;p98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9" name="Google Shape;22459;p98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0" name="Google Shape;22460;p98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1" name="Google Shape;22461;p98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2" name="Google Shape;22462;p98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3" name="Google Shape;22463;p98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4" name="Google Shape;22464;p98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5" name="Google Shape;22465;p98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6" name="Google Shape;22466;p98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7" name="Google Shape;22467;p98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8" name="Google Shape;22468;p98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9" name="Google Shape;22469;p98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0" name="Google Shape;22470;p98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1" name="Google Shape;22471;p98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2" name="Google Shape;22472;p98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3" name="Google Shape;22473;p98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4" name="Google Shape;22474;p98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5" name="Google Shape;22475;p98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6" name="Google Shape;22476;p98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7" name="Google Shape;22477;p98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8" name="Google Shape;22478;p98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9" name="Google Shape;22479;p98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0" name="Google Shape;22480;p98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1" name="Google Shape;22481;p98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2" name="Google Shape;22482;p98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3" name="Google Shape;22483;p98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4" name="Google Shape;22484;p98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5" name="Google Shape;22485;p98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6" name="Google Shape;22486;p98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7" name="Google Shape;22487;p98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8" name="Google Shape;22488;p98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9" name="Google Shape;22489;p98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0" name="Google Shape;22490;p98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1" name="Google Shape;22491;p98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2" name="Google Shape;22492;p98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3" name="Google Shape;22493;p98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4" name="Google Shape;22494;p98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5" name="Google Shape;22495;p98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6" name="Google Shape;22496;p98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7" name="Google Shape;22497;p98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8" name="Google Shape;22498;p98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9" name="Google Shape;22499;p98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0" name="Google Shape;22500;p98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1" name="Google Shape;22501;p98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2" name="Google Shape;22502;p98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3" name="Google Shape;22503;p98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4" name="Google Shape;22504;p98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5" name="Google Shape;22505;p98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6" name="Google Shape;22506;p98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7" name="Google Shape;22507;p98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8" name="Google Shape;22508;p98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9" name="Google Shape;22509;p98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0" name="Google Shape;22510;p98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1" name="Google Shape;22511;p98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2" name="Google Shape;22512;p98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3" name="Google Shape;22513;p98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4" name="Google Shape;22514;p98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5" name="Google Shape;22515;p98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6" name="Google Shape;22516;p98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7" name="Google Shape;22517;p98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8" name="Google Shape;22518;p98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9" name="Google Shape;22519;p98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0" name="Google Shape;22520;p98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1" name="Google Shape;22521;p98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2" name="Google Shape;22522;p98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3" name="Google Shape;22523;p98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4" name="Google Shape;22524;p98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5" name="Google Shape;22525;p98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6" name="Google Shape;22526;p98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7" name="Google Shape;22527;p98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8" name="Google Shape;22528;p98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9" name="Google Shape;22529;p98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0" name="Google Shape;22530;p98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1" name="Google Shape;22531;p98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2" name="Google Shape;22532;p98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3" name="Google Shape;22533;p98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4" name="Google Shape;22534;p98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5" name="Google Shape;22535;p98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6" name="Google Shape;22536;p98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7" name="Google Shape;22537;p98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8" name="Google Shape;22538;p98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9" name="Google Shape;22539;p98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0" name="Google Shape;22540;p98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1" name="Google Shape;22541;p98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2" name="Google Shape;22542;p98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3" name="Google Shape;22543;p98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4" name="Google Shape;22544;p98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5" name="Google Shape;22545;p98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6" name="Google Shape;22546;p98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7" name="Google Shape;22547;p98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8" name="Google Shape;22548;p98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9" name="Google Shape;22549;p98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0" name="Google Shape;22550;p98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1" name="Google Shape;22551;p98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2" name="Google Shape;22552;p98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3" name="Google Shape;22553;p98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4" name="Google Shape;22554;p98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5" name="Google Shape;22555;p98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6" name="Google Shape;22556;p98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7" name="Google Shape;22557;p98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8" name="Google Shape;22558;p98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9" name="Google Shape;22559;p98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0" name="Google Shape;22560;p98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1" name="Google Shape;22561;p98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2" name="Google Shape;22562;p98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3" name="Google Shape;22563;p98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4" name="Google Shape;22564;p98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5" name="Google Shape;22565;p98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6" name="Google Shape;22566;p98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7" name="Google Shape;22567;p98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8" name="Google Shape;22568;p98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9" name="Google Shape;22569;p98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0" name="Google Shape;22570;p98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1" name="Google Shape;22571;p98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2" name="Google Shape;22572;p98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3" name="Google Shape;22573;p98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4" name="Google Shape;22574;p98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5" name="Google Shape;22575;p98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6" name="Google Shape;22576;p98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7" name="Google Shape;22577;p98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8" name="Google Shape;22578;p98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9" name="Google Shape;22579;p98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0" name="Google Shape;22580;p98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1" name="Google Shape;22581;p98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2" name="Google Shape;22582;p98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3" name="Google Shape;22583;p98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4" name="Google Shape;22584;p98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5" name="Google Shape;22585;p98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6" name="Google Shape;22586;p98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7" name="Google Shape;22587;p98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8" name="Google Shape;22588;p98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9" name="Google Shape;22589;p98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0" name="Google Shape;22590;p98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1" name="Google Shape;22591;p98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2" name="Google Shape;22592;p98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3" name="Google Shape;22593;p98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4" name="Google Shape;22594;p98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5" name="Google Shape;22595;p98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6" name="Google Shape;22596;p98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7" name="Google Shape;22597;p98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8" name="Google Shape;22598;p98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9" name="Google Shape;22599;p98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0" name="Google Shape;22600;p98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1" name="Google Shape;22601;p98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2" name="Google Shape;22602;p98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3" name="Google Shape;22603;p98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4" name="Google Shape;22604;p98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5" name="Google Shape;22605;p98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6" name="Google Shape;22606;p98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7" name="Google Shape;22607;p98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8" name="Google Shape;22608;p98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9" name="Google Shape;22609;p98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0" name="Google Shape;22610;p98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1" name="Google Shape;22611;p98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2" name="Google Shape;22612;p98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3" name="Google Shape;22613;p98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4" name="Google Shape;22614;p98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5" name="Google Shape;22615;p98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6" name="Google Shape;22616;p98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7" name="Google Shape;22617;p98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8" name="Google Shape;22618;p98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9" name="Google Shape;22619;p98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0" name="Google Shape;22620;p98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1" name="Google Shape;22621;p98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2" name="Google Shape;22622;p98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3" name="Google Shape;22623;p98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4" name="Google Shape;22624;p98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5" name="Google Shape;22625;p98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6" name="Google Shape;22626;p98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7" name="Google Shape;22627;p98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8" name="Google Shape;22628;p98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9" name="Google Shape;22629;p98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0" name="Google Shape;22630;p98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1" name="Google Shape;22631;p98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2" name="Google Shape;22632;p98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3" name="Google Shape;22633;p98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4" name="Google Shape;22634;p98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5" name="Google Shape;22635;p98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6" name="Google Shape;22636;p98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7" name="Google Shape;22637;p98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8" name="Google Shape;22638;p98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9" name="Google Shape;22639;p98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0" name="Google Shape;22640;p98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1" name="Google Shape;22641;p98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2" name="Google Shape;22642;p98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3" name="Google Shape;22643;p98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4" name="Google Shape;22644;p98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5" name="Google Shape;22645;p98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6" name="Google Shape;22646;p98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7" name="Google Shape;22647;p98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8" name="Google Shape;22648;p98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9" name="Google Shape;22649;p98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0" name="Google Shape;22650;p98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1" name="Google Shape;22651;p98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2" name="Google Shape;22652;p98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3" name="Google Shape;22653;p98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4" name="Google Shape;22654;p98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5" name="Google Shape;22655;p98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6" name="Google Shape;22656;p98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7" name="Google Shape;22657;p98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8" name="Google Shape;22658;p98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9" name="Google Shape;22659;p98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0" name="Google Shape;22660;p98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1" name="Google Shape;22661;p98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2" name="Google Shape;22662;p98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3" name="Google Shape;22663;p98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4" name="Google Shape;22664;p98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5" name="Google Shape;22665;p98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6" name="Google Shape;22666;p98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7" name="Google Shape;22667;p98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8" name="Google Shape;22668;p98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9" name="Google Shape;22669;p98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0" name="Google Shape;22670;p98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1" name="Google Shape;22671;p98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2" name="Google Shape;22672;p98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3" name="Google Shape;22673;p98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4" name="Google Shape;22674;p98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5" name="Google Shape;22675;p98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6" name="Google Shape;22676;p98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7" name="Google Shape;22677;p98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8" name="Google Shape;22678;p98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9" name="Google Shape;22679;p98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0" name="Google Shape;22680;p98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1" name="Google Shape;22681;p98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2" name="Google Shape;22682;p98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3" name="Google Shape;22683;p98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4" name="Google Shape;22684;p98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5" name="Google Shape;22685;p98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6" name="Google Shape;22686;p98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7" name="Google Shape;22687;p98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8" name="Google Shape;22688;p98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9" name="Google Shape;22689;p98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0" name="Google Shape;22690;p98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1" name="Google Shape;22691;p98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2" name="Google Shape;22692;p98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3" name="Google Shape;22693;p98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4" name="Google Shape;22694;p98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5" name="Google Shape;22695;p98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6" name="Google Shape;22696;p98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7" name="Google Shape;22697;p98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8" name="Google Shape;22698;p98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9" name="Google Shape;22699;p98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0" name="Google Shape;22700;p98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1" name="Google Shape;22701;p98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2" name="Google Shape;22702;p98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3" name="Google Shape;22703;p98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4" name="Google Shape;22704;p98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5" name="Google Shape;22705;p98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6" name="Google Shape;22706;p98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7" name="Google Shape;22707;p98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8" name="Google Shape;22708;p98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9" name="Google Shape;22709;p98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0" name="Google Shape;22710;p98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1" name="Google Shape;22711;p98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2" name="Google Shape;22712;p98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3" name="Google Shape;22713;p98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4" name="Google Shape;22714;p98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5" name="Google Shape;22715;p98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6" name="Google Shape;22716;p98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7" name="Google Shape;22717;p98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8" name="Google Shape;22718;p98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9" name="Google Shape;22719;p98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0" name="Google Shape;22720;p98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1" name="Google Shape;22721;p98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2" name="Google Shape;22722;p98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3" name="Google Shape;22723;p98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4" name="Google Shape;22724;p98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5" name="Google Shape;22725;p98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6" name="Google Shape;22726;p98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7" name="Google Shape;22727;p98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8" name="Google Shape;22728;p98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9" name="Google Shape;22729;p98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0" name="Google Shape;22730;p98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1" name="Google Shape;22731;p98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2" name="Google Shape;22732;p98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3" name="Google Shape;22733;p98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4" name="Google Shape;22734;p98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5" name="Google Shape;22735;p98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6" name="Google Shape;22736;p98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7" name="Google Shape;22737;p98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8" name="Google Shape;22738;p98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9" name="Google Shape;22739;p98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0" name="Google Shape;22740;p98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1" name="Google Shape;22741;p98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2" name="Google Shape;22742;p98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3" name="Google Shape;22743;p98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4" name="Google Shape;22744;p98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5" name="Google Shape;22745;p98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6" name="Google Shape;22746;p98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7" name="Google Shape;22747;p98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8" name="Google Shape;22748;p98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9" name="Google Shape;22749;p98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0" name="Google Shape;22750;p98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1" name="Google Shape;22751;p98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2" name="Google Shape;22752;p98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3" name="Google Shape;22753;p98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4" name="Google Shape;22754;p98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5" name="Google Shape;22755;p98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6" name="Google Shape;22756;p98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7" name="Google Shape;22757;p98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8" name="Google Shape;22758;p98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9" name="Google Shape;22759;p98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0" name="Google Shape;22760;p98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1" name="Google Shape;22761;p98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2" name="Google Shape;22762;p98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3" name="Google Shape;22763;p98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4" name="Google Shape;22764;p98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5" name="Google Shape;22765;p98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6" name="Google Shape;22766;p98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7" name="Google Shape;22767;p98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8" name="Google Shape;22768;p98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9" name="Google Shape;22769;p98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0" name="Google Shape;22770;p98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1" name="Google Shape;22771;p98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2" name="Google Shape;22772;p98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3" name="Google Shape;22773;p98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4" name="Google Shape;22774;p98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5" name="Google Shape;22775;p98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6" name="Google Shape;22776;p98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7" name="Google Shape;22777;p98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8" name="Google Shape;22778;p98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9" name="Google Shape;22779;p98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0" name="Google Shape;22780;p98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1" name="Google Shape;22781;p98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2" name="Google Shape;22782;p98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3" name="Google Shape;22783;p98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4" name="Google Shape;22784;p98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5" name="Google Shape;22785;p98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6" name="Google Shape;22786;p98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7" name="Google Shape;22787;p98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8" name="Google Shape;22788;p98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9" name="Google Shape;22789;p98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0" name="Google Shape;22790;p98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1" name="Google Shape;22791;p98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2" name="Google Shape;22792;p98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3" name="Google Shape;22793;p98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4" name="Google Shape;22794;p98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5" name="Google Shape;22795;p98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6" name="Google Shape;22796;p98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7" name="Google Shape;22797;p98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8" name="Google Shape;22798;p98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9" name="Google Shape;22799;p98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0" name="Google Shape;22800;p98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1" name="Google Shape;22801;p98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2" name="Google Shape;22802;p98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3" name="Google Shape;22803;p98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4" name="Google Shape;22804;p98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5" name="Google Shape;22805;p98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6" name="Google Shape;22806;p98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7" name="Google Shape;22807;p98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8" name="Google Shape;22808;p98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9" name="Google Shape;22809;p98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0" name="Google Shape;22810;p98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1" name="Google Shape;22811;p98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2" name="Google Shape;22812;p98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13" name="Google Shape;22813;p98"/>
          <p:cNvSpPr txBox="1"/>
          <p:nvPr>
            <p:ph idx="1" type="subTitle"/>
          </p:nvPr>
        </p:nvSpPr>
        <p:spPr>
          <a:xfrm>
            <a:off x="2919900" y="1675950"/>
            <a:ext cx="3304200" cy="14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22814" name="Google Shape;22814;p98"/>
          <p:cNvSpPr txBox="1"/>
          <p:nvPr/>
        </p:nvSpPr>
        <p:spPr>
          <a:xfrm>
            <a:off x="2572250" y="3559112"/>
            <a:ext cx="39996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CREDITS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: This presentation template was created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b="1" sz="1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88.xml"/><Relationship Id="rId42" Type="http://schemas.openxmlformats.org/officeDocument/2006/relationships/slideLayout" Target="../slideLayouts/slideLayout90.xml"/><Relationship Id="rId41" Type="http://schemas.openxmlformats.org/officeDocument/2006/relationships/slideLayout" Target="../slideLayouts/slideLayout89.xml"/><Relationship Id="rId44" Type="http://schemas.openxmlformats.org/officeDocument/2006/relationships/slideLayout" Target="../slideLayouts/slideLayout92.xml"/><Relationship Id="rId43" Type="http://schemas.openxmlformats.org/officeDocument/2006/relationships/slideLayout" Target="../slideLayouts/slideLayout91.xml"/><Relationship Id="rId46" Type="http://schemas.openxmlformats.org/officeDocument/2006/relationships/slideLayout" Target="../slideLayouts/slideLayout94.xml"/><Relationship Id="rId45" Type="http://schemas.openxmlformats.org/officeDocument/2006/relationships/slideLayout" Target="../slideLayouts/slideLayout93.xml"/><Relationship Id="rId1" Type="http://schemas.openxmlformats.org/officeDocument/2006/relationships/slideLayout" Target="../slideLayouts/slideLayout49.xml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48" Type="http://schemas.openxmlformats.org/officeDocument/2006/relationships/slideLayout" Target="../slideLayouts/slideLayout96.xml"/><Relationship Id="rId47" Type="http://schemas.openxmlformats.org/officeDocument/2006/relationships/slideLayout" Target="../slideLayouts/slideLayout95.xml"/><Relationship Id="rId49" Type="http://schemas.openxmlformats.org/officeDocument/2006/relationships/theme" Target="../theme/theme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5.xml"/><Relationship Id="rId8" Type="http://schemas.openxmlformats.org/officeDocument/2006/relationships/slideLayout" Target="../slideLayouts/slideLayout56.xml"/><Relationship Id="rId31" Type="http://schemas.openxmlformats.org/officeDocument/2006/relationships/slideLayout" Target="../slideLayouts/slideLayout79.xml"/><Relationship Id="rId30" Type="http://schemas.openxmlformats.org/officeDocument/2006/relationships/slideLayout" Target="../slideLayouts/slideLayout78.xml"/><Relationship Id="rId33" Type="http://schemas.openxmlformats.org/officeDocument/2006/relationships/slideLayout" Target="../slideLayouts/slideLayout81.xml"/><Relationship Id="rId32" Type="http://schemas.openxmlformats.org/officeDocument/2006/relationships/slideLayout" Target="../slideLayouts/slideLayout80.xml"/><Relationship Id="rId35" Type="http://schemas.openxmlformats.org/officeDocument/2006/relationships/slideLayout" Target="../slideLayouts/slideLayout83.xml"/><Relationship Id="rId34" Type="http://schemas.openxmlformats.org/officeDocument/2006/relationships/slideLayout" Target="../slideLayouts/slideLayout82.xml"/><Relationship Id="rId37" Type="http://schemas.openxmlformats.org/officeDocument/2006/relationships/slideLayout" Target="../slideLayouts/slideLayout85.xml"/><Relationship Id="rId36" Type="http://schemas.openxmlformats.org/officeDocument/2006/relationships/slideLayout" Target="../slideLayouts/slideLayout84.xml"/><Relationship Id="rId39" Type="http://schemas.openxmlformats.org/officeDocument/2006/relationships/slideLayout" Target="../slideLayouts/slideLayout87.xml"/><Relationship Id="rId38" Type="http://schemas.openxmlformats.org/officeDocument/2006/relationships/slideLayout" Target="../slideLayouts/slideLayout86.xml"/><Relationship Id="rId20" Type="http://schemas.openxmlformats.org/officeDocument/2006/relationships/slideLayout" Target="../slideLayouts/slideLayout68.xml"/><Relationship Id="rId22" Type="http://schemas.openxmlformats.org/officeDocument/2006/relationships/slideLayout" Target="../slideLayouts/slideLayout70.xml"/><Relationship Id="rId21" Type="http://schemas.openxmlformats.org/officeDocument/2006/relationships/slideLayout" Target="../slideLayouts/slideLayout69.xml"/><Relationship Id="rId24" Type="http://schemas.openxmlformats.org/officeDocument/2006/relationships/slideLayout" Target="../slideLayouts/slideLayout72.xml"/><Relationship Id="rId23" Type="http://schemas.openxmlformats.org/officeDocument/2006/relationships/slideLayout" Target="../slideLayouts/slideLayout71.xml"/><Relationship Id="rId26" Type="http://schemas.openxmlformats.org/officeDocument/2006/relationships/slideLayout" Target="../slideLayouts/slideLayout74.xml"/><Relationship Id="rId25" Type="http://schemas.openxmlformats.org/officeDocument/2006/relationships/slideLayout" Target="../slideLayouts/slideLayout73.xml"/><Relationship Id="rId28" Type="http://schemas.openxmlformats.org/officeDocument/2006/relationships/slideLayout" Target="../slideLayouts/slideLayout76.xml"/><Relationship Id="rId27" Type="http://schemas.openxmlformats.org/officeDocument/2006/relationships/slideLayout" Target="../slideLayouts/slideLayout75.xml"/><Relationship Id="rId29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0.xml"/><Relationship Id="rId15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4.xml"/><Relationship Id="rId19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2375" y="1360975"/>
            <a:ext cx="7699200" cy="3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410" name="Shape 1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1" name="Google Shape;11411;p50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b="1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412" name="Google Shape;11412;p50"/>
          <p:cNvSpPr txBox="1"/>
          <p:nvPr>
            <p:ph idx="1" type="body"/>
          </p:nvPr>
        </p:nvSpPr>
        <p:spPr>
          <a:xfrm>
            <a:off x="722375" y="1360975"/>
            <a:ext cx="7699200" cy="3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  <p:sldLayoutId id="2147483715" r:id="rId20"/>
    <p:sldLayoutId id="2147483716" r:id="rId21"/>
    <p:sldLayoutId id="2147483717" r:id="rId22"/>
    <p:sldLayoutId id="2147483718" r:id="rId23"/>
    <p:sldLayoutId id="2147483719" r:id="rId24"/>
    <p:sldLayoutId id="2147483720" r:id="rId25"/>
    <p:sldLayoutId id="2147483721" r:id="rId26"/>
    <p:sldLayoutId id="2147483722" r:id="rId27"/>
    <p:sldLayoutId id="2147483723" r:id="rId28"/>
    <p:sldLayoutId id="2147483724" r:id="rId29"/>
    <p:sldLayoutId id="2147483725" r:id="rId30"/>
    <p:sldLayoutId id="2147483726" r:id="rId31"/>
    <p:sldLayoutId id="2147483727" r:id="rId32"/>
    <p:sldLayoutId id="2147483728" r:id="rId33"/>
    <p:sldLayoutId id="2147483729" r:id="rId34"/>
    <p:sldLayoutId id="2147483730" r:id="rId35"/>
    <p:sldLayoutId id="2147483731" r:id="rId36"/>
    <p:sldLayoutId id="2147483732" r:id="rId37"/>
    <p:sldLayoutId id="2147483733" r:id="rId38"/>
    <p:sldLayoutId id="2147483734" r:id="rId39"/>
    <p:sldLayoutId id="2147483735" r:id="rId40"/>
    <p:sldLayoutId id="2147483736" r:id="rId41"/>
    <p:sldLayoutId id="2147483737" r:id="rId42"/>
    <p:sldLayoutId id="2147483738" r:id="rId43"/>
    <p:sldLayoutId id="2147483739" r:id="rId44"/>
    <p:sldLayoutId id="2147483740" r:id="rId45"/>
    <p:sldLayoutId id="2147483741" r:id="rId46"/>
    <p:sldLayoutId id="2147483742" r:id="rId47"/>
    <p:sldLayoutId id="2147483743" r:id="rId4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22.png"/><Relationship Id="rId5" Type="http://schemas.openxmlformats.org/officeDocument/2006/relationships/image" Target="../media/image4.png"/><Relationship Id="rId6" Type="http://schemas.openxmlformats.org/officeDocument/2006/relationships/image" Target="../media/image18.png"/><Relationship Id="rId7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18" name="Shape 2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9" name="Google Shape;22819;p99"/>
          <p:cNvSpPr txBox="1"/>
          <p:nvPr>
            <p:ph type="ctrTitle"/>
          </p:nvPr>
        </p:nvSpPr>
        <p:spPr>
          <a:xfrm>
            <a:off x="2743200" y="1684303"/>
            <a:ext cx="3657600" cy="7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oppins"/>
                <a:ea typeface="Poppins"/>
                <a:cs typeface="Poppins"/>
                <a:sym typeface="Poppins"/>
              </a:rPr>
              <a:t>TrojanTrader</a:t>
            </a: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820" name="Google Shape;22820;p99"/>
          <p:cNvSpPr txBox="1"/>
          <p:nvPr>
            <p:ph idx="1" type="subTitle"/>
          </p:nvPr>
        </p:nvSpPr>
        <p:spPr>
          <a:xfrm>
            <a:off x="1700550" y="2244138"/>
            <a:ext cx="5742900" cy="18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Team:22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Xiayu Li 1776002814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Loui Ikei 3102293916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Jingzhen Wang 2031901636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Peter Palanjian 2409461069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Sirui Zhu 7229408391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Tianyu Wang 9111458740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Angela Liu 3161992304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91" name="Shape 23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2" name="Google Shape;23092;p108"/>
          <p:cNvSpPr txBox="1"/>
          <p:nvPr>
            <p:ph type="title"/>
          </p:nvPr>
        </p:nvSpPr>
        <p:spPr>
          <a:xfrm>
            <a:off x="1633350" y="2165125"/>
            <a:ext cx="58773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Frontend - UI/UX</a:t>
            </a:r>
            <a:endParaRPr sz="2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96" name="Shape 23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7" name="Google Shape;23097;p109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</a:t>
            </a:r>
            <a:endParaRPr/>
          </a:p>
        </p:txBody>
      </p:sp>
      <p:sp>
        <p:nvSpPr>
          <p:cNvPr id="23098" name="Google Shape;23098;p109"/>
          <p:cNvSpPr txBox="1"/>
          <p:nvPr>
            <p:ph idx="1" type="body"/>
          </p:nvPr>
        </p:nvSpPr>
        <p:spPr>
          <a:xfrm>
            <a:off x="5305350" y="1084525"/>
            <a:ext cx="3116100" cy="3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</a:pPr>
            <a:r>
              <a:rPr lang="en" sz="1400">
                <a:solidFill>
                  <a:schemeClr val="dk1"/>
                </a:solidFill>
              </a:rPr>
              <a:t>The web </a:t>
            </a:r>
            <a:r>
              <a:rPr lang="en" sz="1400">
                <a:solidFill>
                  <a:schemeClr val="dk1"/>
                </a:solidFill>
              </a:rPr>
              <a:t>will start on the home page.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</a:pPr>
            <a:r>
              <a:rPr lang="en" sz="1400">
                <a:solidFill>
                  <a:schemeClr val="dk1"/>
                </a:solidFill>
              </a:rPr>
              <a:t>After logging in and creating account, users will also be directed to this page.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</a:pPr>
            <a:r>
              <a:rPr lang="en" sz="1400">
                <a:solidFill>
                  <a:schemeClr val="dk1"/>
                </a:solidFill>
              </a:rPr>
              <a:t>Navigation bar will only show “My Stocks” and “Buy/Sell Stocks” only upon </a:t>
            </a:r>
            <a:r>
              <a:rPr lang="en" sz="1400">
                <a:solidFill>
                  <a:schemeClr val="dk1"/>
                </a:solidFill>
              </a:rPr>
              <a:t>successful</a:t>
            </a:r>
            <a:r>
              <a:rPr lang="en" sz="1400">
                <a:solidFill>
                  <a:schemeClr val="dk1"/>
                </a:solidFill>
              </a:rPr>
              <a:t> login.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</a:pPr>
            <a:r>
              <a:rPr lang="en" sz="1400">
                <a:solidFill>
                  <a:schemeClr val="dk1"/>
                </a:solidFill>
              </a:rPr>
              <a:t>The simple black and white color scheme will make users feel a sense of professionalism and draw their attention to the stock image in the middle of the screen.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23099" name="Google Shape;23099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375" y="1084525"/>
            <a:ext cx="4904300" cy="2701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00" name="Google Shape;23100;p109"/>
          <p:cNvPicPr preferRelativeResize="0"/>
          <p:nvPr/>
        </p:nvPicPr>
        <p:blipFill rotWithShape="1">
          <a:blip r:embed="rId4">
            <a:alphaModFix/>
          </a:blip>
          <a:srcRect b="0" l="0" r="0" t="22191"/>
          <a:stretch/>
        </p:blipFill>
        <p:spPr>
          <a:xfrm>
            <a:off x="309375" y="3502751"/>
            <a:ext cx="4904300" cy="987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04" name="Shape 23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5" name="Google Shape;23105;p110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Login/Signup Page</a:t>
            </a:r>
            <a:endParaRPr/>
          </a:p>
        </p:txBody>
      </p:sp>
      <p:sp>
        <p:nvSpPr>
          <p:cNvPr id="23106" name="Google Shape;23106;p110"/>
          <p:cNvSpPr txBox="1"/>
          <p:nvPr>
            <p:ph idx="1" type="body"/>
          </p:nvPr>
        </p:nvSpPr>
        <p:spPr>
          <a:xfrm>
            <a:off x="596325" y="909600"/>
            <a:ext cx="7699200" cy="3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2 cookies are stored after user logs in, their username and “isLoggedIn.”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Username is utilized and passed through for all buy, sell, and userInfo functions.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isLoggedIn is used for client-side functions, such as whether to display “login” or “logout.”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The sign-up and login fields check for multiple exceptions, such as incorrect password, incorrect email, whether an account exists with such an email, etc.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The purple color of the buttons matches the tone of home page. 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23107" name="Google Shape;23107;p110"/>
          <p:cNvPicPr preferRelativeResize="0"/>
          <p:nvPr/>
        </p:nvPicPr>
        <p:blipFill rotWithShape="1">
          <a:blip r:embed="rId3">
            <a:alphaModFix/>
          </a:blip>
          <a:srcRect b="0" l="11052" r="5655" t="0"/>
          <a:stretch/>
        </p:blipFill>
        <p:spPr>
          <a:xfrm>
            <a:off x="7001225" y="2774050"/>
            <a:ext cx="1569850" cy="2496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3108" name="Google Shape;23108;p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3550" y="2774050"/>
            <a:ext cx="1569850" cy="23694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12" name="Shape 2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3" name="Google Shape;23113;p111"/>
          <p:cNvSpPr txBox="1"/>
          <p:nvPr>
            <p:ph type="title"/>
          </p:nvPr>
        </p:nvSpPr>
        <p:spPr>
          <a:xfrm>
            <a:off x="1700700" y="333227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Buy/Sell</a:t>
            </a:r>
            <a:endParaRPr/>
          </a:p>
        </p:txBody>
      </p:sp>
      <p:sp>
        <p:nvSpPr>
          <p:cNvPr id="23114" name="Google Shape;23114;p111"/>
          <p:cNvSpPr txBox="1"/>
          <p:nvPr/>
        </p:nvSpPr>
        <p:spPr>
          <a:xfrm>
            <a:off x="5045166" y="1063288"/>
            <a:ext cx="40218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3F4D53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Live Stock Updates with API</a:t>
            </a:r>
            <a:endParaRPr sz="1600">
              <a:solidFill>
                <a:srgbClr val="3F4D53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3115" name="Google Shape;23115;p111"/>
          <p:cNvSpPr txBox="1"/>
          <p:nvPr/>
        </p:nvSpPr>
        <p:spPr>
          <a:xfrm>
            <a:off x="4984666" y="1416021"/>
            <a:ext cx="40218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4D53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endParaRPr>
              <a:solidFill>
                <a:srgbClr val="3F4D53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3116" name="Google Shape;23116;p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75" y="1222150"/>
            <a:ext cx="5015398" cy="2718326"/>
          </a:xfrm>
          <a:prstGeom prst="rect">
            <a:avLst/>
          </a:prstGeom>
          <a:noFill/>
          <a:ln>
            <a:noFill/>
          </a:ln>
        </p:spPr>
      </p:pic>
      <p:sp>
        <p:nvSpPr>
          <p:cNvPr id="23117" name="Google Shape;23117;p111"/>
          <p:cNvSpPr txBox="1"/>
          <p:nvPr/>
        </p:nvSpPr>
        <p:spPr>
          <a:xfrm>
            <a:off x="5095325" y="13840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-"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The updates 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were fetched from our server using AJAX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3118" name="Google Shape;23118;p111"/>
          <p:cNvSpPr txBox="1"/>
          <p:nvPr/>
        </p:nvSpPr>
        <p:spPr>
          <a:xfrm>
            <a:off x="5095316" y="2080013"/>
            <a:ext cx="40218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3F4D53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Bootstrap Elements</a:t>
            </a:r>
            <a:endParaRPr sz="1600">
              <a:solidFill>
                <a:srgbClr val="3F4D53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3119" name="Google Shape;23119;p111"/>
          <p:cNvSpPr txBox="1"/>
          <p:nvPr/>
        </p:nvSpPr>
        <p:spPr>
          <a:xfrm>
            <a:off x="5155775" y="2428275"/>
            <a:ext cx="3000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-"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Like the rest of the website, this uses bootstrap for most of the 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elements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. This improves development consistency in large teams.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-"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We made use of cookies, like taught in this class, in order to block trading functionality.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3120" name="Google Shape;23120;p111"/>
          <p:cNvSpPr txBox="1"/>
          <p:nvPr/>
        </p:nvSpPr>
        <p:spPr>
          <a:xfrm>
            <a:off x="165825" y="3940475"/>
            <a:ext cx="5262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Many of the elements implement flexbox, which </a:t>
            </a:r>
            <a:br>
              <a:rPr lang="en"/>
            </a:br>
            <a:r>
              <a:rPr lang="en"/>
              <a:t>Allows for easy future expansion.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24" name="Shape 23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5" name="Google Shape;23125;p112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Education</a:t>
            </a:r>
            <a:endParaRPr/>
          </a:p>
        </p:txBody>
      </p:sp>
      <p:sp>
        <p:nvSpPr>
          <p:cNvPr id="23126" name="Google Shape;23126;p112"/>
          <p:cNvSpPr txBox="1"/>
          <p:nvPr/>
        </p:nvSpPr>
        <p:spPr>
          <a:xfrm>
            <a:off x="5167841" y="1542163"/>
            <a:ext cx="40218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3F4D53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Features Different Articles</a:t>
            </a:r>
            <a:endParaRPr sz="1600">
              <a:solidFill>
                <a:srgbClr val="3F4D53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3127" name="Google Shape;23127;p112"/>
          <p:cNvPicPr preferRelativeResize="0"/>
          <p:nvPr/>
        </p:nvPicPr>
        <p:blipFill rotWithShape="1">
          <a:blip r:embed="rId3">
            <a:alphaModFix/>
          </a:blip>
          <a:srcRect b="-1590" l="2740" r="-2740" t="1590"/>
          <a:stretch/>
        </p:blipFill>
        <p:spPr>
          <a:xfrm>
            <a:off x="0" y="1174000"/>
            <a:ext cx="4995973" cy="31115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128" name="Google Shape;23128;p112"/>
          <p:cNvCxnSpPr/>
          <p:nvPr/>
        </p:nvCxnSpPr>
        <p:spPr>
          <a:xfrm rot="10800000">
            <a:off x="3844953" y="1756339"/>
            <a:ext cx="1254300" cy="0"/>
          </a:xfrm>
          <a:prstGeom prst="straightConnector1">
            <a:avLst/>
          </a:prstGeom>
          <a:noFill/>
          <a:ln cap="flat" cmpd="sng" w="9525">
            <a:solidFill>
              <a:srgbClr val="3F4D53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3129" name="Google Shape;23129;p112"/>
          <p:cNvSpPr txBox="1"/>
          <p:nvPr/>
        </p:nvSpPr>
        <p:spPr>
          <a:xfrm>
            <a:off x="4675291" y="1282521"/>
            <a:ext cx="40218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F4D5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F4D5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F4D5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F4D53"/>
              </a:buClr>
              <a:buSzPts val="1400"/>
              <a:buFont typeface="Poppins Light"/>
              <a:buChar char="-"/>
            </a:pPr>
            <a:r>
              <a:rPr lang="en">
                <a:solidFill>
                  <a:srgbClr val="3F4D53"/>
                </a:solidFill>
                <a:latin typeface="Poppins Light"/>
                <a:ea typeface="Poppins Light"/>
                <a:cs typeface="Poppins Light"/>
                <a:sym typeface="Poppins Light"/>
              </a:rPr>
              <a:t>As a website geared towards possible</a:t>
            </a:r>
            <a:br>
              <a:rPr lang="en">
                <a:solidFill>
                  <a:srgbClr val="3F4D53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r>
              <a:rPr lang="en">
                <a:solidFill>
                  <a:srgbClr val="3F4D53"/>
                </a:solidFill>
                <a:latin typeface="Poppins Light"/>
                <a:ea typeface="Poppins Light"/>
                <a:cs typeface="Poppins Light"/>
                <a:sym typeface="Poppins Light"/>
              </a:rPr>
              <a:t>first time traders, the education page</a:t>
            </a:r>
            <a:br>
              <a:rPr lang="en">
                <a:solidFill>
                  <a:srgbClr val="3F4D53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r>
              <a:rPr lang="en">
                <a:solidFill>
                  <a:srgbClr val="3F4D53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provides resources to jump-start learning.</a:t>
            </a:r>
            <a:endParaRPr>
              <a:solidFill>
                <a:srgbClr val="3F4D5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F4D53"/>
              </a:buClr>
              <a:buSzPts val="1400"/>
              <a:buFont typeface="Poppins Light"/>
              <a:buChar char="-"/>
            </a:pPr>
            <a:r>
              <a:rPr lang="en">
                <a:solidFill>
                  <a:srgbClr val="3F4D53"/>
                </a:solidFill>
                <a:latin typeface="Poppins Light"/>
                <a:ea typeface="Poppins Light"/>
                <a:cs typeface="Poppins Light"/>
                <a:sym typeface="Poppins Light"/>
              </a:rPr>
              <a:t>This is a static page designed with bootstrap.</a:t>
            </a:r>
            <a:endParaRPr>
              <a:solidFill>
                <a:srgbClr val="3F4D5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F4D53"/>
              </a:buClr>
              <a:buSzPts val="1400"/>
              <a:buFont typeface="Poppins Light"/>
              <a:buChar char="-"/>
            </a:pPr>
            <a:r>
              <a:rPr lang="en">
                <a:solidFill>
                  <a:srgbClr val="3F4D53"/>
                </a:solidFill>
                <a:latin typeface="Poppins Light"/>
                <a:ea typeface="Poppins Light"/>
                <a:cs typeface="Poppins Light"/>
                <a:sym typeface="Poppins Light"/>
              </a:rPr>
              <a:t>While the feed could have been updated dynamically, it would have meant losing website clarity. </a:t>
            </a:r>
            <a:endParaRPr>
              <a:solidFill>
                <a:srgbClr val="3F4D53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33" name="Shape 23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4" name="Google Shape;23134;p113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Stock</a:t>
            </a:r>
            <a:endParaRPr/>
          </a:p>
        </p:txBody>
      </p:sp>
      <p:sp>
        <p:nvSpPr>
          <p:cNvPr id="23135" name="Google Shape;23135;p113"/>
          <p:cNvSpPr txBox="1"/>
          <p:nvPr/>
        </p:nvSpPr>
        <p:spPr>
          <a:xfrm>
            <a:off x="5368800" y="1340150"/>
            <a:ext cx="3788100" cy="3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Bootstrap Elements</a:t>
            </a:r>
            <a:endParaRPr sz="10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-"/>
            </a:pPr>
            <a:r>
              <a:rPr lang="en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While the data from database upload dynamically, the data display here also updates</a:t>
            </a:r>
            <a:endParaRPr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-"/>
            </a:pPr>
            <a:r>
              <a:rPr lang="en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Concise color use of white and black</a:t>
            </a:r>
            <a:endParaRPr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-"/>
            </a:pPr>
            <a:r>
              <a:rPr lang="en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Bootstrap elements used to improve the consistency of the web</a:t>
            </a:r>
            <a:endParaRPr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Live Upload Data</a:t>
            </a:r>
            <a:endParaRPr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-"/>
            </a:pPr>
            <a:r>
              <a:rPr lang="en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The updates were fetched from our server using AJAX</a:t>
            </a:r>
            <a:endParaRPr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23136" name="Google Shape;23136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13" y="790650"/>
            <a:ext cx="5328276" cy="302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37" name="Google Shape;23137;p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32662" y="3815725"/>
            <a:ext cx="5501450" cy="119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41" name="Shape 23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" name="Google Shape;23142;p114"/>
          <p:cNvSpPr txBox="1"/>
          <p:nvPr>
            <p:ph type="title"/>
          </p:nvPr>
        </p:nvSpPr>
        <p:spPr>
          <a:xfrm>
            <a:off x="1633350" y="2165125"/>
            <a:ext cx="58773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Backend</a:t>
            </a:r>
            <a:endParaRPr sz="29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46" name="Shape 2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47" name="Google Shape;23147;p115"/>
          <p:cNvGrpSpPr/>
          <p:nvPr/>
        </p:nvGrpSpPr>
        <p:grpSpPr>
          <a:xfrm>
            <a:off x="5656241" y="675728"/>
            <a:ext cx="1490177" cy="21378"/>
            <a:chOff x="2940000" y="3484425"/>
            <a:chExt cx="876575" cy="12575"/>
          </a:xfrm>
        </p:grpSpPr>
        <p:sp>
          <p:nvSpPr>
            <p:cNvPr id="23148" name="Google Shape;23148;p115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9" name="Google Shape;23149;p115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0" name="Google Shape;23150;p115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1" name="Google Shape;23151;p115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2" name="Google Shape;23152;p115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3" name="Google Shape;23153;p115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4" name="Google Shape;23154;p115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5" name="Google Shape;23155;p115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6" name="Google Shape;23156;p115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7" name="Google Shape;23157;p115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8" name="Google Shape;23158;p115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9" name="Google Shape;23159;p115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60" name="Google Shape;23160;p115"/>
          <p:cNvSpPr txBox="1"/>
          <p:nvPr>
            <p:ph type="title"/>
          </p:nvPr>
        </p:nvSpPr>
        <p:spPr>
          <a:xfrm>
            <a:off x="409225" y="363427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Networking</a:t>
            </a:r>
            <a:endParaRPr/>
          </a:p>
        </p:txBody>
      </p:sp>
      <p:sp>
        <p:nvSpPr>
          <p:cNvPr id="23161" name="Google Shape;23161;p115"/>
          <p:cNvSpPr txBox="1"/>
          <p:nvPr>
            <p:ph idx="4294967295" type="body"/>
          </p:nvPr>
        </p:nvSpPr>
        <p:spPr>
          <a:xfrm>
            <a:off x="276850" y="918375"/>
            <a:ext cx="7699200" cy="3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utilized Apache Tomcat to host our HTTP web server environment.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Java Servlets and AJAX calls were used to provide each user with a dynamic experience.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 addition, we utilized WebSockets in Python and JBDC in Java to connect to and interact with mySQL data.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3162" name="Google Shape;23162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225" y="2386175"/>
            <a:ext cx="5924550" cy="10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63" name="Google Shape;23163;p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224" y="3546625"/>
            <a:ext cx="5081499" cy="127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67" name="Shape 23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8" name="Google Shape;23168;p116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Multi-Threaded Programming</a:t>
            </a:r>
            <a:endParaRPr/>
          </a:p>
        </p:txBody>
      </p:sp>
      <p:sp>
        <p:nvSpPr>
          <p:cNvPr id="23169" name="Google Shape;23169;p116"/>
          <p:cNvSpPr txBox="1"/>
          <p:nvPr>
            <p:ph idx="1" type="body"/>
          </p:nvPr>
        </p:nvSpPr>
        <p:spPr>
          <a:xfrm>
            <a:off x="722375" y="1084525"/>
            <a:ext cx="7699200" cy="3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utilized multi-threaded programming to handle simultaneous buy &amp; sell orders, login requests, and various other requests (such as displaying </a:t>
            </a:r>
            <a:r>
              <a:rPr lang="en" sz="1400"/>
              <a:t>stock price information).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When a client-side “buy” or “sell” order is placed, a thread is sent to the server to execute a buy order for the particular client.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server outputs to console all of the information about the client’s request, including whether it is valid or not, and then provides a response to be outputted on the client.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3170" name="Google Shape;23170;p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825" y="3260300"/>
            <a:ext cx="7734300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74" name="Shape 2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75" name="Google Shape;23175;p117"/>
          <p:cNvGrpSpPr/>
          <p:nvPr/>
        </p:nvGrpSpPr>
        <p:grpSpPr>
          <a:xfrm>
            <a:off x="2658358" y="757529"/>
            <a:ext cx="2932392" cy="21378"/>
            <a:chOff x="5770787" y="2200818"/>
            <a:chExt cx="2541287" cy="21378"/>
          </a:xfrm>
        </p:grpSpPr>
        <p:sp>
          <p:nvSpPr>
            <p:cNvPr id="23176" name="Google Shape;23176;p117"/>
            <p:cNvSpPr/>
            <p:nvPr/>
          </p:nvSpPr>
          <p:spPr>
            <a:xfrm>
              <a:off x="5770787" y="2200818"/>
              <a:ext cx="24990" cy="21378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7" name="Google Shape;23177;p117"/>
            <p:cNvSpPr/>
            <p:nvPr/>
          </p:nvSpPr>
          <p:spPr>
            <a:xfrm>
              <a:off x="6698577" y="2200818"/>
              <a:ext cx="24948" cy="21378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8" name="Google Shape;23178;p117"/>
            <p:cNvSpPr/>
            <p:nvPr/>
          </p:nvSpPr>
          <p:spPr>
            <a:xfrm>
              <a:off x="6565382" y="2200818"/>
              <a:ext cx="24905" cy="21378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9" name="Google Shape;23179;p117"/>
            <p:cNvSpPr/>
            <p:nvPr/>
          </p:nvSpPr>
          <p:spPr>
            <a:xfrm>
              <a:off x="6432144" y="2200818"/>
              <a:ext cx="24990" cy="21378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0" name="Google Shape;23180;p117"/>
            <p:cNvSpPr/>
            <p:nvPr/>
          </p:nvSpPr>
          <p:spPr>
            <a:xfrm>
              <a:off x="6298992" y="2200818"/>
              <a:ext cx="24905" cy="21378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1" name="Google Shape;23181;p117"/>
            <p:cNvSpPr/>
            <p:nvPr/>
          </p:nvSpPr>
          <p:spPr>
            <a:xfrm>
              <a:off x="7098162" y="2200818"/>
              <a:ext cx="24990" cy="21378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2" name="Google Shape;23182;p117"/>
            <p:cNvSpPr/>
            <p:nvPr/>
          </p:nvSpPr>
          <p:spPr>
            <a:xfrm>
              <a:off x="6965009" y="2200818"/>
              <a:ext cx="24905" cy="21378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3" name="Google Shape;23183;p117"/>
            <p:cNvSpPr/>
            <p:nvPr/>
          </p:nvSpPr>
          <p:spPr>
            <a:xfrm>
              <a:off x="6831772" y="2200818"/>
              <a:ext cx="24948" cy="21378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4" name="Google Shape;23184;p117"/>
            <p:cNvSpPr/>
            <p:nvPr/>
          </p:nvSpPr>
          <p:spPr>
            <a:xfrm>
              <a:off x="6165754" y="2200818"/>
              <a:ext cx="24947" cy="21378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5" name="Google Shape;23185;p117"/>
            <p:cNvSpPr/>
            <p:nvPr/>
          </p:nvSpPr>
          <p:spPr>
            <a:xfrm>
              <a:off x="6032602" y="2200818"/>
              <a:ext cx="24990" cy="21378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6" name="Google Shape;23186;p117"/>
            <p:cNvSpPr/>
            <p:nvPr/>
          </p:nvSpPr>
          <p:spPr>
            <a:xfrm>
              <a:off x="5899364" y="2200818"/>
              <a:ext cx="24990" cy="21378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7" name="Google Shape;23187;p117"/>
            <p:cNvSpPr/>
            <p:nvPr/>
          </p:nvSpPr>
          <p:spPr>
            <a:xfrm>
              <a:off x="8020737" y="2200818"/>
              <a:ext cx="24948" cy="21378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8" name="Google Shape;23188;p117"/>
            <p:cNvSpPr/>
            <p:nvPr/>
          </p:nvSpPr>
          <p:spPr>
            <a:xfrm>
              <a:off x="7887542" y="2200818"/>
              <a:ext cx="24905" cy="21378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9" name="Google Shape;23189;p117"/>
            <p:cNvSpPr/>
            <p:nvPr/>
          </p:nvSpPr>
          <p:spPr>
            <a:xfrm>
              <a:off x="7754304" y="2200818"/>
              <a:ext cx="24990" cy="21378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0" name="Google Shape;23190;p117"/>
            <p:cNvSpPr/>
            <p:nvPr/>
          </p:nvSpPr>
          <p:spPr>
            <a:xfrm>
              <a:off x="7621152" y="2200818"/>
              <a:ext cx="24905" cy="21378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1" name="Google Shape;23191;p117"/>
            <p:cNvSpPr/>
            <p:nvPr/>
          </p:nvSpPr>
          <p:spPr>
            <a:xfrm>
              <a:off x="8287169" y="2200818"/>
              <a:ext cx="24905" cy="21378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2" name="Google Shape;23192;p117"/>
            <p:cNvSpPr/>
            <p:nvPr/>
          </p:nvSpPr>
          <p:spPr>
            <a:xfrm>
              <a:off x="8153932" y="2200818"/>
              <a:ext cx="24948" cy="21378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3" name="Google Shape;23193;p117"/>
            <p:cNvSpPr/>
            <p:nvPr/>
          </p:nvSpPr>
          <p:spPr>
            <a:xfrm>
              <a:off x="7487914" y="2200818"/>
              <a:ext cx="24948" cy="21378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4" name="Google Shape;23194;p117"/>
            <p:cNvSpPr/>
            <p:nvPr/>
          </p:nvSpPr>
          <p:spPr>
            <a:xfrm>
              <a:off x="7354762" y="2200818"/>
              <a:ext cx="24990" cy="21378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5" name="Google Shape;23195;p117"/>
            <p:cNvSpPr/>
            <p:nvPr/>
          </p:nvSpPr>
          <p:spPr>
            <a:xfrm>
              <a:off x="7221524" y="2200818"/>
              <a:ext cx="24990" cy="21378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96" name="Google Shape;23196;p117"/>
          <p:cNvSpPr txBox="1"/>
          <p:nvPr>
            <p:ph idx="4294967295" type="title"/>
          </p:nvPr>
        </p:nvSpPr>
        <p:spPr>
          <a:xfrm>
            <a:off x="1534500" y="386077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</a:t>
            </a:r>
            <a:endParaRPr/>
          </a:p>
        </p:txBody>
      </p:sp>
      <p:sp>
        <p:nvSpPr>
          <p:cNvPr id="23197" name="Google Shape;23197;p117"/>
          <p:cNvSpPr txBox="1"/>
          <p:nvPr>
            <p:ph idx="4294967295" type="body"/>
          </p:nvPr>
        </p:nvSpPr>
        <p:spPr>
          <a:xfrm>
            <a:off x="556200" y="941025"/>
            <a:ext cx="7699200" cy="3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utilized Finnhub API to get realtime accurate stock information.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Python scripting was used to store each stock’s prices into an SQL database, where it was then retrieved through JDBC in our BuyStock and DisplayStock java Servlets.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Retrieved data was returned in the manner seen below: “p” represents the price, “s” represents the Ticker name, “t” represents the time stamp, and “v” represents volume.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chose to solely utilize the “p” parameter to a high digit to get accurate information.</a:t>
            </a:r>
            <a:endParaRPr sz="1400"/>
          </a:p>
        </p:txBody>
      </p:sp>
      <p:pic>
        <p:nvPicPr>
          <p:cNvPr id="23198" name="Google Shape;23198;p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2947" y="3355725"/>
            <a:ext cx="1880000" cy="178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99" name="Google Shape;23199;p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0585" y="3355729"/>
            <a:ext cx="3210165" cy="178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24" name="Shape 22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5" name="Google Shape;22825;p100"/>
          <p:cNvSpPr txBox="1"/>
          <p:nvPr>
            <p:ph idx="2" type="subTitle"/>
          </p:nvPr>
        </p:nvSpPr>
        <p:spPr>
          <a:xfrm>
            <a:off x="1875813" y="1266300"/>
            <a:ext cx="5448000" cy="26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Fi</a:t>
            </a:r>
            <a:r>
              <a:rPr lang="en" sz="1600"/>
              <a:t>nance, stock trading has always been an area of great interest for investors and enthusiasts alike.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Over time, the stock market has evolved, becoming increasingly complex and influenced by a wide range of factors.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As a result, newcomers and experienced traders alike face an ever-growing need for tools that can help them navigate this intricate landscape.</a:t>
            </a:r>
            <a:endParaRPr sz="1600"/>
          </a:p>
        </p:txBody>
      </p:sp>
      <p:sp>
        <p:nvSpPr>
          <p:cNvPr id="22826" name="Google Shape;22826;p100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Background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27" name="Google Shape;22827;p100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22828" name="Google Shape;22828;p100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9" name="Google Shape;22829;p100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0" name="Google Shape;22830;p100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1" name="Google Shape;22831;p100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2" name="Google Shape;22832;p100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3" name="Google Shape;22833;p100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4" name="Google Shape;22834;p100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5" name="Google Shape;22835;p100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6" name="Google Shape;22836;p100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7" name="Google Shape;22837;p100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8" name="Google Shape;22838;p100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9" name="Google Shape;22839;p100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40" name="Google Shape;22840;p100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22841" name="Google Shape;22841;p100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2" name="Google Shape;22842;p100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3" name="Google Shape;22843;p100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4" name="Google Shape;22844;p100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5" name="Google Shape;22845;p100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6" name="Google Shape;22846;p100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7" name="Google Shape;22847;p100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8" name="Google Shape;22848;p100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9" name="Google Shape;22849;p100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0" name="Google Shape;22850;p100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1" name="Google Shape;22851;p100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2" name="Google Shape;22852;p100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03" name="Shape 2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4" name="Google Shape;23204;p118"/>
          <p:cNvSpPr txBox="1"/>
          <p:nvPr>
            <p:ph type="title"/>
          </p:nvPr>
        </p:nvSpPr>
        <p:spPr>
          <a:xfrm>
            <a:off x="2759550" y="1848011"/>
            <a:ext cx="36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3205" name="Google Shape;23205;p118"/>
          <p:cNvSpPr/>
          <p:nvPr/>
        </p:nvSpPr>
        <p:spPr>
          <a:xfrm>
            <a:off x="2409375" y="2651050"/>
            <a:ext cx="4410900" cy="2061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56" name="Shape 22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7" name="Google Shape;22857;p101"/>
          <p:cNvSpPr/>
          <p:nvPr/>
        </p:nvSpPr>
        <p:spPr>
          <a:xfrm>
            <a:off x="669900" y="1518300"/>
            <a:ext cx="7804200" cy="362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58" name="Google Shape;22858;p101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is TrojanTrader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59" name="Google Shape;22859;p101"/>
          <p:cNvSpPr txBox="1"/>
          <p:nvPr>
            <p:ph idx="1" type="subTitle"/>
          </p:nvPr>
        </p:nvSpPr>
        <p:spPr>
          <a:xfrm>
            <a:off x="1070850" y="1870732"/>
            <a:ext cx="3396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TrojanTrader</a:t>
            </a:r>
            <a:endParaRPr/>
          </a:p>
        </p:txBody>
      </p:sp>
      <p:sp>
        <p:nvSpPr>
          <p:cNvPr id="22860" name="Google Shape;22860;p101"/>
          <p:cNvSpPr txBox="1"/>
          <p:nvPr>
            <p:ph idx="2" type="body"/>
          </p:nvPr>
        </p:nvSpPr>
        <p:spPr>
          <a:xfrm>
            <a:off x="1070850" y="2285057"/>
            <a:ext cx="2833800" cy="22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</a:t>
            </a:r>
            <a:r>
              <a:rPr lang="en"/>
              <a:t>platform for users to learn about the stock market and gain experience in buying and selling stocks through a simulated environment.</a:t>
            </a:r>
            <a:r>
              <a:rPr lang="en"/>
              <a:t> </a:t>
            </a:r>
            <a:endParaRPr/>
          </a:p>
        </p:txBody>
      </p:sp>
      <p:grpSp>
        <p:nvGrpSpPr>
          <p:cNvPr id="22861" name="Google Shape;22861;p101"/>
          <p:cNvGrpSpPr/>
          <p:nvPr/>
        </p:nvGrpSpPr>
        <p:grpSpPr>
          <a:xfrm>
            <a:off x="5719719" y="675728"/>
            <a:ext cx="1223788" cy="21378"/>
            <a:chOff x="3096700" y="3484425"/>
            <a:chExt cx="719875" cy="12575"/>
          </a:xfrm>
        </p:grpSpPr>
        <p:sp>
          <p:nvSpPr>
            <p:cNvPr id="22862" name="Google Shape;22862;p101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3" name="Google Shape;22863;p101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4" name="Google Shape;22864;p101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5" name="Google Shape;22865;p101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6" name="Google Shape;22866;p101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7" name="Google Shape;22867;p101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8" name="Google Shape;22868;p101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9" name="Google Shape;22869;p101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0" name="Google Shape;22870;p101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1" name="Google Shape;22871;p101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72" name="Google Shape;22872;p101"/>
          <p:cNvGrpSpPr/>
          <p:nvPr/>
        </p:nvGrpSpPr>
        <p:grpSpPr>
          <a:xfrm>
            <a:off x="2200504" y="675728"/>
            <a:ext cx="1223745" cy="21378"/>
            <a:chOff x="2940000" y="3484425"/>
            <a:chExt cx="719850" cy="12575"/>
          </a:xfrm>
        </p:grpSpPr>
        <p:sp>
          <p:nvSpPr>
            <p:cNvPr id="22873" name="Google Shape;22873;p101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4" name="Google Shape;22874;p101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5" name="Google Shape;22875;p101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6" name="Google Shape;22876;p101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7" name="Google Shape;22877;p101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8" name="Google Shape;22878;p101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9" name="Google Shape;22879;p101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0" name="Google Shape;22880;p101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1" name="Google Shape;22881;p101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2" name="Google Shape;22882;p101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83" name="Google Shape;22883;p101">
            <a:hlinkClick action="ppaction://hlinkshowjump?jump=previousslide"/>
          </p:cNvPr>
          <p:cNvSpPr/>
          <p:nvPr/>
        </p:nvSpPr>
        <p:spPr>
          <a:xfrm>
            <a:off x="4216189" y="4788507"/>
            <a:ext cx="167426" cy="165073"/>
          </a:xfrm>
          <a:custGeom>
            <a:rect b="b" l="l" r="r" t="t"/>
            <a:pathLst>
              <a:path extrusionOk="0" h="71460" w="72479">
                <a:moveTo>
                  <a:pt x="30460" y="22962"/>
                </a:moveTo>
                <a:cubicBezTo>
                  <a:pt x="32555" y="22962"/>
                  <a:pt x="34426" y="25717"/>
                  <a:pt x="32508" y="27634"/>
                </a:cubicBezTo>
                <a:lnTo>
                  <a:pt x="27488" y="32654"/>
                </a:lnTo>
                <a:lnTo>
                  <a:pt x="50693" y="32654"/>
                </a:lnTo>
                <a:cubicBezTo>
                  <a:pt x="52342" y="32654"/>
                  <a:pt x="53724" y="34036"/>
                  <a:pt x="53724" y="35685"/>
                </a:cubicBezTo>
                <a:cubicBezTo>
                  <a:pt x="53724" y="37352"/>
                  <a:pt x="52342" y="38734"/>
                  <a:pt x="50693" y="38734"/>
                </a:cubicBezTo>
                <a:lnTo>
                  <a:pt x="27375" y="38734"/>
                </a:lnTo>
                <a:lnTo>
                  <a:pt x="32280" y="43773"/>
                </a:lnTo>
                <a:cubicBezTo>
                  <a:pt x="34175" y="45712"/>
                  <a:pt x="32302" y="48425"/>
                  <a:pt x="30216" y="48425"/>
                </a:cubicBezTo>
                <a:cubicBezTo>
                  <a:pt x="29590" y="48425"/>
                  <a:pt x="28946" y="48181"/>
                  <a:pt x="28378" y="47600"/>
                </a:cubicBezTo>
                <a:lnTo>
                  <a:pt x="18623" y="37598"/>
                </a:lnTo>
                <a:cubicBezTo>
                  <a:pt x="17580" y="36537"/>
                  <a:pt x="17580" y="34814"/>
                  <a:pt x="18641" y="33753"/>
                </a:cubicBezTo>
                <a:lnTo>
                  <a:pt x="28643" y="23769"/>
                </a:lnTo>
                <a:cubicBezTo>
                  <a:pt x="29208" y="23201"/>
                  <a:pt x="29843" y="22962"/>
                  <a:pt x="30460" y="22962"/>
                </a:cubicBezTo>
                <a:close/>
                <a:moveTo>
                  <a:pt x="35864" y="0"/>
                </a:moveTo>
                <a:cubicBezTo>
                  <a:pt x="26970" y="0"/>
                  <a:pt x="18101" y="3237"/>
                  <a:pt x="11349" y="9562"/>
                </a:cubicBezTo>
                <a:cubicBezTo>
                  <a:pt x="4150" y="16287"/>
                  <a:pt x="1" y="25853"/>
                  <a:pt x="1" y="35685"/>
                </a:cubicBezTo>
                <a:cubicBezTo>
                  <a:pt x="1" y="52336"/>
                  <a:pt x="11973" y="67187"/>
                  <a:pt x="28264" y="70673"/>
                </a:cubicBezTo>
                <a:cubicBezTo>
                  <a:pt x="30724" y="71199"/>
                  <a:pt x="33231" y="71459"/>
                  <a:pt x="35734" y="71459"/>
                </a:cubicBezTo>
                <a:cubicBezTo>
                  <a:pt x="41521" y="71459"/>
                  <a:pt x="47293" y="70069"/>
                  <a:pt x="52436" y="67359"/>
                </a:cubicBezTo>
                <a:cubicBezTo>
                  <a:pt x="59521" y="63626"/>
                  <a:pt x="65262" y="57508"/>
                  <a:pt x="68500" y="50176"/>
                </a:cubicBezTo>
                <a:cubicBezTo>
                  <a:pt x="71892" y="42543"/>
                  <a:pt x="72478" y="33809"/>
                  <a:pt x="70167" y="25797"/>
                </a:cubicBezTo>
                <a:cubicBezTo>
                  <a:pt x="67952" y="18068"/>
                  <a:pt x="63064" y="11210"/>
                  <a:pt x="56528" y="6531"/>
                </a:cubicBezTo>
                <a:cubicBezTo>
                  <a:pt x="50378" y="2150"/>
                  <a:pt x="43113" y="0"/>
                  <a:pt x="3586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884" name="Google Shape;22884;p101">
            <a:hlinkClick action="ppaction://hlinkshowjump?jump=nextslide"/>
          </p:cNvPr>
          <p:cNvSpPr/>
          <p:nvPr/>
        </p:nvSpPr>
        <p:spPr>
          <a:xfrm>
            <a:off x="4760664" y="4788519"/>
            <a:ext cx="167426" cy="165073"/>
          </a:xfrm>
          <a:custGeom>
            <a:rect b="b" l="l" r="r" t="t"/>
            <a:pathLst>
              <a:path extrusionOk="0" h="71460" w="72479">
                <a:moveTo>
                  <a:pt x="42259" y="23045"/>
                </a:moveTo>
                <a:cubicBezTo>
                  <a:pt x="42886" y="23045"/>
                  <a:pt x="43532" y="23291"/>
                  <a:pt x="44101" y="23878"/>
                </a:cubicBezTo>
                <a:lnTo>
                  <a:pt x="53858" y="33862"/>
                </a:lnTo>
                <a:cubicBezTo>
                  <a:pt x="54919" y="34941"/>
                  <a:pt x="54899" y="36646"/>
                  <a:pt x="53838" y="37706"/>
                </a:cubicBezTo>
                <a:lnTo>
                  <a:pt x="43856" y="47690"/>
                </a:lnTo>
                <a:cubicBezTo>
                  <a:pt x="43286" y="48260"/>
                  <a:pt x="42645" y="48500"/>
                  <a:pt x="42024" y="48500"/>
                </a:cubicBezTo>
                <a:cubicBezTo>
                  <a:pt x="39924" y="48500"/>
                  <a:pt x="38061" y="45756"/>
                  <a:pt x="39991" y="43826"/>
                </a:cubicBezTo>
                <a:lnTo>
                  <a:pt x="44992" y="38805"/>
                </a:lnTo>
                <a:lnTo>
                  <a:pt x="21806" y="38805"/>
                </a:lnTo>
                <a:cubicBezTo>
                  <a:pt x="20139" y="38805"/>
                  <a:pt x="18755" y="37423"/>
                  <a:pt x="18755" y="35774"/>
                </a:cubicBezTo>
                <a:cubicBezTo>
                  <a:pt x="18755" y="34127"/>
                  <a:pt x="20139" y="32743"/>
                  <a:pt x="21806" y="32743"/>
                </a:cubicBezTo>
                <a:lnTo>
                  <a:pt x="45124" y="32743"/>
                </a:lnTo>
                <a:lnTo>
                  <a:pt x="40199" y="27686"/>
                </a:lnTo>
                <a:cubicBezTo>
                  <a:pt x="38305" y="25764"/>
                  <a:pt x="40175" y="23045"/>
                  <a:pt x="42259" y="23045"/>
                </a:cubicBezTo>
                <a:close/>
                <a:moveTo>
                  <a:pt x="36745" y="0"/>
                </a:moveTo>
                <a:cubicBezTo>
                  <a:pt x="30959" y="0"/>
                  <a:pt x="25187" y="1391"/>
                  <a:pt x="20043" y="4101"/>
                </a:cubicBezTo>
                <a:cubicBezTo>
                  <a:pt x="12958" y="7834"/>
                  <a:pt x="7219" y="13971"/>
                  <a:pt x="3979" y="21283"/>
                </a:cubicBezTo>
                <a:cubicBezTo>
                  <a:pt x="589" y="28917"/>
                  <a:pt x="1" y="37669"/>
                  <a:pt x="2312" y="45682"/>
                </a:cubicBezTo>
                <a:cubicBezTo>
                  <a:pt x="4529" y="53411"/>
                  <a:pt x="9417" y="60269"/>
                  <a:pt x="15951" y="64929"/>
                </a:cubicBezTo>
                <a:cubicBezTo>
                  <a:pt x="22102" y="69309"/>
                  <a:pt x="29367" y="71459"/>
                  <a:pt x="36616" y="71459"/>
                </a:cubicBezTo>
                <a:cubicBezTo>
                  <a:pt x="45510" y="71459"/>
                  <a:pt x="54379" y="68223"/>
                  <a:pt x="61132" y="61898"/>
                </a:cubicBezTo>
                <a:cubicBezTo>
                  <a:pt x="68331" y="55172"/>
                  <a:pt x="72478" y="45625"/>
                  <a:pt x="72478" y="35774"/>
                </a:cubicBezTo>
                <a:cubicBezTo>
                  <a:pt x="72478" y="19124"/>
                  <a:pt x="60506" y="4272"/>
                  <a:pt x="44215" y="787"/>
                </a:cubicBezTo>
                <a:cubicBezTo>
                  <a:pt x="41755" y="260"/>
                  <a:pt x="39249" y="0"/>
                  <a:pt x="36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22885" name="Google Shape;22885;p101"/>
          <p:cNvGrpSpPr/>
          <p:nvPr/>
        </p:nvGrpSpPr>
        <p:grpSpPr>
          <a:xfrm>
            <a:off x="8282003" y="1820192"/>
            <a:ext cx="349968" cy="2052568"/>
            <a:chOff x="1037125" y="2236325"/>
            <a:chExt cx="149100" cy="874475"/>
          </a:xfrm>
        </p:grpSpPr>
        <p:sp>
          <p:nvSpPr>
            <p:cNvPr id="22886" name="Google Shape;22886;p101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7" name="Google Shape;22887;p101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8" name="Google Shape;22888;p101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9" name="Google Shape;22889;p101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0" name="Google Shape;22890;p101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1" name="Google Shape;22891;p101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2" name="Google Shape;22892;p101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3" name="Google Shape;22893;p101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4" name="Google Shape;22894;p101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5" name="Google Shape;22895;p101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6" name="Google Shape;22896;p101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7" name="Google Shape;22897;p101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8" name="Google Shape;22898;p101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9" name="Google Shape;22899;p101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0" name="Google Shape;22900;p101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1" name="Google Shape;22901;p101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2" name="Google Shape;22902;p101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3" name="Google Shape;22903;p101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4" name="Google Shape;22904;p101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5" name="Google Shape;22905;p101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6" name="Google Shape;22906;p101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7" name="Google Shape;22907;p101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8" name="Google Shape;22908;p101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9" name="Google Shape;22909;p101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0" name="Google Shape;22910;p101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1" name="Google Shape;22911;p101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2" name="Google Shape;22912;p101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3" name="Google Shape;22913;p101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4" name="Google Shape;22914;p101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5" name="Google Shape;22915;p101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6" name="Google Shape;22916;p101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7" name="Google Shape;22917;p101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8" name="Google Shape;22918;p101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9" name="Google Shape;22919;p101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0" name="Google Shape;22920;p101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1" name="Google Shape;22921;p101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922" name="Google Shape;22922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3450" y="2243200"/>
            <a:ext cx="3810002" cy="2143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8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8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26" name="Shape 2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7" name="Google Shape;22927;p102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22928" name="Google Shape;22928;p102"/>
          <p:cNvGrpSpPr/>
          <p:nvPr/>
        </p:nvGrpSpPr>
        <p:grpSpPr>
          <a:xfrm>
            <a:off x="5586482" y="675728"/>
            <a:ext cx="1357025" cy="21378"/>
            <a:chOff x="3018325" y="3484425"/>
            <a:chExt cx="798250" cy="12575"/>
          </a:xfrm>
        </p:grpSpPr>
        <p:sp>
          <p:nvSpPr>
            <p:cNvPr id="22929" name="Google Shape;22929;p10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0" name="Google Shape;22930;p10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1" name="Google Shape;22931;p10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2" name="Google Shape;22932;p10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3" name="Google Shape;22933;p102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4" name="Google Shape;22934;p102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5" name="Google Shape;22935;p10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6" name="Google Shape;22936;p10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7" name="Google Shape;22937;p10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8" name="Google Shape;22938;p10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9" name="Google Shape;22939;p102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40" name="Google Shape;22940;p102"/>
          <p:cNvGrpSpPr/>
          <p:nvPr/>
        </p:nvGrpSpPr>
        <p:grpSpPr>
          <a:xfrm>
            <a:off x="2200504" y="675728"/>
            <a:ext cx="1356940" cy="21378"/>
            <a:chOff x="2940000" y="3484425"/>
            <a:chExt cx="798200" cy="12575"/>
          </a:xfrm>
        </p:grpSpPr>
        <p:sp>
          <p:nvSpPr>
            <p:cNvPr id="22941" name="Google Shape;22941;p10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2" name="Google Shape;22942;p10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3" name="Google Shape;22943;p10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4" name="Google Shape;22944;p10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5" name="Google Shape;22945;p102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6" name="Google Shape;22946;p10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7" name="Google Shape;22947;p10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8" name="Google Shape;22948;p10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9" name="Google Shape;22949;p10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0" name="Google Shape;22950;p102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1" name="Google Shape;22951;p102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52" name="Google Shape;22952;p102"/>
          <p:cNvSpPr/>
          <p:nvPr/>
        </p:nvSpPr>
        <p:spPr>
          <a:xfrm>
            <a:off x="1532425" y="2622550"/>
            <a:ext cx="1670700" cy="166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53" name="Google Shape;22953;p102"/>
          <p:cNvSpPr/>
          <p:nvPr/>
        </p:nvSpPr>
        <p:spPr>
          <a:xfrm>
            <a:off x="3723551" y="2112125"/>
            <a:ext cx="1670700" cy="166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54" name="Google Shape;22954;p102"/>
          <p:cNvSpPr/>
          <p:nvPr/>
        </p:nvSpPr>
        <p:spPr>
          <a:xfrm>
            <a:off x="5914678" y="1603325"/>
            <a:ext cx="1670700" cy="166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955" name="Google Shape;22955;p102"/>
          <p:cNvCxnSpPr>
            <a:stCxn id="22952" idx="1"/>
            <a:endCxn id="22953" idx="2"/>
          </p:cNvCxnSpPr>
          <p:nvPr/>
        </p:nvCxnSpPr>
        <p:spPr>
          <a:xfrm>
            <a:off x="1532425" y="3456850"/>
            <a:ext cx="3026400" cy="324000"/>
          </a:xfrm>
          <a:prstGeom prst="bentConnector4">
            <a:avLst>
              <a:gd fmla="val -7868" name="adj1"/>
              <a:gd fmla="val 330995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956" name="Google Shape;22956;p102"/>
          <p:cNvCxnSpPr>
            <a:stCxn id="22953" idx="1"/>
            <a:endCxn id="22954" idx="0"/>
          </p:cNvCxnSpPr>
          <p:nvPr/>
        </p:nvCxnSpPr>
        <p:spPr>
          <a:xfrm flipH="1" rot="10800000">
            <a:off x="3723551" y="1603325"/>
            <a:ext cx="3026400" cy="1343100"/>
          </a:xfrm>
          <a:prstGeom prst="bentConnector4">
            <a:avLst>
              <a:gd fmla="val -7868" name="adj1"/>
              <a:gd fmla="val 11773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957" name="Google Shape;22957;p102"/>
          <p:cNvCxnSpPr>
            <a:stCxn id="22954" idx="2"/>
          </p:cNvCxnSpPr>
          <p:nvPr/>
        </p:nvCxnSpPr>
        <p:spPr>
          <a:xfrm flipH="1" rot="-5400000">
            <a:off x="7447678" y="2574275"/>
            <a:ext cx="1256400" cy="2651700"/>
          </a:xfrm>
          <a:prstGeom prst="bentConnector2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58" name="Google Shape;22958;p102"/>
          <p:cNvCxnSpPr>
            <a:stCxn id="22952" idx="0"/>
          </p:cNvCxnSpPr>
          <p:nvPr/>
        </p:nvCxnSpPr>
        <p:spPr>
          <a:xfrm flipH="1" rot="5400000">
            <a:off x="826975" y="1081750"/>
            <a:ext cx="626100" cy="2455500"/>
          </a:xfrm>
          <a:prstGeom prst="bentConnector2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2959" name="Google Shape;22959;p102"/>
          <p:cNvSpPr txBox="1"/>
          <p:nvPr/>
        </p:nvSpPr>
        <p:spPr>
          <a:xfrm>
            <a:off x="1674625" y="2803514"/>
            <a:ext cx="1386300" cy="3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Stage 1</a:t>
            </a:r>
            <a:endParaRPr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2960" name="Google Shape;22960;p102"/>
          <p:cNvSpPr txBox="1"/>
          <p:nvPr/>
        </p:nvSpPr>
        <p:spPr>
          <a:xfrm>
            <a:off x="1696225" y="3412100"/>
            <a:ext cx="13431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Planning through group meetings</a:t>
            </a:r>
            <a:endParaRPr sz="12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2961" name="Google Shape;22961;p102"/>
          <p:cNvSpPr txBox="1"/>
          <p:nvPr/>
        </p:nvSpPr>
        <p:spPr>
          <a:xfrm>
            <a:off x="3865750" y="2293089"/>
            <a:ext cx="1386300" cy="3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Stage 2</a:t>
            </a:r>
            <a:endParaRPr>
              <a:solidFill>
                <a:schemeClr val="accen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2962" name="Google Shape;22962;p102"/>
          <p:cNvSpPr txBox="1"/>
          <p:nvPr/>
        </p:nvSpPr>
        <p:spPr>
          <a:xfrm>
            <a:off x="3887350" y="2901675"/>
            <a:ext cx="13431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Poppins Light"/>
                <a:ea typeface="Poppins Light"/>
                <a:cs typeface="Poppins Light"/>
                <a:sym typeface="Poppins Light"/>
              </a:rPr>
              <a:t>Implementing Basic functionalities</a:t>
            </a:r>
            <a:endParaRPr sz="1200">
              <a:solidFill>
                <a:schemeClr val="accen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2963" name="Google Shape;22963;p102"/>
          <p:cNvSpPr txBox="1"/>
          <p:nvPr/>
        </p:nvSpPr>
        <p:spPr>
          <a:xfrm>
            <a:off x="6059100" y="1784289"/>
            <a:ext cx="1386300" cy="3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Stage 3</a:t>
            </a:r>
            <a:endParaRPr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2964" name="Google Shape;22964;p102"/>
          <p:cNvSpPr txBox="1"/>
          <p:nvPr/>
        </p:nvSpPr>
        <p:spPr>
          <a:xfrm>
            <a:off x="6080700" y="2316675"/>
            <a:ext cx="13431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Uploading parts to Git and pushing updates</a:t>
            </a:r>
            <a:endParaRPr sz="12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22965" name="Google Shape;22965;p102"/>
          <p:cNvGrpSpPr/>
          <p:nvPr/>
        </p:nvGrpSpPr>
        <p:grpSpPr>
          <a:xfrm>
            <a:off x="1753293" y="3228627"/>
            <a:ext cx="1228964" cy="106373"/>
            <a:chOff x="3465975" y="2270276"/>
            <a:chExt cx="1986364" cy="171929"/>
          </a:xfrm>
        </p:grpSpPr>
        <p:sp>
          <p:nvSpPr>
            <p:cNvPr id="22966" name="Google Shape;22966;p102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7" name="Google Shape;22967;p102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8" name="Google Shape;22968;p102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9" name="Google Shape;22969;p102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0" name="Google Shape;22970;p102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1" name="Google Shape;22971;p102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2" name="Google Shape;22972;p102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3" name="Google Shape;22973;p102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74" name="Google Shape;22974;p102"/>
          <p:cNvGrpSpPr/>
          <p:nvPr/>
        </p:nvGrpSpPr>
        <p:grpSpPr>
          <a:xfrm>
            <a:off x="3956331" y="2718202"/>
            <a:ext cx="1228964" cy="106373"/>
            <a:chOff x="3465975" y="2270276"/>
            <a:chExt cx="1986364" cy="171929"/>
          </a:xfrm>
        </p:grpSpPr>
        <p:sp>
          <p:nvSpPr>
            <p:cNvPr id="22975" name="Google Shape;22975;p102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E5AC77"/>
                </a:solidFill>
              </a:endParaRPr>
            </a:p>
          </p:txBody>
        </p:sp>
        <p:sp>
          <p:nvSpPr>
            <p:cNvPr id="22976" name="Google Shape;22976;p102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E5AC77"/>
                </a:solidFill>
              </a:endParaRPr>
            </a:p>
          </p:txBody>
        </p:sp>
        <p:sp>
          <p:nvSpPr>
            <p:cNvPr id="22977" name="Google Shape;22977;p102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E5AC77"/>
                </a:solidFill>
              </a:endParaRPr>
            </a:p>
          </p:txBody>
        </p:sp>
        <p:sp>
          <p:nvSpPr>
            <p:cNvPr id="22978" name="Google Shape;22978;p102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E5AC77"/>
                </a:solidFill>
              </a:endParaRPr>
            </a:p>
          </p:txBody>
        </p:sp>
        <p:sp>
          <p:nvSpPr>
            <p:cNvPr id="22979" name="Google Shape;22979;p102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E5AC77"/>
                </a:solidFill>
              </a:endParaRPr>
            </a:p>
          </p:txBody>
        </p:sp>
        <p:sp>
          <p:nvSpPr>
            <p:cNvPr id="22980" name="Google Shape;22980;p102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E5AC77"/>
                </a:solidFill>
              </a:endParaRPr>
            </a:p>
          </p:txBody>
        </p:sp>
        <p:sp>
          <p:nvSpPr>
            <p:cNvPr id="22981" name="Google Shape;22981;p102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E5AC77"/>
                </a:solidFill>
              </a:endParaRPr>
            </a:p>
          </p:txBody>
        </p:sp>
        <p:sp>
          <p:nvSpPr>
            <p:cNvPr id="22982" name="Google Shape;22982;p102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E5AC77"/>
                </a:solidFill>
              </a:endParaRPr>
            </a:p>
          </p:txBody>
        </p:sp>
      </p:grpSp>
      <p:grpSp>
        <p:nvGrpSpPr>
          <p:cNvPr id="22983" name="Google Shape;22983;p102"/>
          <p:cNvGrpSpPr/>
          <p:nvPr/>
        </p:nvGrpSpPr>
        <p:grpSpPr>
          <a:xfrm>
            <a:off x="6137768" y="2209402"/>
            <a:ext cx="1228964" cy="106373"/>
            <a:chOff x="3465975" y="2270276"/>
            <a:chExt cx="1986364" cy="171929"/>
          </a:xfrm>
        </p:grpSpPr>
        <p:sp>
          <p:nvSpPr>
            <p:cNvPr id="22984" name="Google Shape;22984;p102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5" name="Google Shape;22985;p102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6" name="Google Shape;22986;p102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7" name="Google Shape;22987;p102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8" name="Google Shape;22988;p102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9" name="Google Shape;22989;p102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0" name="Google Shape;22990;p102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1" name="Google Shape;22991;p102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95" name="Shape 22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96" name="Google Shape;22996;p103"/>
          <p:cNvSpPr txBox="1"/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and Development</a:t>
            </a:r>
            <a:endParaRPr/>
          </a:p>
        </p:txBody>
      </p:sp>
      <p:sp>
        <p:nvSpPr>
          <p:cNvPr id="22997" name="Google Shape;22997;p103"/>
          <p:cNvSpPr txBox="1"/>
          <p:nvPr>
            <p:ph idx="4294967295" type="subTitle"/>
          </p:nvPr>
        </p:nvSpPr>
        <p:spPr>
          <a:xfrm>
            <a:off x="726925" y="1468509"/>
            <a:ext cx="3680400" cy="7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Meeting in Person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Frequent meetings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Using a Python API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Waterfall Development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Division of work in small groups.</a:t>
            </a:r>
            <a:endParaRPr/>
          </a:p>
        </p:txBody>
      </p:sp>
      <p:sp>
        <p:nvSpPr>
          <p:cNvPr id="22998" name="Google Shape;22998;p103"/>
          <p:cNvSpPr txBox="1"/>
          <p:nvPr>
            <p:ph idx="4294967295" type="subTitle"/>
          </p:nvPr>
        </p:nvSpPr>
        <p:spPr>
          <a:xfrm>
            <a:off x="726925" y="1170425"/>
            <a:ext cx="36804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u="sng">
                <a:latin typeface="Poppins"/>
                <a:ea typeface="Poppins"/>
                <a:cs typeface="Poppins"/>
                <a:sym typeface="Poppins"/>
              </a:rPr>
              <a:t>What Worked</a:t>
            </a:r>
            <a:endParaRPr b="1" u="sng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999" name="Google Shape;22999;p103"/>
          <p:cNvSpPr txBox="1"/>
          <p:nvPr>
            <p:ph idx="4294967295" type="subTitle"/>
          </p:nvPr>
        </p:nvSpPr>
        <p:spPr>
          <a:xfrm>
            <a:off x="5019200" y="1170425"/>
            <a:ext cx="36804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u="sng">
                <a:latin typeface="Poppins"/>
                <a:ea typeface="Poppins"/>
                <a:cs typeface="Poppins"/>
                <a:sym typeface="Poppins"/>
              </a:rPr>
              <a:t>What Did Not Work</a:t>
            </a:r>
            <a:endParaRPr b="1" u="sng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000" name="Google Shape;23000;p103"/>
          <p:cNvSpPr txBox="1"/>
          <p:nvPr>
            <p:ph idx="4294967295" type="subTitle"/>
          </p:nvPr>
        </p:nvSpPr>
        <p:spPr>
          <a:xfrm>
            <a:off x="5019200" y="1468509"/>
            <a:ext cx="3680400" cy="7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Communicating purely on slack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Infrequent meetings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Using a Java API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Original Database Plans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001" name="Google Shape;23001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963" y="3008350"/>
            <a:ext cx="1832276" cy="1832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02" name="Google Shape;23002;p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3250" y="3208425"/>
            <a:ext cx="1489523" cy="163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03" name="Google Shape;23003;p1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0724" y="2924775"/>
            <a:ext cx="3257359" cy="183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07" name="Shape 23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8" name="Google Shape;23008;p104"/>
          <p:cNvSpPr txBox="1"/>
          <p:nvPr>
            <p:ph type="title"/>
          </p:nvPr>
        </p:nvSpPr>
        <p:spPr>
          <a:xfrm>
            <a:off x="1435050" y="363425"/>
            <a:ext cx="6008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Courses/Softwares/Topics Outside of Curriculum</a:t>
            </a:r>
            <a:r>
              <a:rPr b="0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grpSp>
        <p:nvGrpSpPr>
          <p:cNvPr id="23009" name="Google Shape;23009;p104"/>
          <p:cNvGrpSpPr/>
          <p:nvPr/>
        </p:nvGrpSpPr>
        <p:grpSpPr>
          <a:xfrm>
            <a:off x="7315019" y="675728"/>
            <a:ext cx="1223788" cy="21378"/>
            <a:chOff x="3096700" y="3484425"/>
            <a:chExt cx="719875" cy="12575"/>
          </a:xfrm>
        </p:grpSpPr>
        <p:sp>
          <p:nvSpPr>
            <p:cNvPr id="23010" name="Google Shape;23010;p104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1" name="Google Shape;23011;p104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2" name="Google Shape;23012;p104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3" name="Google Shape;23013;p104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4" name="Google Shape;23014;p104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5" name="Google Shape;23015;p104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6" name="Google Shape;23016;p104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7" name="Google Shape;23017;p104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8" name="Google Shape;23018;p104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9" name="Google Shape;23019;p104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20" name="Google Shape;23020;p104"/>
          <p:cNvGrpSpPr/>
          <p:nvPr/>
        </p:nvGrpSpPr>
        <p:grpSpPr>
          <a:xfrm>
            <a:off x="546429" y="675728"/>
            <a:ext cx="1223745" cy="21378"/>
            <a:chOff x="2940000" y="3484425"/>
            <a:chExt cx="719850" cy="12575"/>
          </a:xfrm>
        </p:grpSpPr>
        <p:sp>
          <p:nvSpPr>
            <p:cNvPr id="23021" name="Google Shape;23021;p104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2" name="Google Shape;23022;p104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3" name="Google Shape;23023;p104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4" name="Google Shape;23024;p104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5" name="Google Shape;23025;p104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6" name="Google Shape;23026;p104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7" name="Google Shape;23027;p104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8" name="Google Shape;23028;p104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9" name="Google Shape;23029;p104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0" name="Google Shape;23030;p104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31" name="Google Shape;23031;p104"/>
          <p:cNvSpPr txBox="1"/>
          <p:nvPr>
            <p:ph idx="3" type="subTitle"/>
          </p:nvPr>
        </p:nvSpPr>
        <p:spPr>
          <a:xfrm>
            <a:off x="564475" y="1561082"/>
            <a:ext cx="3396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Courses outside curriculum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23032" name="Google Shape;23032;p104"/>
          <p:cNvSpPr txBox="1"/>
          <p:nvPr>
            <p:ph idx="1" type="body"/>
          </p:nvPr>
        </p:nvSpPr>
        <p:spPr>
          <a:xfrm>
            <a:off x="451175" y="2039275"/>
            <a:ext cx="3270000" cy="22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ITP301: Front-End Design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ITP303: Full-Stack Web Development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ITP304: Back-End Design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CSCI104: Data Structure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INF 351: Foundations of Data Management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ITP104: Web Development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23033" name="Google Shape;23033;p104"/>
          <p:cNvSpPr txBox="1"/>
          <p:nvPr>
            <p:ph idx="3" type="subTitle"/>
          </p:nvPr>
        </p:nvSpPr>
        <p:spPr>
          <a:xfrm>
            <a:off x="4918775" y="1561075"/>
            <a:ext cx="40767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Softwares/Topics  outside curriculum 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23034" name="Google Shape;23034;p104"/>
          <p:cNvSpPr txBox="1"/>
          <p:nvPr>
            <p:ph idx="1" type="body"/>
          </p:nvPr>
        </p:nvSpPr>
        <p:spPr>
          <a:xfrm>
            <a:off x="4881025" y="1898675"/>
            <a:ext cx="3910500" cy="28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Figma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Bootstrap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Font Awesome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Python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Finnhub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DrawSQL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Github Desktop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UX design and formatting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Github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Project Management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Web design framework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Python data </a:t>
            </a:r>
            <a:r>
              <a:rPr lang="en" sz="1300">
                <a:solidFill>
                  <a:schemeClr val="lt1"/>
                </a:solidFill>
              </a:rPr>
              <a:t>scraping</a:t>
            </a:r>
            <a:r>
              <a:rPr lang="en" sz="1300">
                <a:solidFill>
                  <a:schemeClr val="lt1"/>
                </a:solidFill>
              </a:rPr>
              <a:t> 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Cross-language programming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38" name="Shape 23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39" name="Google Shape;23039;p105"/>
          <p:cNvSpPr txBox="1"/>
          <p:nvPr>
            <p:ph type="title"/>
          </p:nvPr>
        </p:nvSpPr>
        <p:spPr>
          <a:xfrm>
            <a:off x="1633350" y="2165125"/>
            <a:ext cx="58773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Database and </a:t>
            </a:r>
            <a:r>
              <a:rPr lang="en" sz="2900"/>
              <a:t>Data Structure</a:t>
            </a:r>
            <a:endParaRPr sz="2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43" name="Shape 23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4" name="Google Shape;23044;p106"/>
          <p:cNvSpPr txBox="1"/>
          <p:nvPr>
            <p:ph type="title"/>
          </p:nvPr>
        </p:nvSpPr>
        <p:spPr>
          <a:xfrm>
            <a:off x="4920950" y="956250"/>
            <a:ext cx="3791700" cy="47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23045" name="Google Shape;23045;p106"/>
          <p:cNvSpPr txBox="1"/>
          <p:nvPr>
            <p:ph idx="1" type="subTitle"/>
          </p:nvPr>
        </p:nvSpPr>
        <p:spPr>
          <a:xfrm>
            <a:off x="4920950" y="1878925"/>
            <a:ext cx="4074600" cy="30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allTransaction: </a:t>
            </a:r>
            <a:r>
              <a:rPr lang="en"/>
              <a:t>Table </a:t>
            </a:r>
            <a:r>
              <a:rPr lang="en"/>
              <a:t>for t</a:t>
            </a:r>
            <a:r>
              <a:rPr lang="en"/>
              <a:t>ransaction data, linked to table userInfo and stockPrices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transactionByUser: </a:t>
            </a:r>
            <a:r>
              <a:rPr lang="en"/>
              <a:t>summarization of allTransaction table, linked to table userInfo and stockPrices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userinfo: Table to store user authentication information, which is used for credentials verification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stockPrices: stored dynamic stock price (get the data from api)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*significant changes to our database structures</a:t>
            </a:r>
            <a:endParaRPr/>
          </a:p>
        </p:txBody>
      </p:sp>
      <p:pic>
        <p:nvPicPr>
          <p:cNvPr id="23046" name="Google Shape;23046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800" y="2103269"/>
            <a:ext cx="4074599" cy="3040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47" name="Google Shape;23047;p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950" y="39100"/>
            <a:ext cx="3540293" cy="1798469"/>
          </a:xfrm>
          <a:prstGeom prst="rect">
            <a:avLst/>
          </a:prstGeom>
          <a:noFill/>
          <a:ln>
            <a:noFill/>
          </a:ln>
        </p:spPr>
      </p:pic>
      <p:sp>
        <p:nvSpPr>
          <p:cNvPr id="23048" name="Google Shape;23048;p106"/>
          <p:cNvSpPr/>
          <p:nvPr/>
        </p:nvSpPr>
        <p:spPr>
          <a:xfrm flipH="1" rot="-5400000">
            <a:off x="2135250" y="1834074"/>
            <a:ext cx="183000" cy="272700"/>
          </a:xfrm>
          <a:prstGeom prst="homePlate">
            <a:avLst>
              <a:gd fmla="val 50000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49" name="Google Shape;23049;p106"/>
          <p:cNvSpPr/>
          <p:nvPr/>
        </p:nvSpPr>
        <p:spPr>
          <a:xfrm rot="1929626">
            <a:off x="693204" y="944730"/>
            <a:ext cx="3067115" cy="82903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50" name="Google Shape;23050;p106"/>
          <p:cNvSpPr/>
          <p:nvPr/>
        </p:nvSpPr>
        <p:spPr>
          <a:xfrm rot="-1935506">
            <a:off x="647806" y="973004"/>
            <a:ext cx="3067229" cy="83063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54" name="Shape 23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5" name="Google Shape;23055;p107"/>
          <p:cNvSpPr txBox="1"/>
          <p:nvPr>
            <p:ph type="title"/>
          </p:nvPr>
        </p:nvSpPr>
        <p:spPr>
          <a:xfrm>
            <a:off x="1610150" y="447302"/>
            <a:ext cx="57426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r>
              <a:rPr lang="en"/>
              <a:t> Queries and Data Structure</a:t>
            </a:r>
            <a:endParaRPr/>
          </a:p>
        </p:txBody>
      </p:sp>
      <p:sp>
        <p:nvSpPr>
          <p:cNvPr id="23056" name="Google Shape;23056;p107"/>
          <p:cNvSpPr txBox="1"/>
          <p:nvPr>
            <p:ph idx="2" type="subTitle"/>
          </p:nvPr>
        </p:nvSpPr>
        <p:spPr>
          <a:xfrm>
            <a:off x="5836850" y="3637125"/>
            <a:ext cx="2345700" cy="10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String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Double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LocalDateTime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Vector </a:t>
            </a:r>
            <a:endParaRPr/>
          </a:p>
        </p:txBody>
      </p:sp>
      <p:grpSp>
        <p:nvGrpSpPr>
          <p:cNvPr id="23057" name="Google Shape;23057;p107"/>
          <p:cNvGrpSpPr/>
          <p:nvPr/>
        </p:nvGrpSpPr>
        <p:grpSpPr>
          <a:xfrm>
            <a:off x="6759979" y="675728"/>
            <a:ext cx="1490177" cy="21378"/>
            <a:chOff x="2940000" y="3484425"/>
            <a:chExt cx="876575" cy="12575"/>
          </a:xfrm>
        </p:grpSpPr>
        <p:sp>
          <p:nvSpPr>
            <p:cNvPr id="23058" name="Google Shape;23058;p107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9" name="Google Shape;23059;p107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0" name="Google Shape;23060;p107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1" name="Google Shape;23061;p107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2" name="Google Shape;23062;p107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3" name="Google Shape;23063;p107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4" name="Google Shape;23064;p107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5" name="Google Shape;23065;p107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6" name="Google Shape;23066;p107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7" name="Google Shape;23067;p107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8" name="Google Shape;23068;p107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9" name="Google Shape;23069;p107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70" name="Google Shape;23070;p107"/>
          <p:cNvGrpSpPr/>
          <p:nvPr/>
        </p:nvGrpSpPr>
        <p:grpSpPr>
          <a:xfrm>
            <a:off x="500979" y="675728"/>
            <a:ext cx="1490178" cy="21378"/>
            <a:chOff x="2940000" y="3484425"/>
            <a:chExt cx="876575" cy="12575"/>
          </a:xfrm>
        </p:grpSpPr>
        <p:sp>
          <p:nvSpPr>
            <p:cNvPr id="23071" name="Google Shape;23071;p107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2" name="Google Shape;23072;p107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3" name="Google Shape;23073;p107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4" name="Google Shape;23074;p107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5" name="Google Shape;23075;p107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6" name="Google Shape;23076;p107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7" name="Google Shape;23077;p107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8" name="Google Shape;23078;p107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9" name="Google Shape;23079;p107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0" name="Google Shape;23080;p107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1" name="Google Shape;23081;p107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2" name="Google Shape;23082;p107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083" name="Google Shape;23083;p107"/>
          <p:cNvPicPr preferRelativeResize="0"/>
          <p:nvPr/>
        </p:nvPicPr>
        <p:blipFill rotWithShape="1">
          <a:blip r:embed="rId3">
            <a:alphaModFix/>
          </a:blip>
          <a:srcRect b="0" l="0" r="0" t="4525"/>
          <a:stretch/>
        </p:blipFill>
        <p:spPr>
          <a:xfrm>
            <a:off x="538762" y="3828888"/>
            <a:ext cx="4889202" cy="89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84" name="Google Shape;23084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551" y="1107336"/>
            <a:ext cx="3326726" cy="9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85" name="Google Shape;23085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2405800"/>
            <a:ext cx="3434024" cy="118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86" name="Google Shape;23086;p10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3550" y="2065125"/>
            <a:ext cx="3684125" cy="162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87" name="Google Shape;23087;p10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74375" y="1059006"/>
            <a:ext cx="3808176" cy="134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nstruction Project Proposal X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5AC77"/>
      </a:accent1>
      <a:accent2>
        <a:srgbClr val="3F4D53"/>
      </a:accent2>
      <a:accent3>
        <a:srgbClr val="FFFFFF"/>
      </a:accent3>
      <a:accent4>
        <a:srgbClr val="F3F3F3"/>
      </a:accent4>
      <a:accent5>
        <a:srgbClr val="D69D68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nstruction Project Proposal X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5AC77"/>
      </a:accent1>
      <a:accent2>
        <a:srgbClr val="3F4D53"/>
      </a:accent2>
      <a:accent3>
        <a:srgbClr val="FFFFFF"/>
      </a:accent3>
      <a:accent4>
        <a:srgbClr val="F3F3F3"/>
      </a:accent4>
      <a:accent5>
        <a:srgbClr val="D69D68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